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95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9" r:id="rId13"/>
    <p:sldId id="310" r:id="rId14"/>
    <p:sldId id="320" r:id="rId15"/>
    <p:sldId id="296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6B6B"/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Styl jasny 1 — Ak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214" autoAdjust="0"/>
  </p:normalViewPr>
  <p:slideViewPr>
    <p:cSldViewPr snapToGrid="0" showGuides="1">
      <p:cViewPr varScale="1">
        <p:scale>
          <a:sx n="102" d="100"/>
          <a:sy n="102" d="100"/>
        </p:scale>
        <p:origin x="954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kadiusz Szpicer" userId="abcb335a-400c-41c3-8e9a-e431fc189916" providerId="ADAL" clId="{3DBE0C8C-28CD-49E8-BC4F-37999D162C6E}"/>
    <pc:docChg chg="modSld">
      <pc:chgData name="Arkadiusz Szpicer" userId="abcb335a-400c-41c3-8e9a-e431fc189916" providerId="ADAL" clId="{3DBE0C8C-28CD-49E8-BC4F-37999D162C6E}" dt="2026-09-23T08:47:59.235" v="0" actId="6549"/>
      <pc:docMkLst>
        <pc:docMk/>
      </pc:docMkLst>
      <pc:sldChg chg="modSp">
        <pc:chgData name="Arkadiusz Szpicer" userId="abcb335a-400c-41c3-8e9a-e431fc189916" providerId="ADAL" clId="{3DBE0C8C-28CD-49E8-BC4F-37999D162C6E}" dt="2026-09-23T08:47:59.235" v="0" actId="6549"/>
        <pc:sldMkLst>
          <pc:docMk/>
          <pc:sldMk cId="925041678" sldId="297"/>
        </pc:sldMkLst>
        <pc:spChg chg="mod">
          <ac:chgData name="Arkadiusz Szpicer" userId="abcb335a-400c-41c3-8e9a-e431fc189916" providerId="ADAL" clId="{3DBE0C8C-28CD-49E8-BC4F-37999D162C6E}" dt="2026-09-23T08:47:59.235" v="0" actId="6549"/>
          <ac:spMkLst>
            <pc:docMk/>
            <pc:sldMk cId="925041678" sldId="297"/>
            <ac:spMk id="6" creationId="{D70DF319-5185-C417-FCF1-B296A50DF71B}"/>
          </ac:spMkLst>
        </pc:spChg>
      </pc:sldChg>
    </pc:docChg>
  </pc:docChgLst>
  <pc:docChgLst>
    <pc:chgData name="Weronika Bińkowska" userId="35d0cf25-24f6-4e2d-83be-81582afcfd4d" providerId="ADAL" clId="{86E2D0CA-B2A2-41F0-A1D9-349E4B779FAE}"/>
    <pc:docChg chg="custSel addSld delSld modSld">
      <pc:chgData name="Weronika Bińkowska" userId="35d0cf25-24f6-4e2d-83be-81582afcfd4d" providerId="ADAL" clId="{86E2D0CA-B2A2-41F0-A1D9-349E4B779FAE}" dt="2026-08-07T09:55:49.225" v="652" actId="962"/>
      <pc:docMkLst>
        <pc:docMk/>
      </pc:docMkLst>
      <pc:sldChg chg="addSp modSp mod">
        <pc:chgData name="Weronika Bińkowska" userId="35d0cf25-24f6-4e2d-83be-81582afcfd4d" providerId="ADAL" clId="{86E2D0CA-B2A2-41F0-A1D9-349E4B779FAE}" dt="2026-08-07T09:43:32.189" v="6" actId="114"/>
        <pc:sldMkLst>
          <pc:docMk/>
          <pc:sldMk cId="925041678" sldId="297"/>
        </pc:sldMkLst>
        <pc:spChg chg="mod">
          <ac:chgData name="Weronika Bińkowska" userId="35d0cf25-24f6-4e2d-83be-81582afcfd4d" providerId="ADAL" clId="{86E2D0CA-B2A2-41F0-A1D9-349E4B779FAE}" dt="2026-08-06T10:55:28.329" v="1" actId="20577"/>
          <ac:spMkLst>
            <pc:docMk/>
            <pc:sldMk cId="925041678" sldId="297"/>
            <ac:spMk id="3" creationId="{E5008922-2DFC-3DD6-8F99-472262C7307D}"/>
          </ac:spMkLst>
        </pc:spChg>
        <pc:spChg chg="mod">
          <ac:chgData name="Weronika Bińkowska" userId="35d0cf25-24f6-4e2d-83be-81582afcfd4d" providerId="ADAL" clId="{86E2D0CA-B2A2-41F0-A1D9-349E4B779FAE}" dt="2026-08-07T09:43:32.189" v="6" actId="114"/>
          <ac:spMkLst>
            <pc:docMk/>
            <pc:sldMk cId="925041678" sldId="297"/>
            <ac:spMk id="4" creationId="{A8995676-BF0B-82EF-2881-18239D7733C7}"/>
          </ac:spMkLst>
        </pc:spChg>
        <pc:graphicFrameChg chg="add mod">
          <ac:chgData name="Weronika Bińkowska" userId="35d0cf25-24f6-4e2d-83be-81582afcfd4d" providerId="ADAL" clId="{86E2D0CA-B2A2-41F0-A1D9-349E4B779FAE}" dt="2026-08-06T10:55:42.425" v="2"/>
          <ac:graphicFrameMkLst>
            <pc:docMk/>
            <pc:sldMk cId="925041678" sldId="297"/>
            <ac:graphicFrameMk id="5" creationId="{6DF74EDA-1A92-199E-A49C-2E2AF8C2DDCC}"/>
          </ac:graphicFrameMkLst>
        </pc:graphicFrameChg>
        <pc:graphicFrameChg chg="add mod">
          <ac:chgData name="Weronika Bińkowska" userId="35d0cf25-24f6-4e2d-83be-81582afcfd4d" providerId="ADAL" clId="{86E2D0CA-B2A2-41F0-A1D9-349E4B779FAE}" dt="2026-08-06T10:55:52.489" v="3"/>
          <ac:graphicFrameMkLst>
            <pc:docMk/>
            <pc:sldMk cId="925041678" sldId="297"/>
            <ac:graphicFrameMk id="7" creationId="{42C2477F-E497-5D34-050C-B4CB0B555621}"/>
          </ac:graphicFrameMkLst>
        </pc:graphicFrameChg>
      </pc:sldChg>
      <pc:sldChg chg="modSp new mod">
        <pc:chgData name="Weronika Bińkowska" userId="35d0cf25-24f6-4e2d-83be-81582afcfd4d" providerId="ADAL" clId="{86E2D0CA-B2A2-41F0-A1D9-349E4B779FAE}" dt="2026-08-07T09:44:56.306" v="88" actId="20577"/>
        <pc:sldMkLst>
          <pc:docMk/>
          <pc:sldMk cId="1392562825" sldId="298"/>
        </pc:sldMkLst>
        <pc:spChg chg="mod">
          <ac:chgData name="Weronika Bińkowska" userId="35d0cf25-24f6-4e2d-83be-81582afcfd4d" providerId="ADAL" clId="{86E2D0CA-B2A2-41F0-A1D9-349E4B779FAE}" dt="2026-08-07T09:44:07.210" v="50" actId="114"/>
          <ac:spMkLst>
            <pc:docMk/>
            <pc:sldMk cId="1392562825" sldId="298"/>
            <ac:spMk id="2" creationId="{BF94DBF7-1F35-5870-EEB1-CA1F7BC28B98}"/>
          </ac:spMkLst>
        </pc:spChg>
        <pc:spChg chg="mod">
          <ac:chgData name="Weronika Bińkowska" userId="35d0cf25-24f6-4e2d-83be-81582afcfd4d" providerId="ADAL" clId="{86E2D0CA-B2A2-41F0-A1D9-349E4B779FAE}" dt="2026-08-07T09:44:56.306" v="88" actId="20577"/>
          <ac:spMkLst>
            <pc:docMk/>
            <pc:sldMk cId="1392562825" sldId="298"/>
            <ac:spMk id="3" creationId="{4775CE0D-A66F-8EC1-0563-11E2A8D586FE}"/>
          </ac:spMkLst>
        </pc:spChg>
      </pc:sldChg>
      <pc:sldChg chg="modSp add mod">
        <pc:chgData name="Weronika Bińkowska" userId="35d0cf25-24f6-4e2d-83be-81582afcfd4d" providerId="ADAL" clId="{86E2D0CA-B2A2-41F0-A1D9-349E4B779FAE}" dt="2026-08-07T09:44:47.696" v="85" actId="114"/>
        <pc:sldMkLst>
          <pc:docMk/>
          <pc:sldMk cId="237255885" sldId="299"/>
        </pc:sldMkLst>
        <pc:spChg chg="mod">
          <ac:chgData name="Weronika Bińkowska" userId="35d0cf25-24f6-4e2d-83be-81582afcfd4d" providerId="ADAL" clId="{86E2D0CA-B2A2-41F0-A1D9-349E4B779FAE}" dt="2026-08-07T09:44:32.327" v="79" actId="114"/>
          <ac:spMkLst>
            <pc:docMk/>
            <pc:sldMk cId="237255885" sldId="299"/>
            <ac:spMk id="2" creationId="{CA4FCCE5-6EA7-DBCB-6243-66DE3EB65E00}"/>
          </ac:spMkLst>
        </pc:spChg>
        <pc:spChg chg="mod">
          <ac:chgData name="Weronika Bińkowska" userId="35d0cf25-24f6-4e2d-83be-81582afcfd4d" providerId="ADAL" clId="{86E2D0CA-B2A2-41F0-A1D9-349E4B779FAE}" dt="2026-08-07T09:44:47.696" v="85" actId="114"/>
          <ac:spMkLst>
            <pc:docMk/>
            <pc:sldMk cId="237255885" sldId="299"/>
            <ac:spMk id="3" creationId="{E797372A-AA81-C0E5-B6CB-4035D3ED17A1}"/>
          </ac:spMkLst>
        </pc:spChg>
      </pc:sldChg>
      <pc:sldChg chg="modSp add mod">
        <pc:chgData name="Weronika Bińkowska" userId="35d0cf25-24f6-4e2d-83be-81582afcfd4d" providerId="ADAL" clId="{86E2D0CA-B2A2-41F0-A1D9-349E4B779FAE}" dt="2026-08-07T09:46:35.600" v="139" actId="27636"/>
        <pc:sldMkLst>
          <pc:docMk/>
          <pc:sldMk cId="1678625816" sldId="300"/>
        </pc:sldMkLst>
        <pc:spChg chg="mod">
          <ac:chgData name="Weronika Bińkowska" userId="35d0cf25-24f6-4e2d-83be-81582afcfd4d" providerId="ADAL" clId="{86E2D0CA-B2A2-41F0-A1D9-349E4B779FAE}" dt="2026-08-07T09:45:19.518" v="115" actId="114"/>
          <ac:spMkLst>
            <pc:docMk/>
            <pc:sldMk cId="1678625816" sldId="300"/>
            <ac:spMk id="2" creationId="{386DD495-7CA0-2144-3197-D727ED894084}"/>
          </ac:spMkLst>
        </pc:spChg>
        <pc:spChg chg="mod">
          <ac:chgData name="Weronika Bińkowska" userId="35d0cf25-24f6-4e2d-83be-81582afcfd4d" providerId="ADAL" clId="{86E2D0CA-B2A2-41F0-A1D9-349E4B779FAE}" dt="2026-08-07T09:46:35.600" v="139" actId="27636"/>
          <ac:spMkLst>
            <pc:docMk/>
            <pc:sldMk cId="1678625816" sldId="300"/>
            <ac:spMk id="3" creationId="{A1A22763-7FBD-BE3C-147F-41419C30936C}"/>
          </ac:spMkLst>
        </pc:spChg>
      </pc:sldChg>
      <pc:sldChg chg="addSp delSp modSp add mod">
        <pc:chgData name="Weronika Bińkowska" userId="35d0cf25-24f6-4e2d-83be-81582afcfd4d" providerId="ADAL" clId="{86E2D0CA-B2A2-41F0-A1D9-349E4B779FAE}" dt="2026-08-07T09:55:49.225" v="652" actId="962"/>
        <pc:sldMkLst>
          <pc:docMk/>
          <pc:sldMk cId="210081286" sldId="301"/>
        </pc:sldMkLst>
        <pc:spChg chg="mod">
          <ac:chgData name="Weronika Bińkowska" userId="35d0cf25-24f6-4e2d-83be-81582afcfd4d" providerId="ADAL" clId="{86E2D0CA-B2A2-41F0-A1D9-349E4B779FAE}" dt="2026-08-07T09:47:01.339" v="224" actId="20577"/>
          <ac:spMkLst>
            <pc:docMk/>
            <pc:sldMk cId="210081286" sldId="301"/>
            <ac:spMk id="2" creationId="{D80B9E5F-1B1F-C818-854A-4F822718D165}"/>
          </ac:spMkLst>
        </pc:spChg>
        <pc:spChg chg="del">
          <ac:chgData name="Weronika Bińkowska" userId="35d0cf25-24f6-4e2d-83be-81582afcfd4d" providerId="ADAL" clId="{86E2D0CA-B2A2-41F0-A1D9-349E4B779FAE}" dt="2026-08-07T09:47:08.041" v="225"/>
          <ac:spMkLst>
            <pc:docMk/>
            <pc:sldMk cId="210081286" sldId="301"/>
            <ac:spMk id="3" creationId="{B10D4F2B-FA67-125A-ADD1-B415056B2C31}"/>
          </ac:spMkLst>
        </pc:spChg>
        <pc:spChg chg="add mod">
          <ac:chgData name="Weronika Bińkowska" userId="35d0cf25-24f6-4e2d-83be-81582afcfd4d" providerId="ADAL" clId="{86E2D0CA-B2A2-41F0-A1D9-349E4B779FAE}" dt="2026-08-07T09:48:15.873" v="240" actId="255"/>
          <ac:spMkLst>
            <pc:docMk/>
            <pc:sldMk cId="210081286" sldId="301"/>
            <ac:spMk id="6" creationId="{637C20CB-597D-633A-2944-CEB4375EE925}"/>
          </ac:spMkLst>
        </pc:spChg>
        <pc:picChg chg="add mod">
          <ac:chgData name="Weronika Bińkowska" userId="35d0cf25-24f6-4e2d-83be-81582afcfd4d" providerId="ADAL" clId="{86E2D0CA-B2A2-41F0-A1D9-349E4B779FAE}" dt="2026-08-07T09:55:48.019" v="651" actId="962"/>
          <ac:picMkLst>
            <pc:docMk/>
            <pc:sldMk cId="210081286" sldId="301"/>
            <ac:picMk id="4" creationId="{5907F296-F87C-9F49-FBF9-D84204055B91}"/>
          </ac:picMkLst>
        </pc:picChg>
        <pc:cxnChg chg="add mod">
          <ac:chgData name="Weronika Bińkowska" userId="35d0cf25-24f6-4e2d-83be-81582afcfd4d" providerId="ADAL" clId="{86E2D0CA-B2A2-41F0-A1D9-349E4B779FAE}" dt="2026-08-07T09:55:49.225" v="652" actId="962"/>
          <ac:cxnSpMkLst>
            <pc:docMk/>
            <pc:sldMk cId="210081286" sldId="301"/>
            <ac:cxnSpMk id="5" creationId="{6919796C-0274-9B5E-D31F-F78A8BA953FC}"/>
          </ac:cxnSpMkLst>
        </pc:cxnChg>
      </pc:sldChg>
      <pc:sldChg chg="modSp add mod">
        <pc:chgData name="Weronika Bińkowska" userId="35d0cf25-24f6-4e2d-83be-81582afcfd4d" providerId="ADAL" clId="{86E2D0CA-B2A2-41F0-A1D9-349E4B779FAE}" dt="2026-08-07T09:54:18.951" v="649" actId="114"/>
        <pc:sldMkLst>
          <pc:docMk/>
          <pc:sldMk cId="2472720050" sldId="302"/>
        </pc:sldMkLst>
        <pc:spChg chg="mod">
          <ac:chgData name="Weronika Bińkowska" userId="35d0cf25-24f6-4e2d-83be-81582afcfd4d" providerId="ADAL" clId="{86E2D0CA-B2A2-41F0-A1D9-349E4B779FAE}" dt="2026-08-07T09:54:18.951" v="649" actId="114"/>
          <ac:spMkLst>
            <pc:docMk/>
            <pc:sldMk cId="2472720050" sldId="302"/>
            <ac:spMk id="2" creationId="{D83B0188-EF65-9ADF-D3E1-6E62A02C0985}"/>
          </ac:spMkLst>
        </pc:spChg>
        <pc:spChg chg="mod">
          <ac:chgData name="Weronika Bińkowska" userId="35d0cf25-24f6-4e2d-83be-81582afcfd4d" providerId="ADAL" clId="{86E2D0CA-B2A2-41F0-A1D9-349E4B779FAE}" dt="2026-08-07T09:49:20.488" v="307" actId="20577"/>
          <ac:spMkLst>
            <pc:docMk/>
            <pc:sldMk cId="2472720050" sldId="302"/>
            <ac:spMk id="3" creationId="{494CB9B1-9102-90BB-3859-6652861EA663}"/>
          </ac:spMkLst>
        </pc:spChg>
      </pc:sldChg>
      <pc:sldChg chg="addSp delSp modSp add mod">
        <pc:chgData name="Weronika Bińkowska" userId="35d0cf25-24f6-4e2d-83be-81582afcfd4d" providerId="ADAL" clId="{86E2D0CA-B2A2-41F0-A1D9-349E4B779FAE}" dt="2026-08-07T09:52:28.447" v="616" actId="255"/>
        <pc:sldMkLst>
          <pc:docMk/>
          <pc:sldMk cId="1809307426" sldId="303"/>
        </pc:sldMkLst>
        <pc:spChg chg="mod">
          <ac:chgData name="Weronika Bińkowska" userId="35d0cf25-24f6-4e2d-83be-81582afcfd4d" providerId="ADAL" clId="{86E2D0CA-B2A2-41F0-A1D9-349E4B779FAE}" dt="2026-08-07T09:49:35.969" v="344" actId="114"/>
          <ac:spMkLst>
            <pc:docMk/>
            <pc:sldMk cId="1809307426" sldId="303"/>
            <ac:spMk id="2" creationId="{41CDE55D-DF43-BF08-00FE-4592607C6309}"/>
          </ac:spMkLst>
        </pc:spChg>
        <pc:spChg chg="del">
          <ac:chgData name="Weronika Bińkowska" userId="35d0cf25-24f6-4e2d-83be-81582afcfd4d" providerId="ADAL" clId="{86E2D0CA-B2A2-41F0-A1D9-349E4B779FAE}" dt="2026-08-07T09:50:17.294" v="345" actId="478"/>
          <ac:spMkLst>
            <pc:docMk/>
            <pc:sldMk cId="1809307426" sldId="303"/>
            <ac:spMk id="3" creationId="{FF45DD42-4468-779B-B9AF-DAFE34573E44}"/>
          </ac:spMkLst>
        </pc:spChg>
        <pc:spChg chg="add mod">
          <ac:chgData name="Weronika Bińkowska" userId="35d0cf25-24f6-4e2d-83be-81582afcfd4d" providerId="ADAL" clId="{86E2D0CA-B2A2-41F0-A1D9-349E4B779FAE}" dt="2026-08-07T09:52:28.447" v="616" actId="255"/>
          <ac:spMkLst>
            <pc:docMk/>
            <pc:sldMk cId="1809307426" sldId="303"/>
            <ac:spMk id="4" creationId="{3FA8B365-26C6-9DDA-A069-9D15D5346A22}"/>
          </ac:spMkLst>
        </pc:spChg>
        <pc:spChg chg="add mod">
          <ac:chgData name="Weronika Bińkowska" userId="35d0cf25-24f6-4e2d-83be-81582afcfd4d" providerId="ADAL" clId="{86E2D0CA-B2A2-41F0-A1D9-349E4B779FAE}" dt="2026-08-07T09:52:22.551" v="614" actId="1076"/>
          <ac:spMkLst>
            <pc:docMk/>
            <pc:sldMk cId="1809307426" sldId="303"/>
            <ac:spMk id="5" creationId="{8B284BCA-5FB7-BA74-3D48-459582CBDAA2}"/>
          </ac:spMkLst>
        </pc:spChg>
        <pc:spChg chg="add mod">
          <ac:chgData name="Weronika Bińkowska" userId="35d0cf25-24f6-4e2d-83be-81582afcfd4d" providerId="ADAL" clId="{86E2D0CA-B2A2-41F0-A1D9-349E4B779FAE}" dt="2026-08-07T09:52:28.447" v="616" actId="255"/>
          <ac:spMkLst>
            <pc:docMk/>
            <pc:sldMk cId="1809307426" sldId="303"/>
            <ac:spMk id="6" creationId="{6B24338E-3EC1-1490-77ED-61687F0AB556}"/>
          </ac:spMkLst>
        </pc:spChg>
        <pc:spChg chg="add mod">
          <ac:chgData name="Weronika Bińkowska" userId="35d0cf25-24f6-4e2d-83be-81582afcfd4d" providerId="ADAL" clId="{86E2D0CA-B2A2-41F0-A1D9-349E4B779FAE}" dt="2026-08-07T09:52:22.551" v="614" actId="1076"/>
          <ac:spMkLst>
            <pc:docMk/>
            <pc:sldMk cId="1809307426" sldId="303"/>
            <ac:spMk id="7" creationId="{BEDE66DA-4BF2-3B8B-1965-EEDB5A03B48D}"/>
          </ac:spMkLst>
        </pc:spChg>
      </pc:sldChg>
      <pc:sldChg chg="modSp add mod">
        <pc:chgData name="Weronika Bińkowska" userId="35d0cf25-24f6-4e2d-83be-81582afcfd4d" providerId="ADAL" clId="{86E2D0CA-B2A2-41F0-A1D9-349E4B779FAE}" dt="2026-08-07T09:53:03.490" v="626" actId="403"/>
        <pc:sldMkLst>
          <pc:docMk/>
          <pc:sldMk cId="2459943698" sldId="309"/>
        </pc:sldMkLst>
        <pc:spChg chg="mod">
          <ac:chgData name="Weronika Bińkowska" userId="35d0cf25-24f6-4e2d-83be-81582afcfd4d" providerId="ADAL" clId="{86E2D0CA-B2A2-41F0-A1D9-349E4B779FAE}" dt="2026-08-07T09:53:03.490" v="626" actId="403"/>
          <ac:spMkLst>
            <pc:docMk/>
            <pc:sldMk cId="2459943698" sldId="309"/>
            <ac:spMk id="3" creationId="{BA8B299B-91B7-622F-4208-3513EA639A95}"/>
          </ac:spMkLst>
        </pc:spChg>
      </pc:sldChg>
      <pc:sldChg chg="modSp add mod">
        <pc:chgData name="Weronika Bińkowska" userId="35d0cf25-24f6-4e2d-83be-81582afcfd4d" providerId="ADAL" clId="{86E2D0CA-B2A2-41F0-A1D9-349E4B779FAE}" dt="2026-08-07T09:53:35.327" v="639" actId="403"/>
        <pc:sldMkLst>
          <pc:docMk/>
          <pc:sldMk cId="3463404456" sldId="310"/>
        </pc:sldMkLst>
        <pc:spChg chg="mod">
          <ac:chgData name="Weronika Bińkowska" userId="35d0cf25-24f6-4e2d-83be-81582afcfd4d" providerId="ADAL" clId="{86E2D0CA-B2A2-41F0-A1D9-349E4B779FAE}" dt="2026-08-07T09:53:35.327" v="639" actId="403"/>
          <ac:spMkLst>
            <pc:docMk/>
            <pc:sldMk cId="3463404456" sldId="310"/>
            <ac:spMk id="3" creationId="{0734AB97-4CAD-1D34-7147-F2FFDCE2F23E}"/>
          </ac:spMkLst>
        </pc:spChg>
      </pc:sldChg>
      <pc:sldChg chg="add">
        <pc:chgData name="Weronika Bińkowska" userId="35d0cf25-24f6-4e2d-83be-81582afcfd4d" providerId="ADAL" clId="{86E2D0CA-B2A2-41F0-A1D9-349E4B779FAE}" dt="2026-08-07T09:50:40.215" v="355"/>
        <pc:sldMkLst>
          <pc:docMk/>
          <pc:sldMk cId="2325040876" sldId="32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7665"/>
            <a:ext cx="9144000" cy="1139987"/>
          </a:xfrm>
        </p:spPr>
        <p:txBody>
          <a:bodyPr anchor="b">
            <a:normAutofit/>
          </a:bodyPr>
          <a:lstStyle>
            <a:lvl1pPr algn="ctr">
              <a:defRPr sz="52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04674"/>
            <a:ext cx="9144000" cy="718035"/>
          </a:xfrm>
        </p:spPr>
        <p:txBody>
          <a:bodyPr>
            <a:normAutofit/>
          </a:bodyPr>
          <a:lstStyle>
            <a:lvl1pPr marL="0" indent="0" algn="ctr">
              <a:buNone/>
              <a:defRPr sz="3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0177"/>
            <a:ext cx="10515600" cy="191258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445883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3" y="1186642"/>
            <a:ext cx="57463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9593" y="2153349"/>
            <a:ext cx="5746393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6012" y="1186642"/>
            <a:ext cx="574639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6011" y="2153348"/>
            <a:ext cx="5746391" cy="38210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8CEDB128-2BE1-D057-3721-3A84FBD29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594" y="136525"/>
            <a:ext cx="11692812" cy="762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594" y="1158877"/>
            <a:ext cx="11692812" cy="46540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2026-10-01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400"/>
        </a:spcBef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400"/>
        </a:spcBef>
        <a:buFont typeface="Wingdings" panose="05000000000000000000" pitchFamily="2" charset="2"/>
        <a:buChar char="v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E55AC0-CEE0-EDCF-D9FB-F855AFBE95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9440" y="741680"/>
            <a:ext cx="10993120" cy="843280"/>
          </a:xfrm>
        </p:spPr>
        <p:txBody>
          <a:bodyPr>
            <a:normAutofit/>
          </a:bodyPr>
          <a:lstStyle/>
          <a:p>
            <a:r>
              <a:rPr lang="pl-PL" sz="4800" dirty="0"/>
              <a:t>Systemy technologiczne w produkcji potraw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5008922-2DFC-3DD6-8F99-472262C730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4640" y="1937433"/>
            <a:ext cx="11602720" cy="572686"/>
          </a:xfrm>
        </p:spPr>
        <p:txBody>
          <a:bodyPr>
            <a:noAutofit/>
          </a:bodyPr>
          <a:lstStyle/>
          <a:p>
            <a:r>
              <a:rPr lang="pl-PL" sz="2800" dirty="0"/>
              <a:t>Ćwiczenie 9</a:t>
            </a:r>
          </a:p>
        </p:txBody>
      </p:sp>
      <p:sp>
        <p:nvSpPr>
          <p:cNvPr id="4" name="Podtytuł 2">
            <a:extLst>
              <a:ext uri="{FF2B5EF4-FFF2-40B4-BE49-F238E27FC236}">
                <a16:creationId xmlns:a16="http://schemas.microsoft.com/office/drawing/2014/main" id="{A8995676-BF0B-82EF-2881-18239D7733C7}"/>
              </a:ext>
            </a:extLst>
          </p:cNvPr>
          <p:cNvSpPr txBox="1">
            <a:spLocks/>
          </p:cNvSpPr>
          <p:nvPr/>
        </p:nvSpPr>
        <p:spPr>
          <a:xfrm>
            <a:off x="294640" y="3317331"/>
            <a:ext cx="11602720" cy="572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2800" dirty="0"/>
              <a:t>Ocena możliwości wykorzystania technologii </a:t>
            </a:r>
            <a:r>
              <a:rPr lang="pl-PL" sz="2800" i="1" dirty="0" err="1"/>
              <a:t>cook</a:t>
            </a:r>
            <a:r>
              <a:rPr lang="pl-PL" sz="2800" i="1" dirty="0"/>
              <a:t> &amp; </a:t>
            </a:r>
            <a:r>
              <a:rPr lang="pl-PL" sz="2800" i="1" dirty="0" err="1"/>
              <a:t>freeze</a:t>
            </a:r>
            <a:r>
              <a:rPr lang="pl-PL" sz="2800" i="1" dirty="0"/>
              <a:t> </a:t>
            </a:r>
            <a:r>
              <a:rPr lang="pl-PL" sz="2800" dirty="0"/>
              <a:t>w gastronomii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70DF319-5185-C417-FCF1-B296A50DF71B}"/>
              </a:ext>
            </a:extLst>
          </p:cNvPr>
          <p:cNvSpPr txBox="1"/>
          <p:nvPr/>
        </p:nvSpPr>
        <p:spPr>
          <a:xfrm>
            <a:off x="508000" y="50971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Arkadiusz </a:t>
            </a:r>
            <a:r>
              <a:rPr lang="pl-PL" dirty="0" err="1"/>
              <a:t>Szpicer</a:t>
            </a:r>
            <a:endParaRPr lang="pl-PL" dirty="0"/>
          </a:p>
          <a:p>
            <a:r>
              <a:rPr lang="pl-PL" dirty="0"/>
              <a:t>Katedra </a:t>
            </a:r>
            <a:r>
              <a:rPr lang="pl-PL"/>
              <a:t>Techniki i </a:t>
            </a:r>
            <a:r>
              <a:rPr lang="pl-PL" dirty="0"/>
              <a:t>Projektowania Żywności</a:t>
            </a:r>
          </a:p>
        </p:txBody>
      </p:sp>
    </p:spTree>
    <p:extLst>
      <p:ext uri="{BB962C8B-B14F-4D97-AF65-F5344CB8AC3E}">
        <p14:creationId xmlns:p14="http://schemas.microsoft.com/office/powerpoint/2010/main" val="92504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94DBF7-1F35-5870-EEB1-CA1F7BC2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Charakterystyka systemu </a:t>
            </a:r>
            <a:r>
              <a:rPr lang="pl-PL" i="1" dirty="0" err="1"/>
              <a:t>cook&amp;freeze</a:t>
            </a:r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75CE0D-A66F-8EC1-0563-11E2A8D58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Potrawy w systemie </a:t>
            </a:r>
            <a:r>
              <a:rPr lang="pl-PL" i="1" dirty="0" err="1"/>
              <a:t>cook&amp;freeze</a:t>
            </a:r>
            <a:r>
              <a:rPr lang="pl-PL" dirty="0"/>
              <a:t> przygotowuje się stosując skróconą obróbkę cieplną (o ok. 30%), otrzymując niedopieczoną lub niedogotowaną potrawę oraz jej szybkie zamrożenie, według ustalonych parametrów. </a:t>
            </a:r>
          </a:p>
          <a:p>
            <a:endParaRPr lang="pl-PL" dirty="0"/>
          </a:p>
          <a:p>
            <a:r>
              <a:rPr lang="pl-PL" dirty="0"/>
              <a:t>Jakość potraw sporządzonych w tym systemie zależy przede wszystkim od rodzaju wykorzystywanej żywności oraz parametrów: temperatury i czasu obróbki.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92562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64F4F-A143-D66C-31BE-5D527785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4FCCE5-6EA7-DBCB-6243-66DE3EB65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Etapy procesu </a:t>
            </a:r>
            <a:r>
              <a:rPr lang="pl-PL" i="1" dirty="0" err="1"/>
              <a:t>cook&amp;freeze</a:t>
            </a:r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797372A-AA81-C0E5-B6CB-4035D3ED1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Podstawowe etapy procesu technologicznego produkcji potraw w systemie </a:t>
            </a:r>
            <a:r>
              <a:rPr lang="pl-PL" i="1" dirty="0" err="1"/>
              <a:t>cook&amp;freeze</a:t>
            </a:r>
            <a:r>
              <a:rPr lang="pl-PL" i="1" dirty="0"/>
              <a:t> </a:t>
            </a:r>
            <a:r>
              <a:rPr lang="pl-PL" dirty="0"/>
              <a:t>to:</a:t>
            </a:r>
          </a:p>
          <a:p>
            <a:pPr marL="1314450" lvl="1" indent="-514350">
              <a:buFont typeface="+mj-lt"/>
              <a:buAutoNum type="arabicPeriod"/>
            </a:pPr>
            <a:r>
              <a:rPr lang="pl-PL" dirty="0"/>
              <a:t>przygotowanie surowców, </a:t>
            </a:r>
          </a:p>
          <a:p>
            <a:pPr marL="1314450" lvl="1" indent="-514350">
              <a:buFont typeface="+mj-lt"/>
              <a:buAutoNum type="arabicPeriod"/>
            </a:pPr>
            <a:r>
              <a:rPr lang="pl-PL" dirty="0"/>
              <a:t>skrócona obróbka termiczna; </a:t>
            </a:r>
          </a:p>
          <a:p>
            <a:pPr marL="1314450" lvl="1" indent="-514350">
              <a:buFont typeface="+mj-lt"/>
              <a:buAutoNum type="arabicPeriod"/>
            </a:pPr>
            <a:r>
              <a:rPr lang="pl-PL" dirty="0"/>
              <a:t>szokowe zamrożenie; </a:t>
            </a:r>
          </a:p>
          <a:p>
            <a:pPr marL="1314450" lvl="1" indent="-514350">
              <a:buFont typeface="+mj-lt"/>
              <a:buAutoNum type="arabicPeriod"/>
            </a:pPr>
            <a:r>
              <a:rPr lang="pl-PL" dirty="0"/>
              <a:t>magazynowanie w temperaturach </a:t>
            </a:r>
            <a:r>
              <a:rPr lang="pl-PL" dirty="0" err="1"/>
              <a:t>mroźniczych</a:t>
            </a:r>
            <a:r>
              <a:rPr lang="pl-PL" dirty="0"/>
              <a:t>, </a:t>
            </a:r>
          </a:p>
          <a:p>
            <a:pPr marL="1314450" lvl="1" indent="-514350">
              <a:buFont typeface="+mj-lt"/>
              <a:buAutoNum type="arabicPeriod"/>
            </a:pPr>
            <a:r>
              <a:rPr lang="pl-PL" dirty="0"/>
              <a:t>restytucja oraz wydanie do konsumpcji.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7255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D0258-0273-A25C-4764-56C3A6CAE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86DD495-7CA0-2144-3197-D727ED894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procesu </a:t>
            </a:r>
            <a:r>
              <a:rPr lang="pl-PL" i="1" dirty="0" err="1"/>
              <a:t>cook&amp;freeze</a:t>
            </a:r>
            <a:endParaRPr lang="pl-PL" i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A22763-7FBD-BE3C-147F-41419C3093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pl-PL" dirty="0"/>
              <a:t>Proces </a:t>
            </a:r>
            <a:r>
              <a:rPr lang="pl-PL" i="1" dirty="0" err="1"/>
              <a:t>cook-freeze</a:t>
            </a:r>
            <a:r>
              <a:rPr lang="pl-PL" i="1" dirty="0"/>
              <a:t> </a:t>
            </a:r>
            <a:r>
              <a:rPr lang="pl-PL" dirty="0"/>
              <a:t>ma na celu zapewnienie bezpieczeństwa mikrobiologicznego</a:t>
            </a:r>
            <a:br>
              <a:rPr lang="pl-PL" dirty="0"/>
            </a:br>
            <a:r>
              <a:rPr lang="pl-PL" dirty="0"/>
              <a:t>i wysokiej jakości żywności poprzez:</a:t>
            </a:r>
          </a:p>
          <a:p>
            <a:pPr marL="1257300" lvl="1" indent="-457200">
              <a:spcBef>
                <a:spcPts val="1200"/>
              </a:spcBef>
            </a:pPr>
            <a:r>
              <a:rPr lang="pl-PL" b="1" dirty="0"/>
              <a:t>Inaktywację enzymów i eliminację drobnoustrojów chorobotwórczych </a:t>
            </a:r>
            <a:r>
              <a:rPr lang="pl-PL" dirty="0"/>
              <a:t>— w szczególności ich form wegetatywnych — podczas obróbki cieplnej.</a:t>
            </a:r>
          </a:p>
          <a:p>
            <a:pPr marL="1257300" lvl="1" indent="-457200">
              <a:spcBef>
                <a:spcPts val="1200"/>
              </a:spcBef>
            </a:pPr>
            <a:r>
              <a:rPr lang="pl-PL" b="1" dirty="0"/>
              <a:t>Zminimalizowanie ryzyka rozwoju bakterii ciepłoopornych i form przetrwalnikowych</a:t>
            </a:r>
            <a:r>
              <a:rPr lang="pl-PL" dirty="0"/>
              <a:t>, które mogą przekształcać się w aktywne formy w sprzyjających warunkach temperaturowych – podczas szybkiego schładzania i mrożenia.</a:t>
            </a:r>
          </a:p>
          <a:p>
            <a:pPr marL="1257300" lvl="1" indent="-457200">
              <a:spcBef>
                <a:spcPts val="1200"/>
              </a:spcBef>
            </a:pPr>
            <a:r>
              <a:rPr lang="pl-PL" b="1" dirty="0"/>
              <a:t>Zachowanie jakości żywności dzięki mechanizmowi powstawania mniejszych kryształków lodu</a:t>
            </a:r>
            <a:r>
              <a:rPr lang="pl-PL" dirty="0"/>
              <a:t> podczas szybkiego zamrażania. Małe kryształy lodu minimalizują uszkodzenia strukturalne w tkankach produktu, co pozwala zachować jego pierwotną konsystencję, kształt oraz właściwości sensoryczne, takie jak smak i tekstura.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7862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1AAA1-75D9-D325-BF4D-E91D2382F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0B9E5F-1B1F-C818-854A-4F822718D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Powstawanie kryształów lodu w </a:t>
            </a:r>
            <a:r>
              <a:rPr lang="pl-PL" dirty="0" err="1"/>
              <a:t>poduktach</a:t>
            </a:r>
            <a:r>
              <a:rPr lang="pl-PL" dirty="0"/>
              <a:t> spożywczych</a:t>
            </a:r>
          </a:p>
        </p:txBody>
      </p:sp>
      <p:pic>
        <p:nvPicPr>
          <p:cNvPr id="4" name="Symbol zastępczy zawartości 3" descr="Schemat przedstawiający zjawisko krystalizacji lodu w przestrzeniach międzykomórkowych podczas mrożenia. ">
            <a:extLst>
              <a:ext uri="{FF2B5EF4-FFF2-40B4-BE49-F238E27FC236}">
                <a16:creationId xmlns:a16="http://schemas.microsoft.com/office/drawing/2014/main" id="{5907F296-F87C-9F49-FBF9-D84204055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3256" y="1191984"/>
            <a:ext cx="7885488" cy="3694976"/>
          </a:xfrm>
          <a:prstGeom prst="rect">
            <a:avLst/>
          </a:prstGeom>
        </p:spPr>
      </p:pic>
      <p:cxnSp>
        <p:nvCxnSpPr>
          <p:cNvPr id="5" name="Łącznik prosty ze strzałką 4">
            <a:extLst>
              <a:ext uri="{FF2B5EF4-FFF2-40B4-BE49-F238E27FC236}">
                <a16:creationId xmlns:a16="http://schemas.microsoft.com/office/drawing/2014/main" id="{6919796C-0274-9B5E-D31F-F78A8BA953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001010" y="5345045"/>
            <a:ext cx="618998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37C20CB-597D-633A-2944-CEB4375EE925}"/>
              </a:ext>
            </a:extLst>
          </p:cNvPr>
          <p:cNvSpPr txBox="1"/>
          <p:nvPr/>
        </p:nvSpPr>
        <p:spPr>
          <a:xfrm>
            <a:off x="4797760" y="5345045"/>
            <a:ext cx="2248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l-PL" sz="2400" b="1" dirty="0"/>
              <a:t>Czas zamrażania</a:t>
            </a:r>
          </a:p>
        </p:txBody>
      </p:sp>
    </p:spTree>
    <p:extLst>
      <p:ext uri="{BB962C8B-B14F-4D97-AF65-F5344CB8AC3E}">
        <p14:creationId xmlns:p14="http://schemas.microsoft.com/office/powerpoint/2010/main" val="21008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462FF-47E5-5E42-609C-5F6B55BE4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3B0188-EF65-9ADF-D3E1-6E62A02C0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System </a:t>
            </a:r>
            <a:r>
              <a:rPr lang="pl-PL" i="1" dirty="0" err="1"/>
              <a:t>cook&amp;freeze</a:t>
            </a:r>
            <a:r>
              <a:rPr lang="pl-PL" i="1" dirty="0"/>
              <a:t> </a:t>
            </a:r>
            <a:r>
              <a:rPr lang="pl-PL" dirty="0"/>
              <a:t>– wprowadzenie teoretyczne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4CB9B1-9102-90BB-3859-6652861EA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Powstawanie kryształów, zwłaszcza dużych przy powolnym zamrażaniu, oraz wysoka koncentracja substancji w fazie płynnej mają destrukcyjny wpływ na żywność. </a:t>
            </a:r>
          </a:p>
          <a:p>
            <a:r>
              <a:rPr lang="pl-PL" dirty="0"/>
              <a:t>Wzrost stężenia składników powoduje zmiany, takie jak wzrost ciśnienia osmotycznego, spadek aktywności wody, zmiana </a:t>
            </a:r>
            <a:r>
              <a:rPr lang="pl-PL" dirty="0" err="1"/>
              <a:t>pH</a:t>
            </a:r>
            <a:r>
              <a:rPr lang="pl-PL" dirty="0"/>
              <a:t> i koagulacja. Podczas mrożenia zachodzą zmiany fizyczne, chemiczne, enzymatyczne i mikrobiologiczne:</a:t>
            </a:r>
          </a:p>
          <a:p>
            <a:pPr marL="1257300" lvl="1" indent="-457200"/>
            <a:r>
              <a:rPr lang="pl-PL" dirty="0"/>
              <a:t>fizyczne - mechaniczne uszkodzenie membran komórkowych.</a:t>
            </a:r>
          </a:p>
          <a:p>
            <a:pPr marL="1257300" lvl="1" indent="-457200"/>
            <a:r>
              <a:rPr lang="pl-PL" dirty="0"/>
              <a:t>chemiczne - utlenianie witaminy C.</a:t>
            </a:r>
          </a:p>
          <a:p>
            <a:pPr marL="1257300" lvl="1" indent="-457200"/>
            <a:r>
              <a:rPr lang="pl-PL" dirty="0"/>
              <a:t>enzymatyczne - brunatnienie.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2720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44059-4717-20BF-052D-FCA0F45F0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CDE55D-DF43-BF08-00FE-4592607C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Zalety i wady systemu </a:t>
            </a:r>
            <a:r>
              <a:rPr lang="pl-PL" i="1" dirty="0" err="1"/>
              <a:t>cook&amp;freeze</a:t>
            </a:r>
            <a:endParaRPr lang="pl-PL" i="1" dirty="0"/>
          </a:p>
        </p:txBody>
      </p:sp>
      <p:sp>
        <p:nvSpPr>
          <p:cNvPr id="4" name="Symbol zastępczy tekstu 4">
            <a:extLst>
              <a:ext uri="{FF2B5EF4-FFF2-40B4-BE49-F238E27FC236}">
                <a16:creationId xmlns:a16="http://schemas.microsoft.com/office/drawing/2014/main" id="{3FA8B365-26C6-9DDA-A069-9D15D5346A22}"/>
              </a:ext>
            </a:extLst>
          </p:cNvPr>
          <p:cNvSpPr txBox="1">
            <a:spLocks/>
          </p:cNvSpPr>
          <p:nvPr/>
        </p:nvSpPr>
        <p:spPr>
          <a:xfrm>
            <a:off x="349605" y="1545235"/>
            <a:ext cx="5746393" cy="425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3000" dirty="0"/>
              <a:t>Zalety</a:t>
            </a:r>
          </a:p>
        </p:txBody>
      </p:sp>
      <p:sp>
        <p:nvSpPr>
          <p:cNvPr id="5" name="Symbol zastępczy zawartości 5">
            <a:extLst>
              <a:ext uri="{FF2B5EF4-FFF2-40B4-BE49-F238E27FC236}">
                <a16:creationId xmlns:a16="http://schemas.microsoft.com/office/drawing/2014/main" id="{8B284BCA-5FB7-BA74-3D48-459582CBDAA2}"/>
              </a:ext>
            </a:extLst>
          </p:cNvPr>
          <p:cNvSpPr txBox="1">
            <a:spLocks/>
          </p:cNvSpPr>
          <p:nvPr/>
        </p:nvSpPr>
        <p:spPr>
          <a:xfrm>
            <a:off x="349606" y="2617538"/>
            <a:ext cx="5746393" cy="19815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dirty="0"/>
              <a:t>Większa różnorodność menu,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dirty="0"/>
              <a:t>Skrócenie czasu przygotowywania potraw,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dirty="0"/>
              <a:t>Bezpieczeństwo mikrobiologiczne. </a:t>
            </a:r>
          </a:p>
        </p:txBody>
      </p:sp>
      <p:sp>
        <p:nvSpPr>
          <p:cNvPr id="6" name="Symbol zastępczy tekstu 6">
            <a:extLst>
              <a:ext uri="{FF2B5EF4-FFF2-40B4-BE49-F238E27FC236}">
                <a16:creationId xmlns:a16="http://schemas.microsoft.com/office/drawing/2014/main" id="{6B24338E-3EC1-1490-77ED-61687F0AB556}"/>
              </a:ext>
            </a:extLst>
          </p:cNvPr>
          <p:cNvSpPr txBox="1">
            <a:spLocks/>
          </p:cNvSpPr>
          <p:nvPr/>
        </p:nvSpPr>
        <p:spPr>
          <a:xfrm>
            <a:off x="6196010" y="1545235"/>
            <a:ext cx="5746392" cy="4255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3000"/>
              <a:t>Wady</a:t>
            </a:r>
            <a:endParaRPr lang="pl-PL" sz="3000" dirty="0"/>
          </a:p>
        </p:txBody>
      </p:sp>
      <p:sp>
        <p:nvSpPr>
          <p:cNvPr id="7" name="Symbol zastępczy zawartości 7">
            <a:extLst>
              <a:ext uri="{FF2B5EF4-FFF2-40B4-BE49-F238E27FC236}">
                <a16:creationId xmlns:a16="http://schemas.microsoft.com/office/drawing/2014/main" id="{BEDE66DA-4BF2-3B8B-1965-EEDB5A03B48D}"/>
              </a:ext>
            </a:extLst>
          </p:cNvPr>
          <p:cNvSpPr txBox="1">
            <a:spLocks/>
          </p:cNvSpPr>
          <p:nvPr/>
        </p:nvSpPr>
        <p:spPr>
          <a:xfrm>
            <a:off x="6196011" y="2617538"/>
            <a:ext cx="5746391" cy="1981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dirty="0"/>
              <a:t>Ograniczenie produktów możliwych do mrożenia,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dirty="0"/>
              <a:t>Zmiana smaku i zapachu potraw,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l-PL" dirty="0"/>
              <a:t>Wysokie koszty energii i urządzeń. </a:t>
            </a:r>
          </a:p>
        </p:txBody>
      </p:sp>
    </p:spTree>
    <p:extLst>
      <p:ext uri="{BB962C8B-B14F-4D97-AF65-F5344CB8AC3E}">
        <p14:creationId xmlns:p14="http://schemas.microsoft.com/office/powerpoint/2010/main" val="1809307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9FFE3-D46F-9624-4B24-46CDC989B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162583-5BFB-71DD-7847-DB44A4B13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Cel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8B299B-91B7-622F-4208-3513EA639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>Celem ćwiczenia jest zapoznanie się z technologią gastronomiczną </a:t>
            </a:r>
            <a:r>
              <a:rPr lang="pl-PL" sz="3200" i="1" dirty="0" err="1"/>
              <a:t>cook&amp;freeze</a:t>
            </a:r>
            <a:r>
              <a:rPr lang="pl-PL" sz="3200" i="1" dirty="0"/>
              <a:t> </a:t>
            </a:r>
            <a:r>
              <a:rPr lang="pl-PL" sz="3200" dirty="0"/>
              <a:t>poprzez przygotowanie wybranego posiłku zgodnie z jej procedurą oraz analiza zmian zachodzących w surowcach podczas przygotowywania potraw w występujących procesach technologicznych.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459943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F0906-7C83-E323-9F6D-64C9C530B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5A7D81-DE5F-853C-22A6-BD834DF8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Zakres ćwiczenia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734AB97-4CAD-1D34-7147-F2FFDCE2F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W ramach ćwiczenia każdy z zespołów roboczych przygotowuje jedno danie z wykorzystaniem technologii </a:t>
            </a:r>
            <a:r>
              <a:rPr lang="pl-PL" i="1" dirty="0" err="1"/>
              <a:t>cook</a:t>
            </a:r>
            <a:r>
              <a:rPr lang="pl-PL" i="1" dirty="0"/>
              <a:t> &amp; </a:t>
            </a:r>
            <a:r>
              <a:rPr lang="pl-PL" i="1" dirty="0" err="1"/>
              <a:t>freeze</a:t>
            </a:r>
            <a:r>
              <a:rPr lang="pl-PL" dirty="0"/>
              <a:t>. </a:t>
            </a:r>
          </a:p>
          <a:p>
            <a:endParaRPr lang="pl-PL" sz="3200" dirty="0"/>
          </a:p>
          <a:p>
            <a:pPr marL="1257300" lvl="1" indent="-457200"/>
            <a:r>
              <a:rPr lang="pl-PL" sz="2800" dirty="0"/>
              <a:t>Zespół 1: gulasz wołowy z warzywami</a:t>
            </a:r>
          </a:p>
          <a:p>
            <a:pPr marL="1257300" lvl="1" indent="-457200"/>
            <a:r>
              <a:rPr lang="pl-PL" sz="2800" dirty="0"/>
              <a:t>Zespół 2: curry z kurczakiem i warzywami</a:t>
            </a:r>
          </a:p>
          <a:p>
            <a:pPr marL="1257300" lvl="1" indent="-457200"/>
            <a:r>
              <a:rPr lang="pl-PL" sz="2800" dirty="0"/>
              <a:t>Zespół 3: pierogi ruskie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63404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F2E1-C48B-17DE-D458-5BD69716F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F7C197-646C-5F78-33A5-8604ADEB3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Sprawozdanie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9BC9229-FCB7-82B5-57EF-953E8B8AF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594" y="4196080"/>
            <a:ext cx="11692812" cy="1616890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Cel ćwiczenia,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Opis wykonania ćwiczenia,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Zestawienie graficzne uzyskanych wyników i dyskusja,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Wnioski.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BB332338-A4CF-F5FE-7360-715FBCC69375}"/>
              </a:ext>
            </a:extLst>
          </p:cNvPr>
          <p:cNvGraphicFramePr>
            <a:graphicFrameLocks noGrp="1"/>
          </p:cNvGraphicFramePr>
          <p:nvPr/>
        </p:nvGraphicFramePr>
        <p:xfrm>
          <a:off x="249594" y="1158877"/>
          <a:ext cx="11692812" cy="2884803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2223675">
                  <a:extLst>
                    <a:ext uri="{9D8B030D-6E8A-4147-A177-3AD203B41FA5}">
                      <a16:colId xmlns:a16="http://schemas.microsoft.com/office/drawing/2014/main" val="255222839"/>
                    </a:ext>
                  </a:extLst>
                </a:gridCol>
                <a:gridCol w="1629320">
                  <a:extLst>
                    <a:ext uri="{9D8B030D-6E8A-4147-A177-3AD203B41FA5}">
                      <a16:colId xmlns:a16="http://schemas.microsoft.com/office/drawing/2014/main" val="2554956209"/>
                    </a:ext>
                  </a:extLst>
                </a:gridCol>
                <a:gridCol w="4399628">
                  <a:extLst>
                    <a:ext uri="{9D8B030D-6E8A-4147-A177-3AD203B41FA5}">
                      <a16:colId xmlns:a16="http://schemas.microsoft.com/office/drawing/2014/main" val="1099951397"/>
                    </a:ext>
                  </a:extLst>
                </a:gridCol>
                <a:gridCol w="3440189">
                  <a:extLst>
                    <a:ext uri="{9D8B030D-6E8A-4147-A177-3AD203B41FA5}">
                      <a16:colId xmlns:a16="http://schemas.microsoft.com/office/drawing/2014/main" val="2926742147"/>
                    </a:ext>
                  </a:extLst>
                </a:gridCol>
              </a:tblGrid>
              <a:tr h="118900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Nr grupy: …………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Nr zespołu: …………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Nr ćwiczenia………………………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Data wykonania ćwiczenia:</a:t>
                      </a:r>
                      <a:endParaRPr lang="pl-PL" sz="18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3053997"/>
                  </a:ext>
                </a:extLst>
              </a:tr>
              <a:tr h="506801"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Nazwiska i imiona: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1.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2.</a:t>
                      </a:r>
                      <a:endParaRPr lang="pl-PL" sz="1800" dirty="0">
                        <a:effectLst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Temat ćwiczenia</a:t>
                      </a:r>
                      <a:endParaRPr lang="pl-PL" sz="180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……………………………………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>
                          <a:effectLst/>
                        </a:rPr>
                        <a:t>Rok studiów: …………</a:t>
                      </a:r>
                      <a:endParaRPr lang="pl-PL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1423603"/>
                  </a:ext>
                </a:extLst>
              </a:tr>
              <a:tr h="1189001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Tryb studiów</a:t>
                      </a:r>
                      <a:endParaRPr lang="pl-PL" sz="1800" dirty="0"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pl-PL" sz="1800" u="sng" dirty="0">
                          <a:effectLst/>
                        </a:rPr>
                        <a:t>Stacjonarne/niestacjonarne</a:t>
                      </a:r>
                      <a:endParaRPr lang="pl-PL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257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040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Arkadiusz Szpicer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5" id="{AE6FED57-12CE-420A-918C-269F7DDA474D}" vid="{BDBD4BA6-BDF1-46BC-8B03-1D75DAB3598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4da89b6-8039-465a-bebe-281e6191db8d"/>
    <ds:schemaRef ds:uri="http://purl.org/dc/elements/1.1/"/>
    <ds:schemaRef ds:uri="http://schemas.microsoft.com/office/2006/metadata/properties"/>
    <ds:schemaRef ds:uri="3a7bb896-b877-4fc5-9c26-9e0c8ea57ac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FERS_Systemy_Prezentacja_Szablon</Template>
  <TotalTime>13</TotalTime>
  <Words>579</Words>
  <Application>Microsoft Office PowerPoint</Application>
  <PresentationFormat>Panoramiczny</PresentationFormat>
  <Paragraphs>76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Times New Roman</vt:lpstr>
      <vt:lpstr>Verdana</vt:lpstr>
      <vt:lpstr>Wingdings</vt:lpstr>
      <vt:lpstr>Motyw pakietu Office</vt:lpstr>
      <vt:lpstr>Zrównoważony Kampus SGGW –  - kształcenie na rzecz branż kluczowych</vt:lpstr>
      <vt:lpstr>Systemy technologiczne w produkcji potraw</vt:lpstr>
      <vt:lpstr>Charakterystyka systemu cook&amp;freeze</vt:lpstr>
      <vt:lpstr>Etapy procesu cook&amp;freeze</vt:lpstr>
      <vt:lpstr>Cel procesu cook&amp;freeze</vt:lpstr>
      <vt:lpstr>Powstawanie kryształów lodu w poduktach spożywczych</vt:lpstr>
      <vt:lpstr>System cook&amp;freeze – wprowadzenie teoretyczne</vt:lpstr>
      <vt:lpstr>Zalety i wady systemu cook&amp;freeze</vt:lpstr>
      <vt:lpstr>Cel ćwiczenia</vt:lpstr>
      <vt:lpstr>Zakres ćwiczenia</vt:lpstr>
      <vt:lpstr>Sprawozdanie</vt:lpstr>
      <vt:lpstr>Autor utworu: Arkadiusz Szpicer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Zrównoważony Kampus SGGW –  - kształcenie na rzecz branż kluczowych</dc:title>
  <dc:creator>Weronika Bińkowska</dc:creator>
  <cp:lastModifiedBy>Beata Grzesiak</cp:lastModifiedBy>
  <cp:revision>1</cp:revision>
  <cp:lastPrinted>2024-05-21T11:11:19Z</cp:lastPrinted>
  <dcterms:created xsi:type="dcterms:W3CDTF">2026-08-06T10:54:15Z</dcterms:created>
  <dcterms:modified xsi:type="dcterms:W3CDTF">2026-10-01T08:41:26Z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