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18" r:id="rId18"/>
    <p:sldId id="319" r:id="rId19"/>
    <p:sldId id="309" r:id="rId20"/>
    <p:sldId id="310" r:id="rId21"/>
    <p:sldId id="311" r:id="rId22"/>
    <p:sldId id="320" r:id="rId23"/>
    <p:sldId id="296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4" autoAdjust="0"/>
  </p:normalViewPr>
  <p:slideViewPr>
    <p:cSldViewPr snapToGrid="0" showGuides="1">
      <p:cViewPr varScale="1">
        <p:scale>
          <a:sx n="102" d="100"/>
          <a:sy n="102" d="100"/>
        </p:scale>
        <p:origin x="954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onika Bińkowska" userId="35d0cf25-24f6-4e2d-83be-81582afcfd4d" providerId="ADAL" clId="{86E2D0CA-B2A2-41F0-A1D9-349E4B779FAE}"/>
    <pc:docChg chg="undo redo custSel addSld delSld modSld">
      <pc:chgData name="Weronika Bińkowska" userId="35d0cf25-24f6-4e2d-83be-81582afcfd4d" providerId="ADAL" clId="{86E2D0CA-B2A2-41F0-A1D9-349E4B779FAE}" dt="2026-08-07T09:55:00.460" v="1080" actId="114"/>
      <pc:docMkLst>
        <pc:docMk/>
      </pc:docMkLst>
      <pc:sldChg chg="modSp mod">
        <pc:chgData name="Weronika Bińkowska" userId="35d0cf25-24f6-4e2d-83be-81582afcfd4d" providerId="ADAL" clId="{86E2D0CA-B2A2-41F0-A1D9-349E4B779FAE}" dt="2026-08-06T10:53:58.224" v="2"/>
        <pc:sldMkLst>
          <pc:docMk/>
          <pc:sldMk cId="925041678" sldId="297"/>
        </pc:sldMkLst>
        <pc:spChg chg="mod">
          <ac:chgData name="Weronika Bińkowska" userId="35d0cf25-24f6-4e2d-83be-81582afcfd4d" providerId="ADAL" clId="{86E2D0CA-B2A2-41F0-A1D9-349E4B779FAE}" dt="2026-08-06T10:53:56.222" v="1" actId="20577"/>
          <ac:spMkLst>
            <pc:docMk/>
            <pc:sldMk cId="925041678" sldId="297"/>
            <ac:spMk id="3" creationId="{E5008922-2DFC-3DD6-8F99-472262C7307D}"/>
          </ac:spMkLst>
        </pc:spChg>
        <pc:spChg chg="mod">
          <ac:chgData name="Weronika Bińkowska" userId="35d0cf25-24f6-4e2d-83be-81582afcfd4d" providerId="ADAL" clId="{86E2D0CA-B2A2-41F0-A1D9-349E4B779FAE}" dt="2026-08-06T10:53:58.224" v="2"/>
          <ac:spMkLst>
            <pc:docMk/>
            <pc:sldMk cId="925041678" sldId="297"/>
            <ac:spMk id="4" creationId="{A8995676-BF0B-82EF-2881-18239D7733C7}"/>
          </ac:spMkLst>
        </pc:spChg>
      </pc:sldChg>
      <pc:sldChg chg="addSp delSp modSp new mod">
        <pc:chgData name="Weronika Bińkowska" userId="35d0cf25-24f6-4e2d-83be-81582afcfd4d" providerId="ADAL" clId="{86E2D0CA-B2A2-41F0-A1D9-349E4B779FAE}" dt="2026-08-07T09:40:40.793" v="1074" actId="207"/>
        <pc:sldMkLst>
          <pc:docMk/>
          <pc:sldMk cId="3536899033" sldId="298"/>
        </pc:sldMkLst>
        <pc:spChg chg="mod">
          <ac:chgData name="Weronika Bińkowska" userId="35d0cf25-24f6-4e2d-83be-81582afcfd4d" providerId="ADAL" clId="{86E2D0CA-B2A2-41F0-A1D9-349E4B779FAE}" dt="2026-08-07T08:49:06.267" v="63" actId="20577"/>
          <ac:spMkLst>
            <pc:docMk/>
            <pc:sldMk cId="3536899033" sldId="298"/>
            <ac:spMk id="2" creationId="{CAF6C96D-1995-78FD-7A27-87FFB5796A7F}"/>
          </ac:spMkLst>
        </pc:spChg>
        <pc:spChg chg="del">
          <ac:chgData name="Weronika Bińkowska" userId="35d0cf25-24f6-4e2d-83be-81582afcfd4d" providerId="ADAL" clId="{86E2D0CA-B2A2-41F0-A1D9-349E4B779FAE}" dt="2026-08-07T08:49:33.249" v="68" actId="478"/>
          <ac:spMkLst>
            <pc:docMk/>
            <pc:sldMk cId="3536899033" sldId="298"/>
            <ac:spMk id="3" creationId="{D4EC6207-94FD-B323-35EA-49950CAE8FA9}"/>
          </ac:spMkLst>
        </pc:spChg>
        <pc:graphicFrameChg chg="add mod modGraphic">
          <ac:chgData name="Weronika Bińkowska" userId="35d0cf25-24f6-4e2d-83be-81582afcfd4d" providerId="ADAL" clId="{86E2D0CA-B2A2-41F0-A1D9-349E4B779FAE}" dt="2026-08-07T09:40:40.793" v="1074" actId="207"/>
          <ac:graphicFrameMkLst>
            <pc:docMk/>
            <pc:sldMk cId="3536899033" sldId="298"/>
            <ac:graphicFrameMk id="4" creationId="{EB37E610-BFE2-0532-CB34-EA854031595E}"/>
          </ac:graphicFrameMkLst>
        </pc:graphicFrameChg>
        <pc:picChg chg="add mod">
          <ac:chgData name="Weronika Bińkowska" userId="35d0cf25-24f6-4e2d-83be-81582afcfd4d" providerId="ADAL" clId="{86E2D0CA-B2A2-41F0-A1D9-349E4B779FAE}" dt="2026-08-07T09:31:31.794" v="1027" actId="962"/>
          <ac:picMkLst>
            <pc:docMk/>
            <pc:sldMk cId="3536899033" sldId="298"/>
            <ac:picMk id="5" creationId="{B3C49E9A-403D-E4CB-DFD5-5AD86A34DE32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9:34:16.721" v="1035" actId="962"/>
        <pc:sldMkLst>
          <pc:docMk/>
          <pc:sldMk cId="3826993357" sldId="299"/>
        </pc:sldMkLst>
        <pc:spChg chg="mod">
          <ac:chgData name="Weronika Bińkowska" userId="35d0cf25-24f6-4e2d-83be-81582afcfd4d" providerId="ADAL" clId="{86E2D0CA-B2A2-41F0-A1D9-349E4B779FAE}" dt="2026-08-07T08:51:00.422" v="96" actId="20577"/>
          <ac:spMkLst>
            <pc:docMk/>
            <pc:sldMk cId="3826993357" sldId="299"/>
            <ac:spMk id="2" creationId="{B2285790-99C2-4694-FBBF-59E3439F09FF}"/>
          </ac:spMkLst>
        </pc:spChg>
        <pc:spChg chg="mod">
          <ac:chgData name="Weronika Bińkowska" userId="35d0cf25-24f6-4e2d-83be-81582afcfd4d" providerId="ADAL" clId="{86E2D0CA-B2A2-41F0-A1D9-349E4B779FAE}" dt="2026-08-07T08:51:17.181" v="99" actId="20577"/>
          <ac:spMkLst>
            <pc:docMk/>
            <pc:sldMk cId="3826993357" sldId="299"/>
            <ac:spMk id="3" creationId="{6E9B6A26-77E5-1B48-DED9-A928AC91107F}"/>
          </ac:spMkLst>
        </pc:spChg>
        <pc:picChg chg="add mod">
          <ac:chgData name="Weronika Bińkowska" userId="35d0cf25-24f6-4e2d-83be-81582afcfd4d" providerId="ADAL" clId="{86E2D0CA-B2A2-41F0-A1D9-349E4B779FAE}" dt="2026-08-07T09:34:16.721" v="1035" actId="962"/>
          <ac:picMkLst>
            <pc:docMk/>
            <pc:sldMk cId="3826993357" sldId="299"/>
            <ac:picMk id="4" creationId="{AA84161F-F2BC-C9EC-42F4-6146EC0DE11F}"/>
          </ac:picMkLst>
        </pc:picChg>
        <pc:picChg chg="add mod">
          <ac:chgData name="Weronika Bińkowska" userId="35d0cf25-24f6-4e2d-83be-81582afcfd4d" providerId="ADAL" clId="{86E2D0CA-B2A2-41F0-A1D9-349E4B779FAE}" dt="2026-08-07T09:33:21.873" v="1031" actId="962"/>
          <ac:picMkLst>
            <pc:docMk/>
            <pc:sldMk cId="3826993357" sldId="299"/>
            <ac:picMk id="5" creationId="{34BF37B5-CB51-19C8-7664-B025827D5D0F}"/>
          </ac:picMkLst>
        </pc:picChg>
      </pc:sldChg>
      <pc:sldChg chg="addSp delSp modSp add mod">
        <pc:chgData name="Weronika Bińkowska" userId="35d0cf25-24f6-4e2d-83be-81582afcfd4d" providerId="ADAL" clId="{86E2D0CA-B2A2-41F0-A1D9-349E4B779FAE}" dt="2026-08-07T09:40:44.514" v="1075" actId="207"/>
        <pc:sldMkLst>
          <pc:docMk/>
          <pc:sldMk cId="3084767331" sldId="300"/>
        </pc:sldMkLst>
        <pc:spChg chg="mod">
          <ac:chgData name="Weronika Bińkowska" userId="35d0cf25-24f6-4e2d-83be-81582afcfd4d" providerId="ADAL" clId="{86E2D0CA-B2A2-41F0-A1D9-349E4B779FAE}" dt="2026-08-07T08:51:45.859" v="154" actId="20577"/>
          <ac:spMkLst>
            <pc:docMk/>
            <pc:sldMk cId="3084767331" sldId="300"/>
            <ac:spMk id="2" creationId="{0FE94CEC-B65E-6ECD-6FA7-31860223D273}"/>
          </ac:spMkLst>
        </pc:spChg>
        <pc:spChg chg="del">
          <ac:chgData name="Weronika Bińkowska" userId="35d0cf25-24f6-4e2d-83be-81582afcfd4d" providerId="ADAL" clId="{86E2D0CA-B2A2-41F0-A1D9-349E4B779FAE}" dt="2026-08-07T08:51:49.169" v="155" actId="478"/>
          <ac:spMkLst>
            <pc:docMk/>
            <pc:sldMk cId="3084767331" sldId="300"/>
            <ac:spMk id="3" creationId="{850BFF9D-8780-B6DE-AB2D-2B33885BE6F8}"/>
          </ac:spMkLst>
        </pc:spChg>
        <pc:spChg chg="add del mod">
          <ac:chgData name="Weronika Bińkowska" userId="35d0cf25-24f6-4e2d-83be-81582afcfd4d" providerId="ADAL" clId="{86E2D0CA-B2A2-41F0-A1D9-349E4B779FAE}" dt="2026-08-07T08:53:39.127" v="183"/>
          <ac:spMkLst>
            <pc:docMk/>
            <pc:sldMk cId="3084767331" sldId="300"/>
            <ac:spMk id="6" creationId="{EC9E6FBB-9974-38AE-5AF5-ED324A912DFB}"/>
          </ac:spMkLst>
        </pc:spChg>
        <pc:graphicFrameChg chg="add mod modGraphic">
          <ac:chgData name="Weronika Bińkowska" userId="35d0cf25-24f6-4e2d-83be-81582afcfd4d" providerId="ADAL" clId="{86E2D0CA-B2A2-41F0-A1D9-349E4B779FAE}" dt="2026-08-07T09:40:44.514" v="1075" actId="207"/>
          <ac:graphicFrameMkLst>
            <pc:docMk/>
            <pc:sldMk cId="3084767331" sldId="300"/>
            <ac:graphicFrameMk id="5" creationId="{3EB75454-6FC2-2FBE-D184-77064B9679B3}"/>
          </ac:graphicFrameMkLst>
        </pc:graphicFrameChg>
        <pc:picChg chg="add mod">
          <ac:chgData name="Weronika Bińkowska" userId="35d0cf25-24f6-4e2d-83be-81582afcfd4d" providerId="ADAL" clId="{86E2D0CA-B2A2-41F0-A1D9-349E4B779FAE}" dt="2026-08-07T09:34:19.699" v="1036" actId="962"/>
          <ac:picMkLst>
            <pc:docMk/>
            <pc:sldMk cId="3084767331" sldId="300"/>
            <ac:picMk id="4" creationId="{4497B5F1-8E36-B692-E805-C61A75FBA163}"/>
          </ac:picMkLst>
        </pc:picChg>
      </pc:sldChg>
      <pc:sldChg chg="modSp add mod">
        <pc:chgData name="Weronika Bińkowska" userId="35d0cf25-24f6-4e2d-83be-81582afcfd4d" providerId="ADAL" clId="{86E2D0CA-B2A2-41F0-A1D9-349E4B779FAE}" dt="2026-08-07T09:02:18.898" v="282" actId="114"/>
        <pc:sldMkLst>
          <pc:docMk/>
          <pc:sldMk cId="237305780" sldId="301"/>
        </pc:sldMkLst>
        <pc:spChg chg="mod">
          <ac:chgData name="Weronika Bińkowska" userId="35d0cf25-24f6-4e2d-83be-81582afcfd4d" providerId="ADAL" clId="{86E2D0CA-B2A2-41F0-A1D9-349E4B779FAE}" dt="2026-08-07T08:53:59.127" v="221" actId="20577"/>
          <ac:spMkLst>
            <pc:docMk/>
            <pc:sldMk cId="237305780" sldId="301"/>
            <ac:spMk id="2" creationId="{3B9AA39F-57E0-9FD0-018A-EE90976E799A}"/>
          </ac:spMkLst>
        </pc:spChg>
        <pc:spChg chg="mod">
          <ac:chgData name="Weronika Bińkowska" userId="35d0cf25-24f6-4e2d-83be-81582afcfd4d" providerId="ADAL" clId="{86E2D0CA-B2A2-41F0-A1D9-349E4B779FAE}" dt="2026-08-07T09:02:18.898" v="282" actId="114"/>
          <ac:spMkLst>
            <pc:docMk/>
            <pc:sldMk cId="237305780" sldId="301"/>
            <ac:spMk id="3" creationId="{A902E882-1340-D36C-983A-709298F9EDEC}"/>
          </ac:spMkLst>
        </pc:spChg>
      </pc:sldChg>
      <pc:sldChg chg="addSp modSp add mod">
        <pc:chgData name="Weronika Bińkowska" userId="35d0cf25-24f6-4e2d-83be-81582afcfd4d" providerId="ADAL" clId="{86E2D0CA-B2A2-41F0-A1D9-349E4B779FAE}" dt="2026-08-07T09:35:38.189" v="1040" actId="962"/>
        <pc:sldMkLst>
          <pc:docMk/>
          <pc:sldMk cId="1187306918" sldId="302"/>
        </pc:sldMkLst>
        <pc:spChg chg="mod">
          <ac:chgData name="Weronika Bińkowska" userId="35d0cf25-24f6-4e2d-83be-81582afcfd4d" providerId="ADAL" clId="{86E2D0CA-B2A2-41F0-A1D9-349E4B779FAE}" dt="2026-08-07T09:00:29.318" v="250" actId="114"/>
          <ac:spMkLst>
            <pc:docMk/>
            <pc:sldMk cId="1187306918" sldId="302"/>
            <ac:spMk id="2" creationId="{91BF2FC3-61E9-9AB8-24DD-DE158D22038D}"/>
          </ac:spMkLst>
        </pc:spChg>
        <pc:spChg chg="mod">
          <ac:chgData name="Weronika Bińkowska" userId="35d0cf25-24f6-4e2d-83be-81582afcfd4d" providerId="ADAL" clId="{86E2D0CA-B2A2-41F0-A1D9-349E4B779FAE}" dt="2026-08-07T09:01:57.974" v="278" actId="20577"/>
          <ac:spMkLst>
            <pc:docMk/>
            <pc:sldMk cId="1187306918" sldId="302"/>
            <ac:spMk id="3" creationId="{6C92F35F-C3FB-68B4-A815-274D323942AB}"/>
          </ac:spMkLst>
        </pc:spChg>
        <pc:spChg chg="add mod">
          <ac:chgData name="Weronika Bińkowska" userId="35d0cf25-24f6-4e2d-83be-81582afcfd4d" providerId="ADAL" clId="{86E2D0CA-B2A2-41F0-A1D9-349E4B779FAE}" dt="2026-08-07T09:01:33.263" v="268" actId="14100"/>
          <ac:spMkLst>
            <pc:docMk/>
            <pc:sldMk cId="1187306918" sldId="302"/>
            <ac:spMk id="5" creationId="{31E1CED7-5120-DDAE-AE36-0FCA37DE7F5B}"/>
          </ac:spMkLst>
        </pc:spChg>
        <pc:picChg chg="add mod">
          <ac:chgData name="Weronika Bińkowska" userId="35d0cf25-24f6-4e2d-83be-81582afcfd4d" providerId="ADAL" clId="{86E2D0CA-B2A2-41F0-A1D9-349E4B779FAE}" dt="2026-08-07T09:35:38.189" v="1040" actId="962"/>
          <ac:picMkLst>
            <pc:docMk/>
            <pc:sldMk cId="1187306918" sldId="302"/>
            <ac:picMk id="6" creationId="{5313E81F-4390-A446-A618-17DA50DBB964}"/>
          </ac:picMkLst>
        </pc:picChg>
      </pc:sldChg>
      <pc:sldChg chg="addSp delSp modSp add mod">
        <pc:chgData name="Weronika Bińkowska" userId="35d0cf25-24f6-4e2d-83be-81582afcfd4d" providerId="ADAL" clId="{86E2D0CA-B2A2-41F0-A1D9-349E4B779FAE}" dt="2026-08-07T09:37:20.638" v="1044" actId="962"/>
        <pc:sldMkLst>
          <pc:docMk/>
          <pc:sldMk cId="2267613414" sldId="303"/>
        </pc:sldMkLst>
        <pc:spChg chg="del">
          <ac:chgData name="Weronika Bińkowska" userId="35d0cf25-24f6-4e2d-83be-81582afcfd4d" providerId="ADAL" clId="{86E2D0CA-B2A2-41F0-A1D9-349E4B779FAE}" dt="2026-08-07T09:02:47.008" v="287" actId="478"/>
          <ac:spMkLst>
            <pc:docMk/>
            <pc:sldMk cId="2267613414" sldId="303"/>
            <ac:spMk id="2" creationId="{169B59D7-3F9E-EE64-19AB-A24A2FF901C4}"/>
          </ac:spMkLst>
        </pc:spChg>
        <pc:spChg chg="del">
          <ac:chgData name="Weronika Bińkowska" userId="35d0cf25-24f6-4e2d-83be-81582afcfd4d" providerId="ADAL" clId="{86E2D0CA-B2A2-41F0-A1D9-349E4B779FAE}" dt="2026-08-07T09:02:52.001" v="290" actId="478"/>
          <ac:spMkLst>
            <pc:docMk/>
            <pc:sldMk cId="2267613414" sldId="303"/>
            <ac:spMk id="3" creationId="{AC87B644-A2F8-49EE-288B-412CA6A20B10}"/>
          </ac:spMkLst>
        </pc:spChg>
        <pc:spChg chg="add mod">
          <ac:chgData name="Weronika Bińkowska" userId="35d0cf25-24f6-4e2d-83be-81582afcfd4d" providerId="ADAL" clId="{86E2D0CA-B2A2-41F0-A1D9-349E4B779FAE}" dt="2026-08-07T09:03:28.649" v="348" actId="20577"/>
          <ac:spMkLst>
            <pc:docMk/>
            <pc:sldMk cId="2267613414" sldId="303"/>
            <ac:spMk id="6" creationId="{1AD45CED-9404-CE08-3641-852897A94090}"/>
          </ac:spMkLst>
        </pc:spChg>
        <pc:picChg chg="add mod modCrop">
          <ac:chgData name="Weronika Bińkowska" userId="35d0cf25-24f6-4e2d-83be-81582afcfd4d" providerId="ADAL" clId="{86E2D0CA-B2A2-41F0-A1D9-349E4B779FAE}" dt="2026-08-07T09:36:18.834" v="1042" actId="962"/>
          <ac:picMkLst>
            <pc:docMk/>
            <pc:sldMk cId="2267613414" sldId="303"/>
            <ac:picMk id="4" creationId="{A2B9DC7C-5C1D-585A-0036-22490FF93E25}"/>
          </ac:picMkLst>
        </pc:picChg>
        <pc:picChg chg="add mod">
          <ac:chgData name="Weronika Bińkowska" userId="35d0cf25-24f6-4e2d-83be-81582afcfd4d" providerId="ADAL" clId="{86E2D0CA-B2A2-41F0-A1D9-349E4B779FAE}" dt="2026-08-07T09:37:20.638" v="1044" actId="962"/>
          <ac:picMkLst>
            <pc:docMk/>
            <pc:sldMk cId="2267613414" sldId="303"/>
            <ac:picMk id="5" creationId="{588209EC-EF01-13AC-BF5C-41F1305CE5E7}"/>
          </ac:picMkLst>
        </pc:picChg>
      </pc:sldChg>
      <pc:sldChg chg="addSp delSp modSp add mod">
        <pc:chgData name="Weronika Bińkowska" userId="35d0cf25-24f6-4e2d-83be-81582afcfd4d" providerId="ADAL" clId="{86E2D0CA-B2A2-41F0-A1D9-349E4B779FAE}" dt="2026-08-07T09:37:49.789" v="1049" actId="962"/>
        <pc:sldMkLst>
          <pc:docMk/>
          <pc:sldMk cId="3720404058" sldId="304"/>
        </pc:sldMkLst>
        <pc:spChg chg="mod">
          <ac:chgData name="Weronika Bińkowska" userId="35d0cf25-24f6-4e2d-83be-81582afcfd4d" providerId="ADAL" clId="{86E2D0CA-B2A2-41F0-A1D9-349E4B779FAE}" dt="2026-08-07T09:05:14.543" v="401" actId="114"/>
          <ac:spMkLst>
            <pc:docMk/>
            <pc:sldMk cId="3720404058" sldId="304"/>
            <ac:spMk id="2" creationId="{24381A73-F1EE-7DAD-E774-43042DB5DBA9}"/>
          </ac:spMkLst>
        </pc:spChg>
        <pc:spChg chg="mod">
          <ac:chgData name="Weronika Bińkowska" userId="35d0cf25-24f6-4e2d-83be-81582afcfd4d" providerId="ADAL" clId="{86E2D0CA-B2A2-41F0-A1D9-349E4B779FAE}" dt="2026-08-07T09:05:56.117" v="416" actId="114"/>
          <ac:spMkLst>
            <pc:docMk/>
            <pc:sldMk cId="3720404058" sldId="304"/>
            <ac:spMk id="3" creationId="{373B5814-8137-B4CC-698F-A8034F69A6DE}"/>
          </ac:spMkLst>
        </pc:spChg>
        <pc:spChg chg="mod">
          <ac:chgData name="Weronika Bińkowska" userId="35d0cf25-24f6-4e2d-83be-81582afcfd4d" providerId="ADAL" clId="{86E2D0CA-B2A2-41F0-A1D9-349E4B779FAE}" dt="2026-08-07T09:09:07.587" v="442" actId="14100"/>
          <ac:spMkLst>
            <pc:docMk/>
            <pc:sldMk cId="3720404058" sldId="304"/>
            <ac:spMk id="7" creationId="{E9D0EA16-425E-FBF7-AB2B-371A1F6EB801}"/>
          </ac:spMkLst>
        </pc:spChg>
        <pc:spChg chg="mod">
          <ac:chgData name="Weronika Bińkowska" userId="35d0cf25-24f6-4e2d-83be-81582afcfd4d" providerId="ADAL" clId="{86E2D0CA-B2A2-41F0-A1D9-349E4B779FAE}" dt="2026-08-07T09:06:25.631" v="421" actId="255"/>
          <ac:spMkLst>
            <pc:docMk/>
            <pc:sldMk cId="3720404058" sldId="304"/>
            <ac:spMk id="8" creationId="{0BC1B98F-CBE7-EAFA-64F5-171F6A52547C}"/>
          </ac:spMkLst>
        </pc:spChg>
        <pc:spChg chg="del">
          <ac:chgData name="Weronika Bińkowska" userId="35d0cf25-24f6-4e2d-83be-81582afcfd4d" providerId="ADAL" clId="{86E2D0CA-B2A2-41F0-A1D9-349E4B779FAE}" dt="2026-08-07T09:07:53.545" v="437" actId="478"/>
          <ac:spMkLst>
            <pc:docMk/>
            <pc:sldMk cId="3720404058" sldId="304"/>
            <ac:spMk id="10" creationId="{D3C6E1A5-EA73-DF54-48F6-96EF88C5B8B7}"/>
          </ac:spMkLst>
        </pc:spChg>
        <pc:spChg chg="mod">
          <ac:chgData name="Weronika Bińkowska" userId="35d0cf25-24f6-4e2d-83be-81582afcfd4d" providerId="ADAL" clId="{86E2D0CA-B2A2-41F0-A1D9-349E4B779FAE}" dt="2026-08-07T09:09:34.225" v="451" actId="14100"/>
          <ac:spMkLst>
            <pc:docMk/>
            <pc:sldMk cId="3720404058" sldId="304"/>
            <ac:spMk id="11" creationId="{7CDEC1DC-D519-4563-75CD-41F2FF571746}"/>
          </ac:spMkLst>
        </pc:spChg>
        <pc:spChg chg="mod">
          <ac:chgData name="Weronika Bińkowska" userId="35d0cf25-24f6-4e2d-83be-81582afcfd4d" providerId="ADAL" clId="{86E2D0CA-B2A2-41F0-A1D9-349E4B779FAE}" dt="2026-08-07T09:09:31.779" v="450" actId="14100"/>
          <ac:spMkLst>
            <pc:docMk/>
            <pc:sldMk cId="3720404058" sldId="304"/>
            <ac:spMk id="12" creationId="{4DFECA19-2F68-EFAF-36D8-0EB8407A2D84}"/>
          </ac:spMkLst>
        </pc:spChg>
        <pc:spChg chg="mod">
          <ac:chgData name="Weronika Bińkowska" userId="35d0cf25-24f6-4e2d-83be-81582afcfd4d" providerId="ADAL" clId="{86E2D0CA-B2A2-41F0-A1D9-349E4B779FAE}" dt="2026-08-07T09:09:29.631" v="449" actId="14100"/>
          <ac:spMkLst>
            <pc:docMk/>
            <pc:sldMk cId="3720404058" sldId="304"/>
            <ac:spMk id="13" creationId="{67C464A1-ED2E-151C-BF23-888A19651542}"/>
          </ac:spMkLst>
        </pc:spChg>
        <pc:spChg chg="mod">
          <ac:chgData name="Weronika Bińkowska" userId="35d0cf25-24f6-4e2d-83be-81582afcfd4d" providerId="ADAL" clId="{86E2D0CA-B2A2-41F0-A1D9-349E4B779FAE}" dt="2026-08-07T09:09:51.580" v="455" actId="20577"/>
          <ac:spMkLst>
            <pc:docMk/>
            <pc:sldMk cId="3720404058" sldId="304"/>
            <ac:spMk id="14" creationId="{6B11C25D-14F6-8ECF-6942-542E7CD0DA39}"/>
          </ac:spMkLst>
        </pc:spChg>
        <pc:spChg chg="mod">
          <ac:chgData name="Weronika Bińkowska" userId="35d0cf25-24f6-4e2d-83be-81582afcfd4d" providerId="ADAL" clId="{86E2D0CA-B2A2-41F0-A1D9-349E4B779FAE}" dt="2026-08-07T09:07:13.770" v="428" actId="1076"/>
          <ac:spMkLst>
            <pc:docMk/>
            <pc:sldMk cId="3720404058" sldId="304"/>
            <ac:spMk id="15" creationId="{3CD79432-6E55-A0CD-28D6-38F391EA9BCE}"/>
          </ac:spMkLst>
        </pc:spChg>
        <pc:spChg chg="mod">
          <ac:chgData name="Weronika Bińkowska" userId="35d0cf25-24f6-4e2d-83be-81582afcfd4d" providerId="ADAL" clId="{86E2D0CA-B2A2-41F0-A1D9-349E4B779FAE}" dt="2026-08-07T09:07:24.753" v="430" actId="1076"/>
          <ac:spMkLst>
            <pc:docMk/>
            <pc:sldMk cId="3720404058" sldId="304"/>
            <ac:spMk id="16" creationId="{0BA6635A-F706-2ED3-7760-587D8920B4CE}"/>
          </ac:spMkLst>
        </pc:spChg>
        <pc:spChg chg="mod">
          <ac:chgData name="Weronika Bińkowska" userId="35d0cf25-24f6-4e2d-83be-81582afcfd4d" providerId="ADAL" clId="{86E2D0CA-B2A2-41F0-A1D9-349E4B779FAE}" dt="2026-08-07T09:06:25.631" v="421" actId="255"/>
          <ac:spMkLst>
            <pc:docMk/>
            <pc:sldMk cId="3720404058" sldId="304"/>
            <ac:spMk id="19" creationId="{4A315D58-3D47-2D07-2DC1-086286612321}"/>
          </ac:spMkLst>
        </pc:spChg>
        <pc:spChg chg="mod">
          <ac:chgData name="Weronika Bińkowska" userId="35d0cf25-24f6-4e2d-83be-81582afcfd4d" providerId="ADAL" clId="{86E2D0CA-B2A2-41F0-A1D9-349E4B779FAE}" dt="2026-08-07T09:30:34.746" v="1025" actId="1076"/>
          <ac:spMkLst>
            <pc:docMk/>
            <pc:sldMk cId="3720404058" sldId="304"/>
            <ac:spMk id="20" creationId="{F69A6517-3922-6AA4-9BA0-F56D5580A68C}"/>
          </ac:spMkLst>
        </pc:spChg>
        <pc:spChg chg="mod">
          <ac:chgData name="Weronika Bińkowska" userId="35d0cf25-24f6-4e2d-83be-81582afcfd4d" providerId="ADAL" clId="{86E2D0CA-B2A2-41F0-A1D9-349E4B779FAE}" dt="2026-08-07T09:06:25.631" v="421" actId="255"/>
          <ac:spMkLst>
            <pc:docMk/>
            <pc:sldMk cId="3720404058" sldId="304"/>
            <ac:spMk id="21" creationId="{355B9BCE-06BA-4933-95B2-32AA2944BB85}"/>
          </ac:spMkLst>
        </pc:spChg>
        <pc:spChg chg="mod">
          <ac:chgData name="Weronika Bińkowska" userId="35d0cf25-24f6-4e2d-83be-81582afcfd4d" providerId="ADAL" clId="{86E2D0CA-B2A2-41F0-A1D9-349E4B779FAE}" dt="2026-08-07T09:06:25.631" v="421" actId="255"/>
          <ac:spMkLst>
            <pc:docMk/>
            <pc:sldMk cId="3720404058" sldId="304"/>
            <ac:spMk id="22" creationId="{012FED74-1924-2050-97E2-8EFED9C2445C}"/>
          </ac:spMkLst>
        </pc:spChg>
        <pc:spChg chg="mod">
          <ac:chgData name="Weronika Bińkowska" userId="35d0cf25-24f6-4e2d-83be-81582afcfd4d" providerId="ADAL" clId="{86E2D0CA-B2A2-41F0-A1D9-349E4B779FAE}" dt="2026-08-07T09:06:25.631" v="421" actId="255"/>
          <ac:spMkLst>
            <pc:docMk/>
            <pc:sldMk cId="3720404058" sldId="304"/>
            <ac:spMk id="23" creationId="{28BD0190-C309-8762-E799-2DDD80B6CAEC}"/>
          </ac:spMkLst>
        </pc:spChg>
        <pc:spChg chg="mod">
          <ac:chgData name="Weronika Bińkowska" userId="35d0cf25-24f6-4e2d-83be-81582afcfd4d" providerId="ADAL" clId="{86E2D0CA-B2A2-41F0-A1D9-349E4B779FAE}" dt="2026-08-07T09:30:38.934" v="1026" actId="1076"/>
          <ac:spMkLst>
            <pc:docMk/>
            <pc:sldMk cId="3720404058" sldId="304"/>
            <ac:spMk id="24" creationId="{97C473D9-5381-6603-B32D-1E3B1F16A45F}"/>
          </ac:spMkLst>
        </pc:spChg>
        <pc:spChg chg="add mod">
          <ac:chgData name="Weronika Bińkowska" userId="35d0cf25-24f6-4e2d-83be-81582afcfd4d" providerId="ADAL" clId="{86E2D0CA-B2A2-41F0-A1D9-349E4B779FAE}" dt="2026-08-07T09:37:47.877" v="1047" actId="962"/>
          <ac:spMkLst>
            <pc:docMk/>
            <pc:sldMk cId="3720404058" sldId="304"/>
            <ac:spMk id="25" creationId="{3991A1A4-1681-8C35-7A74-DE03C4FD2D42}"/>
          </ac:spMkLst>
        </pc:spChg>
        <pc:spChg chg="add mod">
          <ac:chgData name="Weronika Bińkowska" userId="35d0cf25-24f6-4e2d-83be-81582afcfd4d" providerId="ADAL" clId="{86E2D0CA-B2A2-41F0-A1D9-349E4B779FAE}" dt="2026-08-07T09:37:49.045" v="1048" actId="962"/>
          <ac:spMkLst>
            <pc:docMk/>
            <pc:sldMk cId="3720404058" sldId="304"/>
            <ac:spMk id="26" creationId="{7E1B2986-7A73-FE79-9A44-1C65ADA6F54C}"/>
          </ac:spMkLst>
        </pc:spChg>
        <pc:spChg chg="add mod">
          <ac:chgData name="Weronika Bińkowska" userId="35d0cf25-24f6-4e2d-83be-81582afcfd4d" providerId="ADAL" clId="{86E2D0CA-B2A2-41F0-A1D9-349E4B779FAE}" dt="2026-08-07T09:37:49.789" v="1049" actId="962"/>
          <ac:spMkLst>
            <pc:docMk/>
            <pc:sldMk cId="3720404058" sldId="304"/>
            <ac:spMk id="27" creationId="{E9E171E4-08E0-2644-9455-1986CE1963D1}"/>
          </ac:spMkLst>
        </pc:spChg>
        <pc:grpChg chg="mod">
          <ac:chgData name="Weronika Bińkowska" userId="35d0cf25-24f6-4e2d-83be-81582afcfd4d" providerId="ADAL" clId="{86E2D0CA-B2A2-41F0-A1D9-349E4B779FAE}" dt="2026-08-07T09:37:43.486" v="1046" actId="962"/>
          <ac:grpSpMkLst>
            <pc:docMk/>
            <pc:sldMk cId="3720404058" sldId="304"/>
            <ac:grpSpMk id="4" creationId="{0E2075A4-999B-C415-1088-22B6E0A918D8}"/>
          </ac:grpSpMkLst>
        </pc:grpChg>
      </pc:sldChg>
      <pc:sldChg chg="addSp delSp modSp add mod">
        <pc:chgData name="Weronika Bińkowska" userId="35d0cf25-24f6-4e2d-83be-81582afcfd4d" providerId="ADAL" clId="{86E2D0CA-B2A2-41F0-A1D9-349E4B779FAE}" dt="2026-08-07T09:40:47.854" v="1076" actId="207"/>
        <pc:sldMkLst>
          <pc:docMk/>
          <pc:sldMk cId="3903025723" sldId="305"/>
        </pc:sldMkLst>
        <pc:spChg chg="mod">
          <ac:chgData name="Weronika Bińkowska" userId="35d0cf25-24f6-4e2d-83be-81582afcfd4d" providerId="ADAL" clId="{86E2D0CA-B2A2-41F0-A1D9-349E4B779FAE}" dt="2026-08-07T09:10:56.351" v="495" actId="114"/>
          <ac:spMkLst>
            <pc:docMk/>
            <pc:sldMk cId="3903025723" sldId="305"/>
            <ac:spMk id="2" creationId="{9C88115F-31CF-5454-D795-78C188E74AC1}"/>
          </ac:spMkLst>
        </pc:spChg>
        <pc:spChg chg="del">
          <ac:chgData name="Weronika Bińkowska" userId="35d0cf25-24f6-4e2d-83be-81582afcfd4d" providerId="ADAL" clId="{86E2D0CA-B2A2-41F0-A1D9-349E4B779FAE}" dt="2026-08-07T09:10:59.749" v="496" actId="478"/>
          <ac:spMkLst>
            <pc:docMk/>
            <pc:sldMk cId="3903025723" sldId="305"/>
            <ac:spMk id="3" creationId="{07F17323-5BE2-AA07-5EBA-5EABE0638E20}"/>
          </ac:spMkLst>
        </pc:spChg>
        <pc:graphicFrameChg chg="add mod modGraphic">
          <ac:chgData name="Weronika Bińkowska" userId="35d0cf25-24f6-4e2d-83be-81582afcfd4d" providerId="ADAL" clId="{86E2D0CA-B2A2-41F0-A1D9-349E4B779FAE}" dt="2026-08-07T09:40:47.854" v="1076" actId="207"/>
          <ac:graphicFrameMkLst>
            <pc:docMk/>
            <pc:sldMk cId="3903025723" sldId="305"/>
            <ac:graphicFrameMk id="4" creationId="{2C55982F-5F46-022D-9F2D-1D689D98CB06}"/>
          </ac:graphicFrameMkLst>
        </pc:graphicFrameChg>
        <pc:picChg chg="add mod">
          <ac:chgData name="Weronika Bińkowska" userId="35d0cf25-24f6-4e2d-83be-81582afcfd4d" providerId="ADAL" clId="{86E2D0CA-B2A2-41F0-A1D9-349E4B779FAE}" dt="2026-08-07T09:38:48.699" v="1052" actId="962"/>
          <ac:picMkLst>
            <pc:docMk/>
            <pc:sldMk cId="3903025723" sldId="305"/>
            <ac:picMk id="5" creationId="{7110FFBD-CFA8-8230-CF73-91E2F4017C6F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9:38:52.827" v="1057" actId="962"/>
        <pc:sldMkLst>
          <pc:docMk/>
          <pc:sldMk cId="780382720" sldId="306"/>
        </pc:sldMkLst>
        <pc:spChg chg="mod">
          <ac:chgData name="Weronika Bińkowska" userId="35d0cf25-24f6-4e2d-83be-81582afcfd4d" providerId="ADAL" clId="{86E2D0CA-B2A2-41F0-A1D9-349E4B779FAE}" dt="2026-08-07T09:11:57.212" v="555" actId="114"/>
          <ac:spMkLst>
            <pc:docMk/>
            <pc:sldMk cId="780382720" sldId="306"/>
            <ac:spMk id="2" creationId="{29257C23-6CD8-B2FA-2DAD-C9D938C868EA}"/>
          </ac:spMkLst>
        </pc:spChg>
        <pc:spChg chg="mod">
          <ac:chgData name="Weronika Bińkowska" userId="35d0cf25-24f6-4e2d-83be-81582afcfd4d" providerId="ADAL" clId="{86E2D0CA-B2A2-41F0-A1D9-349E4B779FAE}" dt="2026-08-07T09:17:29.557" v="641" actId="27636"/>
          <ac:spMkLst>
            <pc:docMk/>
            <pc:sldMk cId="780382720" sldId="306"/>
            <ac:spMk id="3" creationId="{B009FC46-B950-D9EE-EB7C-69B7F777B630}"/>
          </ac:spMkLst>
        </pc:spChg>
        <pc:picChg chg="add mod">
          <ac:chgData name="Weronika Bińkowska" userId="35d0cf25-24f6-4e2d-83be-81582afcfd4d" providerId="ADAL" clId="{86E2D0CA-B2A2-41F0-A1D9-349E4B779FAE}" dt="2026-08-07T09:38:50.454" v="1053" actId="962"/>
          <ac:picMkLst>
            <pc:docMk/>
            <pc:sldMk cId="780382720" sldId="306"/>
            <ac:picMk id="4" creationId="{2336FD8C-C2F1-83CC-7F54-7BD22D6C2D3C}"/>
          </ac:picMkLst>
        </pc:picChg>
        <pc:picChg chg="add mod">
          <ac:chgData name="Weronika Bińkowska" userId="35d0cf25-24f6-4e2d-83be-81582afcfd4d" providerId="ADAL" clId="{86E2D0CA-B2A2-41F0-A1D9-349E4B779FAE}" dt="2026-08-07T09:38:50.923" v="1054" actId="962"/>
          <ac:picMkLst>
            <pc:docMk/>
            <pc:sldMk cId="780382720" sldId="306"/>
            <ac:picMk id="5" creationId="{7E953C6C-FD9B-1BA3-AD12-FE7B0E0DF18D}"/>
          </ac:picMkLst>
        </pc:picChg>
        <pc:picChg chg="add mod">
          <ac:chgData name="Weronika Bińkowska" userId="35d0cf25-24f6-4e2d-83be-81582afcfd4d" providerId="ADAL" clId="{86E2D0CA-B2A2-41F0-A1D9-349E4B779FAE}" dt="2026-08-07T09:38:51.744" v="1055" actId="962"/>
          <ac:picMkLst>
            <pc:docMk/>
            <pc:sldMk cId="780382720" sldId="306"/>
            <ac:picMk id="6" creationId="{6B7A7E6E-588A-4227-08E6-8C8CCA9B32EC}"/>
          </ac:picMkLst>
        </pc:picChg>
        <pc:picChg chg="add mod">
          <ac:chgData name="Weronika Bińkowska" userId="35d0cf25-24f6-4e2d-83be-81582afcfd4d" providerId="ADAL" clId="{86E2D0CA-B2A2-41F0-A1D9-349E4B779FAE}" dt="2026-08-07T09:38:52.213" v="1056" actId="962"/>
          <ac:picMkLst>
            <pc:docMk/>
            <pc:sldMk cId="780382720" sldId="306"/>
            <ac:picMk id="7" creationId="{858150C4-C6E6-AE2C-6078-6689A2AA1FA4}"/>
          </ac:picMkLst>
        </pc:picChg>
        <pc:picChg chg="add mod">
          <ac:chgData name="Weronika Bińkowska" userId="35d0cf25-24f6-4e2d-83be-81582afcfd4d" providerId="ADAL" clId="{86E2D0CA-B2A2-41F0-A1D9-349E4B779FAE}" dt="2026-08-07T09:38:52.827" v="1057" actId="962"/>
          <ac:picMkLst>
            <pc:docMk/>
            <pc:sldMk cId="780382720" sldId="306"/>
            <ac:picMk id="8" creationId="{BDD58451-BA4D-39CB-DD06-94D2273C4CAB}"/>
          </ac:picMkLst>
        </pc:picChg>
      </pc:sldChg>
      <pc:sldChg chg="addSp delSp modSp add mod">
        <pc:chgData name="Weronika Bińkowska" userId="35d0cf25-24f6-4e2d-83be-81582afcfd4d" providerId="ADAL" clId="{86E2D0CA-B2A2-41F0-A1D9-349E4B779FAE}" dt="2026-08-07T09:40:49.170" v="1077" actId="207"/>
        <pc:sldMkLst>
          <pc:docMk/>
          <pc:sldMk cId="2234193646" sldId="307"/>
        </pc:sldMkLst>
        <pc:spChg chg="mod">
          <ac:chgData name="Weronika Bińkowska" userId="35d0cf25-24f6-4e2d-83be-81582afcfd4d" providerId="ADAL" clId="{86E2D0CA-B2A2-41F0-A1D9-349E4B779FAE}" dt="2026-08-07T09:18:51.563" v="684" actId="114"/>
          <ac:spMkLst>
            <pc:docMk/>
            <pc:sldMk cId="2234193646" sldId="307"/>
            <ac:spMk id="2" creationId="{050000D3-9BED-E62C-D590-9FC45A755771}"/>
          </ac:spMkLst>
        </pc:spChg>
        <pc:spChg chg="del">
          <ac:chgData name="Weronika Bińkowska" userId="35d0cf25-24f6-4e2d-83be-81582afcfd4d" providerId="ADAL" clId="{86E2D0CA-B2A2-41F0-A1D9-349E4B779FAE}" dt="2026-08-07T09:19:00.213" v="685" actId="478"/>
          <ac:spMkLst>
            <pc:docMk/>
            <pc:sldMk cId="2234193646" sldId="307"/>
            <ac:spMk id="3" creationId="{890E5EFC-2079-009D-C6F5-3C5FDAE56CD2}"/>
          </ac:spMkLst>
        </pc:spChg>
        <pc:graphicFrameChg chg="add mod modGraphic">
          <ac:chgData name="Weronika Bińkowska" userId="35d0cf25-24f6-4e2d-83be-81582afcfd4d" providerId="ADAL" clId="{86E2D0CA-B2A2-41F0-A1D9-349E4B779FAE}" dt="2026-08-07T09:40:49.170" v="1077" actId="207"/>
          <ac:graphicFrameMkLst>
            <pc:docMk/>
            <pc:sldMk cId="2234193646" sldId="307"/>
            <ac:graphicFrameMk id="4" creationId="{592D2D69-810A-55D2-7192-10FD480C9B55}"/>
          </ac:graphicFrameMkLst>
        </pc:graphicFrameChg>
        <pc:picChg chg="add mod">
          <ac:chgData name="Weronika Bińkowska" userId="35d0cf25-24f6-4e2d-83be-81582afcfd4d" providerId="ADAL" clId="{86E2D0CA-B2A2-41F0-A1D9-349E4B779FAE}" dt="2026-08-07T09:40:04.988" v="1060" actId="962"/>
          <ac:picMkLst>
            <pc:docMk/>
            <pc:sldMk cId="2234193646" sldId="307"/>
            <ac:picMk id="5" creationId="{AA09DFC6-49B1-9EFE-6763-6914CE77A3F8}"/>
          </ac:picMkLst>
        </pc:picChg>
      </pc:sldChg>
      <pc:sldChg chg="addSp modSp add mod">
        <pc:chgData name="Weronika Bińkowska" userId="35d0cf25-24f6-4e2d-83be-81582afcfd4d" providerId="ADAL" clId="{86E2D0CA-B2A2-41F0-A1D9-349E4B779FAE}" dt="2026-08-07T09:40:08.193" v="1065" actId="962"/>
        <pc:sldMkLst>
          <pc:docMk/>
          <pc:sldMk cId="2735625093" sldId="308"/>
        </pc:sldMkLst>
        <pc:spChg chg="mod">
          <ac:chgData name="Weronika Bińkowska" userId="35d0cf25-24f6-4e2d-83be-81582afcfd4d" providerId="ADAL" clId="{86E2D0CA-B2A2-41F0-A1D9-349E4B779FAE}" dt="2026-08-07T09:20:00.292" v="740" actId="114"/>
          <ac:spMkLst>
            <pc:docMk/>
            <pc:sldMk cId="2735625093" sldId="308"/>
            <ac:spMk id="2" creationId="{202FF535-AC9F-75BB-00B4-64A281DDF36D}"/>
          </ac:spMkLst>
        </pc:spChg>
        <pc:spChg chg="mod">
          <ac:chgData name="Weronika Bińkowska" userId="35d0cf25-24f6-4e2d-83be-81582afcfd4d" providerId="ADAL" clId="{86E2D0CA-B2A2-41F0-A1D9-349E4B779FAE}" dt="2026-08-07T09:20:53.575" v="757" actId="1076"/>
          <ac:spMkLst>
            <pc:docMk/>
            <pc:sldMk cId="2735625093" sldId="308"/>
            <ac:spMk id="3" creationId="{877FD5E9-ADB8-93FC-3718-A0DA5917FC60}"/>
          </ac:spMkLst>
        </pc:spChg>
        <pc:picChg chg="add mod">
          <ac:chgData name="Weronika Bińkowska" userId="35d0cf25-24f6-4e2d-83be-81582afcfd4d" providerId="ADAL" clId="{86E2D0CA-B2A2-41F0-A1D9-349E4B779FAE}" dt="2026-08-07T09:40:06.181" v="1061" actId="962"/>
          <ac:picMkLst>
            <pc:docMk/>
            <pc:sldMk cId="2735625093" sldId="308"/>
            <ac:picMk id="4" creationId="{17B2D440-FE45-C4EE-0256-F0B165241941}"/>
          </ac:picMkLst>
        </pc:picChg>
        <pc:picChg chg="add mod">
          <ac:chgData name="Weronika Bińkowska" userId="35d0cf25-24f6-4e2d-83be-81582afcfd4d" providerId="ADAL" clId="{86E2D0CA-B2A2-41F0-A1D9-349E4B779FAE}" dt="2026-08-07T09:40:06.649" v="1062" actId="962"/>
          <ac:picMkLst>
            <pc:docMk/>
            <pc:sldMk cId="2735625093" sldId="308"/>
            <ac:picMk id="5" creationId="{5030A9EA-F1B2-A8E7-B13D-C398262F9F3D}"/>
          </ac:picMkLst>
        </pc:picChg>
        <pc:picChg chg="add mod">
          <ac:chgData name="Weronika Bińkowska" userId="35d0cf25-24f6-4e2d-83be-81582afcfd4d" providerId="ADAL" clId="{86E2D0CA-B2A2-41F0-A1D9-349E4B779FAE}" dt="2026-08-07T09:40:06.991" v="1063" actId="962"/>
          <ac:picMkLst>
            <pc:docMk/>
            <pc:sldMk cId="2735625093" sldId="308"/>
            <ac:picMk id="6" creationId="{B217FB61-9CEC-8F3D-D35A-663C7E17A3C0}"/>
          </ac:picMkLst>
        </pc:picChg>
        <pc:picChg chg="add mod">
          <ac:chgData name="Weronika Bińkowska" userId="35d0cf25-24f6-4e2d-83be-81582afcfd4d" providerId="ADAL" clId="{86E2D0CA-B2A2-41F0-A1D9-349E4B779FAE}" dt="2026-08-07T09:40:07.630" v="1064" actId="962"/>
          <ac:picMkLst>
            <pc:docMk/>
            <pc:sldMk cId="2735625093" sldId="308"/>
            <ac:picMk id="7" creationId="{FE2CB78F-B1C6-5628-2854-A67B741D6B1B}"/>
          </ac:picMkLst>
        </pc:picChg>
        <pc:picChg chg="add mod">
          <ac:chgData name="Weronika Bińkowska" userId="35d0cf25-24f6-4e2d-83be-81582afcfd4d" providerId="ADAL" clId="{86E2D0CA-B2A2-41F0-A1D9-349E4B779FAE}" dt="2026-08-07T09:40:08.193" v="1065" actId="962"/>
          <ac:picMkLst>
            <pc:docMk/>
            <pc:sldMk cId="2735625093" sldId="308"/>
            <ac:picMk id="8" creationId="{82F661E6-6A0D-BF72-8ECD-EC4D72EBCFB3}"/>
          </ac:picMkLst>
        </pc:picChg>
      </pc:sldChg>
      <pc:sldChg chg="modSp add mod">
        <pc:chgData name="Weronika Bińkowska" userId="35d0cf25-24f6-4e2d-83be-81582afcfd4d" providerId="ADAL" clId="{86E2D0CA-B2A2-41F0-A1D9-349E4B779FAE}" dt="2026-08-07T09:55:00.460" v="1080" actId="114"/>
        <pc:sldMkLst>
          <pc:docMk/>
          <pc:sldMk cId="2459943698" sldId="309"/>
        </pc:sldMkLst>
        <pc:spChg chg="mod">
          <ac:chgData name="Weronika Bińkowska" userId="35d0cf25-24f6-4e2d-83be-81582afcfd4d" providerId="ADAL" clId="{86E2D0CA-B2A2-41F0-A1D9-349E4B779FAE}" dt="2026-08-07T09:27:58.063" v="896" actId="20577"/>
          <ac:spMkLst>
            <pc:docMk/>
            <pc:sldMk cId="2459943698" sldId="309"/>
            <ac:spMk id="2" creationId="{93162583-5BFB-71DD-7847-DB44A4B13F20}"/>
          </ac:spMkLst>
        </pc:spChg>
        <pc:spChg chg="mod">
          <ac:chgData name="Weronika Bińkowska" userId="35d0cf25-24f6-4e2d-83be-81582afcfd4d" providerId="ADAL" clId="{86E2D0CA-B2A2-41F0-A1D9-349E4B779FAE}" dt="2026-08-07T09:55:00.460" v="1080" actId="114"/>
          <ac:spMkLst>
            <pc:docMk/>
            <pc:sldMk cId="2459943698" sldId="309"/>
            <ac:spMk id="3" creationId="{BA8B299B-91B7-622F-4208-3513EA639A95}"/>
          </ac:spMkLst>
        </pc:spChg>
      </pc:sldChg>
      <pc:sldChg chg="modSp add mod">
        <pc:chgData name="Weronika Bińkowska" userId="35d0cf25-24f6-4e2d-83be-81582afcfd4d" providerId="ADAL" clId="{86E2D0CA-B2A2-41F0-A1D9-349E4B779FAE}" dt="2026-08-07T09:54:50.222" v="1079" actId="114"/>
        <pc:sldMkLst>
          <pc:docMk/>
          <pc:sldMk cId="3463404456" sldId="310"/>
        </pc:sldMkLst>
        <pc:spChg chg="mod">
          <ac:chgData name="Weronika Bińkowska" userId="35d0cf25-24f6-4e2d-83be-81582afcfd4d" providerId="ADAL" clId="{86E2D0CA-B2A2-41F0-A1D9-349E4B779FAE}" dt="2026-08-07T09:28:39.706" v="930" actId="20577"/>
          <ac:spMkLst>
            <pc:docMk/>
            <pc:sldMk cId="3463404456" sldId="310"/>
            <ac:spMk id="2" creationId="{F85A7D81-DE5F-853C-22A6-BD834DF8EA68}"/>
          </ac:spMkLst>
        </pc:spChg>
        <pc:spChg chg="mod">
          <ac:chgData name="Weronika Bińkowska" userId="35d0cf25-24f6-4e2d-83be-81582afcfd4d" providerId="ADAL" clId="{86E2D0CA-B2A2-41F0-A1D9-349E4B779FAE}" dt="2026-08-07T09:54:50.222" v="1079" actId="114"/>
          <ac:spMkLst>
            <pc:docMk/>
            <pc:sldMk cId="3463404456" sldId="310"/>
            <ac:spMk id="3" creationId="{0734AB97-4CAD-1D34-7147-F2FFDCE2F23E}"/>
          </ac:spMkLst>
        </pc:spChg>
      </pc:sldChg>
      <pc:sldChg chg="modSp add mod">
        <pc:chgData name="Weronika Bińkowska" userId="35d0cf25-24f6-4e2d-83be-81582afcfd4d" providerId="ADAL" clId="{86E2D0CA-B2A2-41F0-A1D9-349E4B779FAE}" dt="2026-08-07T09:54:45.700" v="1078" actId="114"/>
        <pc:sldMkLst>
          <pc:docMk/>
          <pc:sldMk cId="4156309809" sldId="311"/>
        </pc:sldMkLst>
        <pc:spChg chg="mod">
          <ac:chgData name="Weronika Bińkowska" userId="35d0cf25-24f6-4e2d-83be-81582afcfd4d" providerId="ADAL" clId="{86E2D0CA-B2A2-41F0-A1D9-349E4B779FAE}" dt="2026-08-07T09:28:44.721" v="950" actId="20577"/>
          <ac:spMkLst>
            <pc:docMk/>
            <pc:sldMk cId="4156309809" sldId="311"/>
            <ac:spMk id="2" creationId="{EE660DA0-0420-50A5-BDB6-3DC163C8EDD2}"/>
          </ac:spMkLst>
        </pc:spChg>
        <pc:spChg chg="mod">
          <ac:chgData name="Weronika Bińkowska" userId="35d0cf25-24f6-4e2d-83be-81582afcfd4d" providerId="ADAL" clId="{86E2D0CA-B2A2-41F0-A1D9-349E4B779FAE}" dt="2026-08-07T09:54:45.700" v="1078" actId="114"/>
          <ac:spMkLst>
            <pc:docMk/>
            <pc:sldMk cId="4156309809" sldId="311"/>
            <ac:spMk id="3" creationId="{C5B21295-1D0A-192D-A321-EADCF0B29223}"/>
          </ac:spMkLst>
        </pc:spChg>
      </pc:sldChg>
      <pc:sldChg chg="addSp delSp modSp add mod">
        <pc:chgData name="Weronika Bińkowska" userId="35d0cf25-24f6-4e2d-83be-81582afcfd4d" providerId="ADAL" clId="{86E2D0CA-B2A2-41F0-A1D9-349E4B779FAE}" dt="2026-08-07T09:40:10.657" v="1069" actId="962"/>
        <pc:sldMkLst>
          <pc:docMk/>
          <pc:sldMk cId="1501314101" sldId="318"/>
        </pc:sldMkLst>
        <pc:spChg chg="mod">
          <ac:chgData name="Weronika Bińkowska" userId="35d0cf25-24f6-4e2d-83be-81582afcfd4d" providerId="ADAL" clId="{86E2D0CA-B2A2-41F0-A1D9-349E4B779FAE}" dt="2026-08-07T09:23:06.960" v="799" actId="20577"/>
          <ac:spMkLst>
            <pc:docMk/>
            <pc:sldMk cId="1501314101" sldId="318"/>
            <ac:spMk id="2" creationId="{111B44ED-83E3-F6A3-43C0-0651761DF931}"/>
          </ac:spMkLst>
        </pc:spChg>
        <pc:spChg chg="mod">
          <ac:chgData name="Weronika Bińkowska" userId="35d0cf25-24f6-4e2d-83be-81582afcfd4d" providerId="ADAL" clId="{86E2D0CA-B2A2-41F0-A1D9-349E4B779FAE}" dt="2026-08-07T09:23:37.289" v="810" actId="20577"/>
          <ac:spMkLst>
            <pc:docMk/>
            <pc:sldMk cId="1501314101" sldId="318"/>
            <ac:spMk id="3" creationId="{CF481EA5-5C12-BF85-CC43-6E0D9297CF05}"/>
          </ac:spMkLst>
        </pc:spChg>
        <pc:picChg chg="del">
          <ac:chgData name="Weronika Bińkowska" userId="35d0cf25-24f6-4e2d-83be-81582afcfd4d" providerId="ADAL" clId="{86E2D0CA-B2A2-41F0-A1D9-349E4B779FAE}" dt="2026-08-07T09:23:43.794" v="811" actId="478"/>
          <ac:picMkLst>
            <pc:docMk/>
            <pc:sldMk cId="1501314101" sldId="318"/>
            <ac:picMk id="4" creationId="{9FFA2ECB-9B71-E1BA-AC46-1C4F0EC78533}"/>
          </ac:picMkLst>
        </pc:picChg>
        <pc:picChg chg="del">
          <ac:chgData name="Weronika Bińkowska" userId="35d0cf25-24f6-4e2d-83be-81582afcfd4d" providerId="ADAL" clId="{86E2D0CA-B2A2-41F0-A1D9-349E4B779FAE}" dt="2026-08-07T09:23:44.267" v="812" actId="478"/>
          <ac:picMkLst>
            <pc:docMk/>
            <pc:sldMk cId="1501314101" sldId="318"/>
            <ac:picMk id="5" creationId="{4F68DC2C-AA16-B6EF-2AE4-AAFDED343BC9}"/>
          </ac:picMkLst>
        </pc:picChg>
        <pc:picChg chg="del">
          <ac:chgData name="Weronika Bińkowska" userId="35d0cf25-24f6-4e2d-83be-81582afcfd4d" providerId="ADAL" clId="{86E2D0CA-B2A2-41F0-A1D9-349E4B779FAE}" dt="2026-08-07T09:23:44.722" v="813" actId="478"/>
          <ac:picMkLst>
            <pc:docMk/>
            <pc:sldMk cId="1501314101" sldId="318"/>
            <ac:picMk id="6" creationId="{CD1C545C-6E31-EF9A-40D3-DEF424212F2F}"/>
          </ac:picMkLst>
        </pc:picChg>
        <pc:picChg chg="del">
          <ac:chgData name="Weronika Bińkowska" userId="35d0cf25-24f6-4e2d-83be-81582afcfd4d" providerId="ADAL" clId="{86E2D0CA-B2A2-41F0-A1D9-349E4B779FAE}" dt="2026-08-07T09:24:25.083" v="827" actId="478"/>
          <ac:picMkLst>
            <pc:docMk/>
            <pc:sldMk cId="1501314101" sldId="318"/>
            <ac:picMk id="7" creationId="{95F4870A-A039-B15C-E4A3-2B2BD8B74595}"/>
          </ac:picMkLst>
        </pc:picChg>
        <pc:picChg chg="del">
          <ac:chgData name="Weronika Bińkowska" userId="35d0cf25-24f6-4e2d-83be-81582afcfd4d" providerId="ADAL" clId="{86E2D0CA-B2A2-41F0-A1D9-349E4B779FAE}" dt="2026-08-07T09:23:45.253" v="814" actId="478"/>
          <ac:picMkLst>
            <pc:docMk/>
            <pc:sldMk cId="1501314101" sldId="318"/>
            <ac:picMk id="8" creationId="{5CECC75C-008E-08B5-7CF9-B31208CDDC1C}"/>
          </ac:picMkLst>
        </pc:picChg>
        <pc:picChg chg="add mod">
          <ac:chgData name="Weronika Bińkowska" userId="35d0cf25-24f6-4e2d-83be-81582afcfd4d" providerId="ADAL" clId="{86E2D0CA-B2A2-41F0-A1D9-349E4B779FAE}" dt="2026-08-07T09:40:09.109" v="1066" actId="962"/>
          <ac:picMkLst>
            <pc:docMk/>
            <pc:sldMk cId="1501314101" sldId="318"/>
            <ac:picMk id="9" creationId="{6D0C7571-075D-24E9-90C5-DE2501FE0DD4}"/>
          </ac:picMkLst>
        </pc:picChg>
        <pc:picChg chg="add mod">
          <ac:chgData name="Weronika Bińkowska" userId="35d0cf25-24f6-4e2d-83be-81582afcfd4d" providerId="ADAL" clId="{86E2D0CA-B2A2-41F0-A1D9-349E4B779FAE}" dt="2026-08-07T09:40:09.514" v="1067" actId="962"/>
          <ac:picMkLst>
            <pc:docMk/>
            <pc:sldMk cId="1501314101" sldId="318"/>
            <ac:picMk id="10" creationId="{AE9FE10C-CE93-4C87-14D1-DEB7329EB0C6}"/>
          </ac:picMkLst>
        </pc:picChg>
        <pc:picChg chg="add mod">
          <ac:chgData name="Weronika Bińkowska" userId="35d0cf25-24f6-4e2d-83be-81582afcfd4d" providerId="ADAL" clId="{86E2D0CA-B2A2-41F0-A1D9-349E4B779FAE}" dt="2026-08-07T09:40:10.061" v="1068" actId="962"/>
          <ac:picMkLst>
            <pc:docMk/>
            <pc:sldMk cId="1501314101" sldId="318"/>
            <ac:picMk id="11" creationId="{91ED899C-FF62-7458-D714-A6A6D2BE7D0E}"/>
          </ac:picMkLst>
        </pc:picChg>
        <pc:picChg chg="add mod">
          <ac:chgData name="Weronika Bińkowska" userId="35d0cf25-24f6-4e2d-83be-81582afcfd4d" providerId="ADAL" clId="{86E2D0CA-B2A2-41F0-A1D9-349E4B779FAE}" dt="2026-08-07T09:40:10.657" v="1069" actId="962"/>
          <ac:picMkLst>
            <pc:docMk/>
            <pc:sldMk cId="1501314101" sldId="318"/>
            <ac:picMk id="12" creationId="{BD3B9851-0595-CAB2-F70C-978A3805407D}"/>
          </ac:picMkLst>
        </pc:picChg>
      </pc:sldChg>
      <pc:sldChg chg="addSp delSp modSp add mod">
        <pc:chgData name="Weronika Bińkowska" userId="35d0cf25-24f6-4e2d-83be-81582afcfd4d" providerId="ADAL" clId="{86E2D0CA-B2A2-41F0-A1D9-349E4B779FAE}" dt="2026-08-07T09:40:13.416" v="1073" actId="962"/>
        <pc:sldMkLst>
          <pc:docMk/>
          <pc:sldMk cId="3530606566" sldId="319"/>
        </pc:sldMkLst>
        <pc:spChg chg="mod">
          <ac:chgData name="Weronika Bińkowska" userId="35d0cf25-24f6-4e2d-83be-81582afcfd4d" providerId="ADAL" clId="{86E2D0CA-B2A2-41F0-A1D9-349E4B779FAE}" dt="2026-08-07T09:24:48.532" v="841" actId="20577"/>
          <ac:spMkLst>
            <pc:docMk/>
            <pc:sldMk cId="3530606566" sldId="319"/>
            <ac:spMk id="2" creationId="{D1E57398-8925-22E8-D87C-9896335A1D42}"/>
          </ac:spMkLst>
        </pc:spChg>
        <pc:spChg chg="mod">
          <ac:chgData name="Weronika Bińkowska" userId="35d0cf25-24f6-4e2d-83be-81582afcfd4d" providerId="ADAL" clId="{86E2D0CA-B2A2-41F0-A1D9-349E4B779FAE}" dt="2026-08-07T09:25:36.786" v="859" actId="27636"/>
          <ac:spMkLst>
            <pc:docMk/>
            <pc:sldMk cId="3530606566" sldId="319"/>
            <ac:spMk id="3" creationId="{159CA2B9-D429-F3E8-DE72-AA69FA6AA8D6}"/>
          </ac:spMkLst>
        </pc:spChg>
        <pc:grpChg chg="add mod">
          <ac:chgData name="Weronika Bińkowska" userId="35d0cf25-24f6-4e2d-83be-81582afcfd4d" providerId="ADAL" clId="{86E2D0CA-B2A2-41F0-A1D9-349E4B779FAE}" dt="2026-08-07T09:40:12.706" v="1072" actId="962"/>
          <ac:grpSpMkLst>
            <pc:docMk/>
            <pc:sldMk cId="3530606566" sldId="319"/>
            <ac:grpSpMk id="6" creationId="{73C18B1C-8635-6BC3-44EC-78CA1474E49D}"/>
          </ac:grpSpMkLst>
        </pc:grpChg>
        <pc:picChg chg="add mod">
          <ac:chgData name="Weronika Bińkowska" userId="35d0cf25-24f6-4e2d-83be-81582afcfd4d" providerId="ADAL" clId="{86E2D0CA-B2A2-41F0-A1D9-349E4B779FAE}" dt="2026-08-07T09:40:11.747" v="1070" actId="962"/>
          <ac:picMkLst>
            <pc:docMk/>
            <pc:sldMk cId="3530606566" sldId="319"/>
            <ac:picMk id="4" creationId="{5F8C3D0B-8798-CEB1-A61C-AADDB213F9CA}"/>
          </ac:picMkLst>
        </pc:picChg>
        <pc:picChg chg="add mod">
          <ac:chgData name="Weronika Bińkowska" userId="35d0cf25-24f6-4e2d-83be-81582afcfd4d" providerId="ADAL" clId="{86E2D0CA-B2A2-41F0-A1D9-349E4B779FAE}" dt="2026-08-07T09:40:12.162" v="1071" actId="962"/>
          <ac:picMkLst>
            <pc:docMk/>
            <pc:sldMk cId="3530606566" sldId="319"/>
            <ac:picMk id="5" creationId="{637C2B17-96BE-6772-60C4-F3DC3F6A142A}"/>
          </ac:picMkLst>
        </pc:picChg>
        <pc:picChg chg="mod">
          <ac:chgData name="Weronika Bińkowska" userId="35d0cf25-24f6-4e2d-83be-81582afcfd4d" providerId="ADAL" clId="{86E2D0CA-B2A2-41F0-A1D9-349E4B779FAE}" dt="2026-08-07T09:26:09.728" v="864"/>
          <ac:picMkLst>
            <pc:docMk/>
            <pc:sldMk cId="3530606566" sldId="319"/>
            <ac:picMk id="7" creationId="{B54AE1E3-5AF9-0E2B-71CB-BA8C882D67BF}"/>
          </ac:picMkLst>
        </pc:picChg>
        <pc:picChg chg="mod">
          <ac:chgData name="Weronika Bińkowska" userId="35d0cf25-24f6-4e2d-83be-81582afcfd4d" providerId="ADAL" clId="{86E2D0CA-B2A2-41F0-A1D9-349E4B779FAE}" dt="2026-08-07T09:26:09.728" v="864"/>
          <ac:picMkLst>
            <pc:docMk/>
            <pc:sldMk cId="3530606566" sldId="319"/>
            <ac:picMk id="8" creationId="{CAA69091-79B9-8059-BD1B-C278F9560DD9}"/>
          </ac:picMkLst>
        </pc:picChg>
        <pc:picChg chg="del">
          <ac:chgData name="Weronika Bińkowska" userId="35d0cf25-24f6-4e2d-83be-81582afcfd4d" providerId="ADAL" clId="{86E2D0CA-B2A2-41F0-A1D9-349E4B779FAE}" dt="2026-08-07T09:25:00.724" v="843" actId="478"/>
          <ac:picMkLst>
            <pc:docMk/>
            <pc:sldMk cId="3530606566" sldId="319"/>
            <ac:picMk id="9" creationId="{C80403C5-EBF0-5CF6-A50C-C4BDE8A9951B}"/>
          </ac:picMkLst>
        </pc:picChg>
        <pc:picChg chg="del">
          <ac:chgData name="Weronika Bińkowska" userId="35d0cf25-24f6-4e2d-83be-81582afcfd4d" providerId="ADAL" clId="{86E2D0CA-B2A2-41F0-A1D9-349E4B779FAE}" dt="2026-08-07T09:25:00.724" v="843" actId="478"/>
          <ac:picMkLst>
            <pc:docMk/>
            <pc:sldMk cId="3530606566" sldId="319"/>
            <ac:picMk id="10" creationId="{7DE29FC0-627A-646C-4331-3CB7332918B0}"/>
          </ac:picMkLst>
        </pc:picChg>
        <pc:picChg chg="del">
          <ac:chgData name="Weronika Bińkowska" userId="35d0cf25-24f6-4e2d-83be-81582afcfd4d" providerId="ADAL" clId="{86E2D0CA-B2A2-41F0-A1D9-349E4B779FAE}" dt="2026-08-07T09:25:00.724" v="843" actId="478"/>
          <ac:picMkLst>
            <pc:docMk/>
            <pc:sldMk cId="3530606566" sldId="319"/>
            <ac:picMk id="11" creationId="{5ED974C1-F98C-EAC6-CFA0-F13AA7E3D9AA}"/>
          </ac:picMkLst>
        </pc:picChg>
        <pc:picChg chg="del mod">
          <ac:chgData name="Weronika Bińkowska" userId="35d0cf25-24f6-4e2d-83be-81582afcfd4d" providerId="ADAL" clId="{86E2D0CA-B2A2-41F0-A1D9-349E4B779FAE}" dt="2026-08-07T09:27:05.166" v="876" actId="478"/>
          <ac:picMkLst>
            <pc:docMk/>
            <pc:sldMk cId="3530606566" sldId="319"/>
            <ac:picMk id="12" creationId="{3355FAC2-B29D-8219-EDC5-519AF1E4EEFA}"/>
          </ac:picMkLst>
        </pc:picChg>
        <pc:picChg chg="add mod">
          <ac:chgData name="Weronika Bińkowska" userId="35d0cf25-24f6-4e2d-83be-81582afcfd4d" providerId="ADAL" clId="{86E2D0CA-B2A2-41F0-A1D9-349E4B779FAE}" dt="2026-08-07T09:40:13.416" v="1073" actId="962"/>
          <ac:picMkLst>
            <pc:docMk/>
            <pc:sldMk cId="3530606566" sldId="319"/>
            <ac:picMk id="13" creationId="{6940773B-0A86-DAE9-83B7-20608329D45C}"/>
          </ac:picMkLst>
        </pc:picChg>
      </pc:sldChg>
      <pc:sldChg chg="modSp add mod">
        <pc:chgData name="Weronika Bińkowska" userId="35d0cf25-24f6-4e2d-83be-81582afcfd4d" providerId="ADAL" clId="{86E2D0CA-B2A2-41F0-A1D9-349E4B779FAE}" dt="2026-08-07T09:29:39.789" v="1020" actId="20577"/>
        <pc:sldMkLst>
          <pc:docMk/>
          <pc:sldMk cId="2325040876" sldId="320"/>
        </pc:sldMkLst>
        <pc:spChg chg="mod">
          <ac:chgData name="Weronika Bińkowska" userId="35d0cf25-24f6-4e2d-83be-81582afcfd4d" providerId="ADAL" clId="{86E2D0CA-B2A2-41F0-A1D9-349E4B779FAE}" dt="2026-08-07T09:29:39.789" v="1020" actId="20577"/>
          <ac:spMkLst>
            <pc:docMk/>
            <pc:sldMk cId="2325040876" sldId="320"/>
            <ac:spMk id="3" creationId="{79BC9229-FCB7-82B5-57EF-953E8B8AF43C}"/>
          </ac:spMkLst>
        </pc:spChg>
      </pc:sldChg>
    </pc:docChg>
  </pc:docChgLst>
  <pc:docChgLst>
    <pc:chgData name="Arkadiusz Szpicer" userId="abcb335a-400c-41c3-8e9a-e431fc189916" providerId="ADAL" clId="{8DC0AF99-0806-4AD7-A291-D3E1425F1423}"/>
    <pc:docChg chg="modSld">
      <pc:chgData name="Arkadiusz Szpicer" userId="abcb335a-400c-41c3-8e9a-e431fc189916" providerId="ADAL" clId="{8DC0AF99-0806-4AD7-A291-D3E1425F1423}" dt="2026-09-28T09:07:25.295" v="13" actId="962"/>
      <pc:docMkLst>
        <pc:docMk/>
      </pc:docMkLst>
      <pc:sldChg chg="modSp">
        <pc:chgData name="Arkadiusz Szpicer" userId="abcb335a-400c-41c3-8e9a-e431fc189916" providerId="ADAL" clId="{8DC0AF99-0806-4AD7-A291-D3E1425F1423}" dt="2026-09-23T08:47:42.964" v="0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8DC0AF99-0806-4AD7-A291-D3E1425F1423}" dt="2026-09-23T08:47:42.964" v="0" actId="6549"/>
          <ac:spMkLst>
            <pc:docMk/>
            <pc:sldMk cId="925041678" sldId="297"/>
            <ac:spMk id="6" creationId="{D70DF319-5185-C417-FCF1-B296A50DF71B}"/>
          </ac:spMkLst>
        </pc:spChg>
      </pc:sldChg>
      <pc:sldChg chg="modSp">
        <pc:chgData name="Arkadiusz Szpicer" userId="abcb335a-400c-41c3-8e9a-e431fc189916" providerId="ADAL" clId="{8DC0AF99-0806-4AD7-A291-D3E1425F1423}" dt="2026-09-28T09:04:28.874" v="3" actId="962"/>
        <pc:sldMkLst>
          <pc:docMk/>
          <pc:sldMk cId="3536899033" sldId="298"/>
        </pc:sldMkLst>
        <pc:graphicFrameChg chg="mod">
          <ac:chgData name="Arkadiusz Szpicer" userId="abcb335a-400c-41c3-8e9a-e431fc189916" providerId="ADAL" clId="{8DC0AF99-0806-4AD7-A291-D3E1425F1423}" dt="2026-09-28T09:04:28.874" v="3" actId="962"/>
          <ac:graphicFrameMkLst>
            <pc:docMk/>
            <pc:sldMk cId="3536899033" sldId="298"/>
            <ac:graphicFrameMk id="4" creationId="{EB37E610-BFE2-0532-CB34-EA854031595E}"/>
          </ac:graphicFrameMkLst>
        </pc:graphicFrameChg>
      </pc:sldChg>
      <pc:sldChg chg="modSp">
        <pc:chgData name="Arkadiusz Szpicer" userId="abcb335a-400c-41c3-8e9a-e431fc189916" providerId="ADAL" clId="{8DC0AF99-0806-4AD7-A291-D3E1425F1423}" dt="2026-09-23T11:57:08.774" v="1" actId="13244"/>
        <pc:sldMkLst>
          <pc:docMk/>
          <pc:sldMk cId="3826993357" sldId="299"/>
        </pc:sldMkLst>
        <pc:picChg chg="mod">
          <ac:chgData name="Arkadiusz Szpicer" userId="abcb335a-400c-41c3-8e9a-e431fc189916" providerId="ADAL" clId="{8DC0AF99-0806-4AD7-A291-D3E1425F1423}" dt="2026-09-23T11:57:08.774" v="1" actId="13244"/>
          <ac:picMkLst>
            <pc:docMk/>
            <pc:sldMk cId="3826993357" sldId="299"/>
            <ac:picMk id="4" creationId="{AA84161F-F2BC-C9EC-42F4-6146EC0DE11F}"/>
          </ac:picMkLst>
        </pc:picChg>
      </pc:sldChg>
      <pc:sldChg chg="modSp">
        <pc:chgData name="Arkadiusz Szpicer" userId="abcb335a-400c-41c3-8e9a-e431fc189916" providerId="ADAL" clId="{8DC0AF99-0806-4AD7-A291-D3E1425F1423}" dt="2026-09-28T09:05:03.610" v="5" actId="962"/>
        <pc:sldMkLst>
          <pc:docMk/>
          <pc:sldMk cId="3084767331" sldId="300"/>
        </pc:sldMkLst>
        <pc:graphicFrameChg chg="mod">
          <ac:chgData name="Arkadiusz Szpicer" userId="abcb335a-400c-41c3-8e9a-e431fc189916" providerId="ADAL" clId="{8DC0AF99-0806-4AD7-A291-D3E1425F1423}" dt="2026-09-28T09:05:03.610" v="5" actId="962"/>
          <ac:graphicFrameMkLst>
            <pc:docMk/>
            <pc:sldMk cId="3084767331" sldId="300"/>
            <ac:graphicFrameMk id="5" creationId="{3EB75454-6FC2-2FBE-D184-77064B9679B3}"/>
          </ac:graphicFrameMkLst>
        </pc:graphicFrameChg>
      </pc:sldChg>
      <pc:sldChg chg="modSp">
        <pc:chgData name="Arkadiusz Szpicer" userId="abcb335a-400c-41c3-8e9a-e431fc189916" providerId="ADAL" clId="{8DC0AF99-0806-4AD7-A291-D3E1425F1423}" dt="2026-09-23T11:57:28.753" v="2" actId="13244"/>
        <pc:sldMkLst>
          <pc:docMk/>
          <pc:sldMk cId="2267613414" sldId="303"/>
        </pc:sldMkLst>
        <pc:spChg chg="mod">
          <ac:chgData name="Arkadiusz Szpicer" userId="abcb335a-400c-41c3-8e9a-e431fc189916" providerId="ADAL" clId="{8DC0AF99-0806-4AD7-A291-D3E1425F1423}" dt="2026-09-23T11:57:28.753" v="2" actId="13244"/>
          <ac:spMkLst>
            <pc:docMk/>
            <pc:sldMk cId="2267613414" sldId="303"/>
            <ac:spMk id="6" creationId="{1AD45CED-9404-CE08-3641-852897A94090}"/>
          </ac:spMkLst>
        </pc:spChg>
      </pc:sldChg>
      <pc:sldChg chg="modSp">
        <pc:chgData name="Arkadiusz Szpicer" userId="abcb335a-400c-41c3-8e9a-e431fc189916" providerId="ADAL" clId="{8DC0AF99-0806-4AD7-A291-D3E1425F1423}" dt="2026-09-28T09:06:29.815" v="10" actId="962"/>
        <pc:sldMkLst>
          <pc:docMk/>
          <pc:sldMk cId="3720404058" sldId="304"/>
        </pc:sldMkLst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7" creationId="{E9D0EA16-425E-FBF7-AB2B-371A1F6EB801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8" creationId="{0BC1B98F-CBE7-EAFA-64F5-171F6A52547C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11" creationId="{7CDEC1DC-D519-4563-75CD-41F2FF571746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12" creationId="{4DFECA19-2F68-EFAF-36D8-0EB8407A2D84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13" creationId="{67C464A1-ED2E-151C-BF23-888A19651542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14" creationId="{6B11C25D-14F6-8ECF-6942-542E7CD0DA39}"/>
          </ac:spMkLst>
        </pc:spChg>
        <pc:spChg chg="mod">
          <ac:chgData name="Arkadiusz Szpicer" userId="abcb335a-400c-41c3-8e9a-e431fc189916" providerId="ADAL" clId="{8DC0AF99-0806-4AD7-A291-D3E1425F1423}" dt="2026-09-28T09:06:29.815" v="10" actId="962"/>
          <ac:spMkLst>
            <pc:docMk/>
            <pc:sldMk cId="3720404058" sldId="304"/>
            <ac:spMk id="15" creationId="{3CD79432-6E55-A0CD-28D6-38F391EA9BCE}"/>
          </ac:spMkLst>
        </pc:spChg>
        <pc:spChg chg="mod">
          <ac:chgData name="Arkadiusz Szpicer" userId="abcb335a-400c-41c3-8e9a-e431fc189916" providerId="ADAL" clId="{8DC0AF99-0806-4AD7-A291-D3E1425F1423}" dt="2026-09-28T09:06:27.415" v="9" actId="962"/>
          <ac:spMkLst>
            <pc:docMk/>
            <pc:sldMk cId="3720404058" sldId="304"/>
            <ac:spMk id="16" creationId="{0BA6635A-F706-2ED3-7760-587D8920B4CE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17" creationId="{56F1EE6C-2CBA-2896-4DB1-AD5501FCEB5C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18" creationId="{B562F848-3E28-9400-B74D-6F4C6B93E6BB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19" creationId="{4A315D58-3D47-2D07-2DC1-086286612321}"/>
          </ac:spMkLst>
        </pc:spChg>
        <pc:spChg chg="mod">
          <ac:chgData name="Arkadiusz Szpicer" userId="abcb335a-400c-41c3-8e9a-e431fc189916" providerId="ADAL" clId="{8DC0AF99-0806-4AD7-A291-D3E1425F1423}" dt="2026-09-28T09:05:22.186" v="6" actId="962"/>
          <ac:spMkLst>
            <pc:docMk/>
            <pc:sldMk cId="3720404058" sldId="304"/>
            <ac:spMk id="20" creationId="{F69A6517-3922-6AA4-9BA0-F56D5580A68C}"/>
          </ac:spMkLst>
        </pc:spChg>
        <pc:spChg chg="mod">
          <ac:chgData name="Arkadiusz Szpicer" userId="abcb335a-400c-41c3-8e9a-e431fc189916" providerId="ADAL" clId="{8DC0AF99-0806-4AD7-A291-D3E1425F1423}" dt="2026-09-28T09:05:50.144" v="7" actId="962"/>
          <ac:spMkLst>
            <pc:docMk/>
            <pc:sldMk cId="3720404058" sldId="304"/>
            <ac:spMk id="21" creationId="{355B9BCE-06BA-4933-95B2-32AA2944BB85}"/>
          </ac:spMkLst>
        </pc:spChg>
        <pc:spChg chg="mod">
          <ac:chgData name="Arkadiusz Szpicer" userId="abcb335a-400c-41c3-8e9a-e431fc189916" providerId="ADAL" clId="{8DC0AF99-0806-4AD7-A291-D3E1425F1423}" dt="2026-09-28T09:05:50.144" v="7" actId="962"/>
          <ac:spMkLst>
            <pc:docMk/>
            <pc:sldMk cId="3720404058" sldId="304"/>
            <ac:spMk id="22" creationId="{012FED74-1924-2050-97E2-8EFED9C2445C}"/>
          </ac:spMkLst>
        </pc:spChg>
        <pc:spChg chg="mod">
          <ac:chgData name="Arkadiusz Szpicer" userId="abcb335a-400c-41c3-8e9a-e431fc189916" providerId="ADAL" clId="{8DC0AF99-0806-4AD7-A291-D3E1425F1423}" dt="2026-09-28T09:05:50.144" v="7" actId="962"/>
          <ac:spMkLst>
            <pc:docMk/>
            <pc:sldMk cId="3720404058" sldId="304"/>
            <ac:spMk id="23" creationId="{28BD0190-C309-8762-E799-2DDD80B6CAEC}"/>
          </ac:spMkLst>
        </pc:spChg>
        <pc:spChg chg="mod">
          <ac:chgData name="Arkadiusz Szpicer" userId="abcb335a-400c-41c3-8e9a-e431fc189916" providerId="ADAL" clId="{8DC0AF99-0806-4AD7-A291-D3E1425F1423}" dt="2026-09-28T09:05:57.256" v="8" actId="962"/>
          <ac:spMkLst>
            <pc:docMk/>
            <pc:sldMk cId="3720404058" sldId="304"/>
            <ac:spMk id="24" creationId="{97C473D9-5381-6603-B32D-1E3B1F16A45F}"/>
          </ac:spMkLst>
        </pc:spChg>
      </pc:sldChg>
      <pc:sldChg chg="modSp">
        <pc:chgData name="Arkadiusz Szpicer" userId="abcb335a-400c-41c3-8e9a-e431fc189916" providerId="ADAL" clId="{8DC0AF99-0806-4AD7-A291-D3E1425F1423}" dt="2026-09-28T09:06:48.648" v="11" actId="962"/>
        <pc:sldMkLst>
          <pc:docMk/>
          <pc:sldMk cId="3903025723" sldId="305"/>
        </pc:sldMkLst>
        <pc:graphicFrameChg chg="mod">
          <ac:chgData name="Arkadiusz Szpicer" userId="abcb335a-400c-41c3-8e9a-e431fc189916" providerId="ADAL" clId="{8DC0AF99-0806-4AD7-A291-D3E1425F1423}" dt="2026-09-28T09:06:48.648" v="11" actId="962"/>
          <ac:graphicFrameMkLst>
            <pc:docMk/>
            <pc:sldMk cId="3903025723" sldId="305"/>
            <ac:graphicFrameMk id="4" creationId="{2C55982F-5F46-022D-9F2D-1D689D98CB06}"/>
          </ac:graphicFrameMkLst>
        </pc:graphicFrameChg>
      </pc:sldChg>
      <pc:sldChg chg="modSp">
        <pc:chgData name="Arkadiusz Szpicer" userId="abcb335a-400c-41c3-8e9a-e431fc189916" providerId="ADAL" clId="{8DC0AF99-0806-4AD7-A291-D3E1425F1423}" dt="2026-09-28T09:07:25.295" v="13" actId="962"/>
        <pc:sldMkLst>
          <pc:docMk/>
          <pc:sldMk cId="2234193646" sldId="307"/>
        </pc:sldMkLst>
        <pc:graphicFrameChg chg="mod">
          <ac:chgData name="Arkadiusz Szpicer" userId="abcb335a-400c-41c3-8e9a-e431fc189916" providerId="ADAL" clId="{8DC0AF99-0806-4AD7-A291-D3E1425F1423}" dt="2026-09-28T09:07:25.295" v="13" actId="962"/>
          <ac:graphicFrameMkLst>
            <pc:docMk/>
            <pc:sldMk cId="2234193646" sldId="307"/>
            <ac:graphicFrameMk id="4" creationId="{592D2D69-810A-55D2-7192-10FD480C9B55}"/>
          </ac:graphicFrameMkLst>
        </pc:graphicFrameChg>
        <pc:picChg chg="mod">
          <ac:chgData name="Arkadiusz Szpicer" userId="abcb335a-400c-41c3-8e9a-e431fc189916" providerId="ADAL" clId="{8DC0AF99-0806-4AD7-A291-D3E1425F1423}" dt="2026-09-28T09:07:25.295" v="13" actId="962"/>
          <ac:picMkLst>
            <pc:docMk/>
            <pc:sldMk cId="2234193646" sldId="307"/>
            <ac:picMk id="5" creationId="{AA09DFC6-49B1-9EFE-6763-6914CE77A3F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image" Target="../media/image3.png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image" Target="../media/image19.png"/><Relationship Id="rId4" Type="http://schemas.openxmlformats.org/officeDocument/2006/relationships/image" Target="../media/image2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94BE1E-6D75-4579-BCA5-6A45F699A3E4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E0808EC7-51A1-4A50-B188-DB21576BA03C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Bezpieczeństwo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3B520313-D14D-4FC1-A4B6-1D04238863E1}" type="parTrans" cxnId="{19401650-3150-48C2-85A9-F14467A7A622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EC809226-7615-4EA7-975D-2C11CAD7F2D0}" type="sibTrans" cxnId="{19401650-3150-48C2-85A9-F14467A7A622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3D089261-9AD8-4D74-80F4-F550860CE834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Wysoka jakość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E33E41A-0538-4051-823F-2C75CFABBBB7}" type="parTrans" cxnId="{116FC9E0-8031-4312-8C0A-9F70F7E4FAA3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BDA419FD-AC59-49B2-8D55-5FFA8D0AAF7F}" type="sibTrans" cxnId="{116FC9E0-8031-4312-8C0A-9F70F7E4FAA3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105DD68A-9DC9-49D9-A609-0FA9A247A364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Wysoka dostępność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43F7E592-2A27-4EDD-BA0C-FB9CD8BD9BC4}" type="parTrans" cxnId="{6F9F0403-7048-4BDA-90C5-B819641A1A1F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61CAC7BB-4E48-46FA-9526-5D86B47A6901}" type="sibTrans" cxnId="{6F9F0403-7048-4BDA-90C5-B819641A1A1F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FACBC3D0-86CA-471C-B84B-EEB0D8BC8016}">
      <dgm:prSet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Łatwe przygotowanie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FA1E816-0212-4041-AD78-3B3D795DAE85}" type="parTrans" cxnId="{CA1DBE64-F116-431E-947D-036F95E7B626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DB7CA00E-BC07-4C67-B8FD-C545FF15BA5E}" type="sibTrans" cxnId="{CA1DBE64-F116-431E-947D-036F95E7B626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57A30FA0-3336-4713-A5EE-6E73B28DB224}">
      <dgm:prSet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Świeżość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8E29030A-8AC0-4750-8B9C-6E781FC399E6}" type="parTrans" cxnId="{1FD0DEEA-6709-48E2-A9F7-AE7ED822709E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D00B1DA2-5727-4634-8849-DBB8A5D610B1}" type="sibTrans" cxnId="{1FD0DEEA-6709-48E2-A9F7-AE7ED822709E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92E05027-0CD2-44FA-9AE3-0E0CBFE7ED3C}">
      <dgm:prSet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Wysoka wartość odżywcza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A6F6EDBE-8BC1-4FF4-BC90-0F8EDAD57C81}" type="parTrans" cxnId="{2C56B37A-E180-4E94-819F-6EE2E6235587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B0446BFC-2C65-46DE-94EA-448C5236DFA9}" type="sibTrans" cxnId="{2C56B37A-E180-4E94-819F-6EE2E6235587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3FD43CAC-993E-4C48-BDD3-4B94AE1ECE16}" type="pres">
      <dgm:prSet presAssocID="{5394BE1E-6D75-4579-BCA5-6A45F699A3E4}" presName="Name0" presStyleCnt="0">
        <dgm:presLayoutVars>
          <dgm:chMax val="7"/>
          <dgm:chPref val="7"/>
          <dgm:dir/>
        </dgm:presLayoutVars>
      </dgm:prSet>
      <dgm:spPr/>
    </dgm:pt>
    <dgm:pt modelId="{732FF27E-51F2-476D-8928-5F3FE5E9CE04}" type="pres">
      <dgm:prSet presAssocID="{5394BE1E-6D75-4579-BCA5-6A45F699A3E4}" presName="Name1" presStyleCnt="0"/>
      <dgm:spPr/>
    </dgm:pt>
    <dgm:pt modelId="{B18237D6-CB5C-471F-8B05-7F5544B9F0C8}" type="pres">
      <dgm:prSet presAssocID="{5394BE1E-6D75-4579-BCA5-6A45F699A3E4}" presName="cycle" presStyleCnt="0"/>
      <dgm:spPr/>
    </dgm:pt>
    <dgm:pt modelId="{27664734-2584-425B-B9F1-FA30456A3054}" type="pres">
      <dgm:prSet presAssocID="{5394BE1E-6D75-4579-BCA5-6A45F699A3E4}" presName="srcNode" presStyleLbl="node1" presStyleIdx="0" presStyleCnt="6"/>
      <dgm:spPr/>
    </dgm:pt>
    <dgm:pt modelId="{DA8401D8-054E-4F0B-A359-E864A3A5051A}" type="pres">
      <dgm:prSet presAssocID="{5394BE1E-6D75-4579-BCA5-6A45F699A3E4}" presName="conn" presStyleLbl="parChTrans1D2" presStyleIdx="0" presStyleCnt="1"/>
      <dgm:spPr/>
    </dgm:pt>
    <dgm:pt modelId="{CC3874AD-D533-43AF-8DA8-81F6B5F01782}" type="pres">
      <dgm:prSet presAssocID="{5394BE1E-6D75-4579-BCA5-6A45F699A3E4}" presName="extraNode" presStyleLbl="node1" presStyleIdx="0" presStyleCnt="6"/>
      <dgm:spPr/>
    </dgm:pt>
    <dgm:pt modelId="{45BB33EA-E98B-4100-A7CA-D54E6DCA774F}" type="pres">
      <dgm:prSet presAssocID="{5394BE1E-6D75-4579-BCA5-6A45F699A3E4}" presName="dstNode" presStyleLbl="node1" presStyleIdx="0" presStyleCnt="6"/>
      <dgm:spPr/>
    </dgm:pt>
    <dgm:pt modelId="{B36BFE2B-2587-4E8B-92B3-8275C7ACF3CA}" type="pres">
      <dgm:prSet presAssocID="{E0808EC7-51A1-4A50-B188-DB21576BA03C}" presName="text_1" presStyleLbl="node1" presStyleIdx="0" presStyleCnt="6">
        <dgm:presLayoutVars>
          <dgm:bulletEnabled val="1"/>
        </dgm:presLayoutVars>
      </dgm:prSet>
      <dgm:spPr/>
    </dgm:pt>
    <dgm:pt modelId="{03E5373F-A46F-4165-A017-C28749EF491C}" type="pres">
      <dgm:prSet presAssocID="{E0808EC7-51A1-4A50-B188-DB21576BA03C}" presName="accent_1" presStyleCnt="0"/>
      <dgm:spPr/>
    </dgm:pt>
    <dgm:pt modelId="{996CFB8C-CCC7-4500-894A-66B6AD39DB4A}" type="pres">
      <dgm:prSet presAssocID="{E0808EC7-51A1-4A50-B188-DB21576BA03C}" presName="accentRepeatNode" presStyleLbl="solidFgAcc1" presStyleIdx="0" presStyleCnt="6"/>
      <dgm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09AD293C-A9CB-4FEF-9883-668F4DF85405}" type="pres">
      <dgm:prSet presAssocID="{3D089261-9AD8-4D74-80F4-F550860CE834}" presName="text_2" presStyleLbl="node1" presStyleIdx="1" presStyleCnt="6">
        <dgm:presLayoutVars>
          <dgm:bulletEnabled val="1"/>
        </dgm:presLayoutVars>
      </dgm:prSet>
      <dgm:spPr/>
    </dgm:pt>
    <dgm:pt modelId="{2A7CADE7-FBF6-48BE-8029-B1DF42E0DB42}" type="pres">
      <dgm:prSet presAssocID="{3D089261-9AD8-4D74-80F4-F550860CE834}" presName="accent_2" presStyleCnt="0"/>
      <dgm:spPr/>
    </dgm:pt>
    <dgm:pt modelId="{A1675011-1745-4C33-937E-9151DE307A95}" type="pres">
      <dgm:prSet presAssocID="{3D089261-9AD8-4D74-80F4-F550860CE834}" presName="accentRepeatNode" presStyleLbl="solidFgAcc1" presStyleIdx="1" presStyleCnt="6"/>
      <dgm:spPr>
        <a:blipFill dpi="0" rotWithShape="0">
          <a:blip xmlns:r="http://schemas.openxmlformats.org/officeDocument/2006/relationships" r:embed="rId2"/>
          <a:srcRect/>
          <a:stretch>
            <a:fillRect l="-12214" t="-17181" r="-113565" b="-19537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E216500-8571-4961-8D1E-F0DE7FDFC1FC}" type="pres">
      <dgm:prSet presAssocID="{57A30FA0-3336-4713-A5EE-6E73B28DB224}" presName="text_3" presStyleLbl="node1" presStyleIdx="2" presStyleCnt="6">
        <dgm:presLayoutVars>
          <dgm:bulletEnabled val="1"/>
        </dgm:presLayoutVars>
      </dgm:prSet>
      <dgm:spPr/>
    </dgm:pt>
    <dgm:pt modelId="{3CB8CD7A-C449-47C6-A49D-72CBB246A55D}" type="pres">
      <dgm:prSet presAssocID="{57A30FA0-3336-4713-A5EE-6E73B28DB224}" presName="accent_3" presStyleCnt="0"/>
      <dgm:spPr/>
    </dgm:pt>
    <dgm:pt modelId="{1B340C5C-22B7-468B-A2F1-A1274A054B3B}" type="pres">
      <dgm:prSet presAssocID="{57A30FA0-3336-4713-A5EE-6E73B28DB224}" presName="accentRepeatNode" presStyleLbl="solidFgAcc1" presStyleIdx="2" presStyleCnt="6"/>
      <dgm:spPr>
        <a:blipFill rotWithShape="0">
          <a:blip xmlns:r="http://schemas.openxmlformats.org/officeDocument/2006/relationships" r:embed="rId3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D092468-DE13-4A34-A90D-6C96694ED168}" type="pres">
      <dgm:prSet presAssocID="{92E05027-0CD2-44FA-9AE3-0E0CBFE7ED3C}" presName="text_4" presStyleLbl="node1" presStyleIdx="3" presStyleCnt="6">
        <dgm:presLayoutVars>
          <dgm:bulletEnabled val="1"/>
        </dgm:presLayoutVars>
      </dgm:prSet>
      <dgm:spPr/>
    </dgm:pt>
    <dgm:pt modelId="{3A3CC7E0-8C44-4BA2-833A-D94C00EEC921}" type="pres">
      <dgm:prSet presAssocID="{92E05027-0CD2-44FA-9AE3-0E0CBFE7ED3C}" presName="accent_4" presStyleCnt="0"/>
      <dgm:spPr/>
    </dgm:pt>
    <dgm:pt modelId="{02BA9179-4930-4FF9-A364-332F6339F2AE}" type="pres">
      <dgm:prSet presAssocID="{92E05027-0CD2-44FA-9AE3-0E0CBFE7ED3C}" presName="accentRepeatNode" presStyleLbl="solidFgAcc1" presStyleIdx="3" presStyleCnt="6"/>
      <dgm:spPr>
        <a:blipFill rotWithShape="0">
          <a:blip xmlns:r="http://schemas.openxmlformats.org/officeDocument/2006/relationships" r:embed="rId4"/>
          <a:srcRect/>
          <a:stretch>
            <a:fillRect t="-3000" b="-3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A2CB194F-0BDB-4907-BAAC-F98BACB50E47}" type="pres">
      <dgm:prSet presAssocID="{105DD68A-9DC9-49D9-A609-0FA9A247A364}" presName="text_5" presStyleLbl="node1" presStyleIdx="4" presStyleCnt="6">
        <dgm:presLayoutVars>
          <dgm:bulletEnabled val="1"/>
        </dgm:presLayoutVars>
      </dgm:prSet>
      <dgm:spPr/>
    </dgm:pt>
    <dgm:pt modelId="{5E0CE9CF-CDB7-46E4-8543-FA625A02D03C}" type="pres">
      <dgm:prSet presAssocID="{105DD68A-9DC9-49D9-A609-0FA9A247A364}" presName="accent_5" presStyleCnt="0"/>
      <dgm:spPr/>
    </dgm:pt>
    <dgm:pt modelId="{26E88B8A-2CD8-4F29-86DC-4E6D248C6A7F}" type="pres">
      <dgm:prSet presAssocID="{105DD68A-9DC9-49D9-A609-0FA9A247A364}" presName="accentRepeatNode" presStyleLbl="solidFgAcc1" presStyleIdx="4" presStyleCnt="6"/>
      <dgm:spPr>
        <a:blipFill rotWithShape="0">
          <a:blip xmlns:r="http://schemas.openxmlformats.org/officeDocument/2006/relationships" r:embed="rId5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727FCAE1-E530-46E6-B3F3-CA0D7C37DF55}" type="pres">
      <dgm:prSet presAssocID="{FACBC3D0-86CA-471C-B84B-EEB0D8BC8016}" presName="text_6" presStyleLbl="node1" presStyleIdx="5" presStyleCnt="6">
        <dgm:presLayoutVars>
          <dgm:bulletEnabled val="1"/>
        </dgm:presLayoutVars>
      </dgm:prSet>
      <dgm:spPr/>
    </dgm:pt>
    <dgm:pt modelId="{22A09241-880F-4E96-A63D-08BCB76AA14C}" type="pres">
      <dgm:prSet presAssocID="{FACBC3D0-86CA-471C-B84B-EEB0D8BC8016}" presName="accent_6" presStyleCnt="0"/>
      <dgm:spPr/>
    </dgm:pt>
    <dgm:pt modelId="{A74C9C93-D946-420E-8DE1-FC14B5EA89DD}" type="pres">
      <dgm:prSet presAssocID="{FACBC3D0-86CA-471C-B84B-EEB0D8BC8016}" presName="accentRepeatNode" presStyleLbl="solidFgAcc1" presStyleIdx="5" presStyleCnt="6"/>
      <dgm:spPr>
        <a:blipFill rotWithShape="0">
          <a:blip xmlns:r="http://schemas.openxmlformats.org/officeDocument/2006/relationships" r:embed="rId6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</dgm:ptLst>
  <dgm:cxnLst>
    <dgm:cxn modelId="{6F9F0403-7048-4BDA-90C5-B819641A1A1F}" srcId="{5394BE1E-6D75-4579-BCA5-6A45F699A3E4}" destId="{105DD68A-9DC9-49D9-A609-0FA9A247A364}" srcOrd="4" destOrd="0" parTransId="{43F7E592-2A27-4EDD-BA0C-FB9CD8BD9BC4}" sibTransId="{61CAC7BB-4E48-46FA-9526-5D86B47A6901}"/>
    <dgm:cxn modelId="{7C081813-19F9-44E0-ADC0-8E74F902A027}" type="presOf" srcId="{E0808EC7-51A1-4A50-B188-DB21576BA03C}" destId="{B36BFE2B-2587-4E8B-92B3-8275C7ACF3CA}" srcOrd="0" destOrd="0" presId="urn:microsoft.com/office/officeart/2008/layout/VerticalCurvedList"/>
    <dgm:cxn modelId="{CE57B436-D6EB-4B3C-8E3B-C40D8CCB2616}" type="presOf" srcId="{57A30FA0-3336-4713-A5EE-6E73B28DB224}" destId="{2E216500-8571-4961-8D1E-F0DE7FDFC1FC}" srcOrd="0" destOrd="0" presId="urn:microsoft.com/office/officeart/2008/layout/VerticalCurvedList"/>
    <dgm:cxn modelId="{E3CE193F-86CE-49AD-A773-D2D39E2E8700}" type="presOf" srcId="{3D089261-9AD8-4D74-80F4-F550860CE834}" destId="{09AD293C-A9CB-4FEF-9883-668F4DF85405}" srcOrd="0" destOrd="0" presId="urn:microsoft.com/office/officeart/2008/layout/VerticalCurvedList"/>
    <dgm:cxn modelId="{009C2763-5087-4BCF-9DB0-F1C3C205C966}" type="presOf" srcId="{105DD68A-9DC9-49D9-A609-0FA9A247A364}" destId="{A2CB194F-0BDB-4907-BAAC-F98BACB50E47}" srcOrd="0" destOrd="0" presId="urn:microsoft.com/office/officeart/2008/layout/VerticalCurvedList"/>
    <dgm:cxn modelId="{CA1DBE64-F116-431E-947D-036F95E7B626}" srcId="{5394BE1E-6D75-4579-BCA5-6A45F699A3E4}" destId="{FACBC3D0-86CA-471C-B84B-EEB0D8BC8016}" srcOrd="5" destOrd="0" parTransId="{CFA1E816-0212-4041-AD78-3B3D795DAE85}" sibTransId="{DB7CA00E-BC07-4C67-B8FD-C545FF15BA5E}"/>
    <dgm:cxn modelId="{ED3E2E6E-309F-43F2-83BC-3ACC5C3BA773}" type="presOf" srcId="{FACBC3D0-86CA-471C-B84B-EEB0D8BC8016}" destId="{727FCAE1-E530-46E6-B3F3-CA0D7C37DF55}" srcOrd="0" destOrd="0" presId="urn:microsoft.com/office/officeart/2008/layout/VerticalCurvedList"/>
    <dgm:cxn modelId="{19401650-3150-48C2-85A9-F14467A7A622}" srcId="{5394BE1E-6D75-4579-BCA5-6A45F699A3E4}" destId="{E0808EC7-51A1-4A50-B188-DB21576BA03C}" srcOrd="0" destOrd="0" parTransId="{3B520313-D14D-4FC1-A4B6-1D04238863E1}" sibTransId="{EC809226-7615-4EA7-975D-2C11CAD7F2D0}"/>
    <dgm:cxn modelId="{2C56B37A-E180-4E94-819F-6EE2E6235587}" srcId="{5394BE1E-6D75-4579-BCA5-6A45F699A3E4}" destId="{92E05027-0CD2-44FA-9AE3-0E0CBFE7ED3C}" srcOrd="3" destOrd="0" parTransId="{A6F6EDBE-8BC1-4FF4-BC90-0F8EDAD57C81}" sibTransId="{B0446BFC-2C65-46DE-94EA-448C5236DFA9}"/>
    <dgm:cxn modelId="{A3823DA2-5505-433B-B662-112655325CEC}" type="presOf" srcId="{92E05027-0CD2-44FA-9AE3-0E0CBFE7ED3C}" destId="{DD092468-DE13-4A34-A90D-6C96694ED168}" srcOrd="0" destOrd="0" presId="urn:microsoft.com/office/officeart/2008/layout/VerticalCurvedList"/>
    <dgm:cxn modelId="{E7DC82A5-E301-46B5-8B1D-891FF46A664A}" type="presOf" srcId="{5394BE1E-6D75-4579-BCA5-6A45F699A3E4}" destId="{3FD43CAC-993E-4C48-BDD3-4B94AE1ECE16}" srcOrd="0" destOrd="0" presId="urn:microsoft.com/office/officeart/2008/layout/VerticalCurvedList"/>
    <dgm:cxn modelId="{C8A0CBD1-F421-4778-AEB3-54FC9EEDE23C}" type="presOf" srcId="{EC809226-7615-4EA7-975D-2C11CAD7F2D0}" destId="{DA8401D8-054E-4F0B-A359-E864A3A5051A}" srcOrd="0" destOrd="0" presId="urn:microsoft.com/office/officeart/2008/layout/VerticalCurvedList"/>
    <dgm:cxn modelId="{116FC9E0-8031-4312-8C0A-9F70F7E4FAA3}" srcId="{5394BE1E-6D75-4579-BCA5-6A45F699A3E4}" destId="{3D089261-9AD8-4D74-80F4-F550860CE834}" srcOrd="1" destOrd="0" parTransId="{DE33E41A-0538-4051-823F-2C75CFABBBB7}" sibTransId="{BDA419FD-AC59-49B2-8D55-5FFA8D0AAF7F}"/>
    <dgm:cxn modelId="{1FD0DEEA-6709-48E2-A9F7-AE7ED822709E}" srcId="{5394BE1E-6D75-4579-BCA5-6A45F699A3E4}" destId="{57A30FA0-3336-4713-A5EE-6E73B28DB224}" srcOrd="2" destOrd="0" parTransId="{8E29030A-8AC0-4750-8B9C-6E781FC399E6}" sibTransId="{D00B1DA2-5727-4634-8849-DBB8A5D610B1}"/>
    <dgm:cxn modelId="{35D65C6A-72B6-46AF-9DFC-0D6F957F0C15}" type="presParOf" srcId="{3FD43CAC-993E-4C48-BDD3-4B94AE1ECE16}" destId="{732FF27E-51F2-476D-8928-5F3FE5E9CE04}" srcOrd="0" destOrd="0" presId="urn:microsoft.com/office/officeart/2008/layout/VerticalCurvedList"/>
    <dgm:cxn modelId="{73D237C0-1DEE-40F8-A73D-1A1BB8761B11}" type="presParOf" srcId="{732FF27E-51F2-476D-8928-5F3FE5E9CE04}" destId="{B18237D6-CB5C-471F-8B05-7F5544B9F0C8}" srcOrd="0" destOrd="0" presId="urn:microsoft.com/office/officeart/2008/layout/VerticalCurvedList"/>
    <dgm:cxn modelId="{B6841127-65E9-4DAB-9669-4DD1CE43516E}" type="presParOf" srcId="{B18237D6-CB5C-471F-8B05-7F5544B9F0C8}" destId="{27664734-2584-425B-B9F1-FA30456A3054}" srcOrd="0" destOrd="0" presId="urn:microsoft.com/office/officeart/2008/layout/VerticalCurvedList"/>
    <dgm:cxn modelId="{9862EBB7-645D-4120-A289-F798EAD43D4C}" type="presParOf" srcId="{B18237D6-CB5C-471F-8B05-7F5544B9F0C8}" destId="{DA8401D8-054E-4F0B-A359-E864A3A5051A}" srcOrd="1" destOrd="0" presId="urn:microsoft.com/office/officeart/2008/layout/VerticalCurvedList"/>
    <dgm:cxn modelId="{9D801857-D5CA-42C2-8F63-7A3DC787141C}" type="presParOf" srcId="{B18237D6-CB5C-471F-8B05-7F5544B9F0C8}" destId="{CC3874AD-D533-43AF-8DA8-81F6B5F01782}" srcOrd="2" destOrd="0" presId="urn:microsoft.com/office/officeart/2008/layout/VerticalCurvedList"/>
    <dgm:cxn modelId="{78464BFC-9D45-4A1F-B74C-408D6868242E}" type="presParOf" srcId="{B18237D6-CB5C-471F-8B05-7F5544B9F0C8}" destId="{45BB33EA-E98B-4100-A7CA-D54E6DCA774F}" srcOrd="3" destOrd="0" presId="urn:microsoft.com/office/officeart/2008/layout/VerticalCurvedList"/>
    <dgm:cxn modelId="{E02E1F54-ED49-4E98-8902-3246FD955C32}" type="presParOf" srcId="{732FF27E-51F2-476D-8928-5F3FE5E9CE04}" destId="{B36BFE2B-2587-4E8B-92B3-8275C7ACF3CA}" srcOrd="1" destOrd="0" presId="urn:microsoft.com/office/officeart/2008/layout/VerticalCurvedList"/>
    <dgm:cxn modelId="{CD7B266E-4844-4924-8AD7-B88601138497}" type="presParOf" srcId="{732FF27E-51F2-476D-8928-5F3FE5E9CE04}" destId="{03E5373F-A46F-4165-A017-C28749EF491C}" srcOrd="2" destOrd="0" presId="urn:microsoft.com/office/officeart/2008/layout/VerticalCurvedList"/>
    <dgm:cxn modelId="{FA0376BA-5077-4CDE-AA38-ED673F05922E}" type="presParOf" srcId="{03E5373F-A46F-4165-A017-C28749EF491C}" destId="{996CFB8C-CCC7-4500-894A-66B6AD39DB4A}" srcOrd="0" destOrd="0" presId="urn:microsoft.com/office/officeart/2008/layout/VerticalCurvedList"/>
    <dgm:cxn modelId="{28A979DA-129C-45A5-974D-0DBB78EA7D96}" type="presParOf" srcId="{732FF27E-51F2-476D-8928-5F3FE5E9CE04}" destId="{09AD293C-A9CB-4FEF-9883-668F4DF85405}" srcOrd="3" destOrd="0" presId="urn:microsoft.com/office/officeart/2008/layout/VerticalCurvedList"/>
    <dgm:cxn modelId="{93644862-E8B4-4073-93F5-B36D8C6229FA}" type="presParOf" srcId="{732FF27E-51F2-476D-8928-5F3FE5E9CE04}" destId="{2A7CADE7-FBF6-48BE-8029-B1DF42E0DB42}" srcOrd="4" destOrd="0" presId="urn:microsoft.com/office/officeart/2008/layout/VerticalCurvedList"/>
    <dgm:cxn modelId="{5DE4FDFA-0B98-48E5-B5B8-22CDE3C92541}" type="presParOf" srcId="{2A7CADE7-FBF6-48BE-8029-B1DF42E0DB42}" destId="{A1675011-1745-4C33-937E-9151DE307A95}" srcOrd="0" destOrd="0" presId="urn:microsoft.com/office/officeart/2008/layout/VerticalCurvedList"/>
    <dgm:cxn modelId="{F07F83A6-BE2C-4C44-9E44-38EACBD8438A}" type="presParOf" srcId="{732FF27E-51F2-476D-8928-5F3FE5E9CE04}" destId="{2E216500-8571-4961-8D1E-F0DE7FDFC1FC}" srcOrd="5" destOrd="0" presId="urn:microsoft.com/office/officeart/2008/layout/VerticalCurvedList"/>
    <dgm:cxn modelId="{E97C9993-EB51-4195-9119-963E417FC80E}" type="presParOf" srcId="{732FF27E-51F2-476D-8928-5F3FE5E9CE04}" destId="{3CB8CD7A-C449-47C6-A49D-72CBB246A55D}" srcOrd="6" destOrd="0" presId="urn:microsoft.com/office/officeart/2008/layout/VerticalCurvedList"/>
    <dgm:cxn modelId="{D87CBEAD-79EE-452D-9697-138B8707AB2C}" type="presParOf" srcId="{3CB8CD7A-C449-47C6-A49D-72CBB246A55D}" destId="{1B340C5C-22B7-468B-A2F1-A1274A054B3B}" srcOrd="0" destOrd="0" presId="urn:microsoft.com/office/officeart/2008/layout/VerticalCurvedList"/>
    <dgm:cxn modelId="{D3AABDC8-8F66-481A-9990-47CBDD0AF8BD}" type="presParOf" srcId="{732FF27E-51F2-476D-8928-5F3FE5E9CE04}" destId="{DD092468-DE13-4A34-A90D-6C96694ED168}" srcOrd="7" destOrd="0" presId="urn:microsoft.com/office/officeart/2008/layout/VerticalCurvedList"/>
    <dgm:cxn modelId="{45A82FEE-851C-4EE2-8577-8F4C5622BAAD}" type="presParOf" srcId="{732FF27E-51F2-476D-8928-5F3FE5E9CE04}" destId="{3A3CC7E0-8C44-4BA2-833A-D94C00EEC921}" srcOrd="8" destOrd="0" presId="urn:microsoft.com/office/officeart/2008/layout/VerticalCurvedList"/>
    <dgm:cxn modelId="{2F6BBAD6-A5D6-4945-BADF-CF69097BE5B5}" type="presParOf" srcId="{3A3CC7E0-8C44-4BA2-833A-D94C00EEC921}" destId="{02BA9179-4930-4FF9-A364-332F6339F2AE}" srcOrd="0" destOrd="0" presId="urn:microsoft.com/office/officeart/2008/layout/VerticalCurvedList"/>
    <dgm:cxn modelId="{50A908F5-478B-494F-B849-31B017457A22}" type="presParOf" srcId="{732FF27E-51F2-476D-8928-5F3FE5E9CE04}" destId="{A2CB194F-0BDB-4907-BAAC-F98BACB50E47}" srcOrd="9" destOrd="0" presId="urn:microsoft.com/office/officeart/2008/layout/VerticalCurvedList"/>
    <dgm:cxn modelId="{D04BD155-C130-4512-BCE3-8E9915E0E957}" type="presParOf" srcId="{732FF27E-51F2-476D-8928-5F3FE5E9CE04}" destId="{5E0CE9CF-CDB7-46E4-8543-FA625A02D03C}" srcOrd="10" destOrd="0" presId="urn:microsoft.com/office/officeart/2008/layout/VerticalCurvedList"/>
    <dgm:cxn modelId="{7D125F61-8C7C-42E9-856F-034F5E225BAC}" type="presParOf" srcId="{5E0CE9CF-CDB7-46E4-8543-FA625A02D03C}" destId="{26E88B8A-2CD8-4F29-86DC-4E6D248C6A7F}" srcOrd="0" destOrd="0" presId="urn:microsoft.com/office/officeart/2008/layout/VerticalCurvedList"/>
    <dgm:cxn modelId="{75544471-F2A8-48E3-AB9A-3D43F8DE52DF}" type="presParOf" srcId="{732FF27E-51F2-476D-8928-5F3FE5E9CE04}" destId="{727FCAE1-E530-46E6-B3F3-CA0D7C37DF55}" srcOrd="11" destOrd="0" presId="urn:microsoft.com/office/officeart/2008/layout/VerticalCurvedList"/>
    <dgm:cxn modelId="{73FE431E-456D-4A50-B6DF-F98D8E713AD8}" type="presParOf" srcId="{732FF27E-51F2-476D-8928-5F3FE5E9CE04}" destId="{22A09241-880F-4E96-A63D-08BCB76AA14C}" srcOrd="12" destOrd="0" presId="urn:microsoft.com/office/officeart/2008/layout/VerticalCurvedList"/>
    <dgm:cxn modelId="{9C5DF3B4-0C1E-4434-B7CA-524EED626472}" type="presParOf" srcId="{22A09241-880F-4E96-A63D-08BCB76AA14C}" destId="{A74C9C93-D946-420E-8DE1-FC14B5EA89D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6F64804-B31C-4397-96DA-7703B10D8EF3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BD9F85F1-DD21-4A03-B483-E3E5A2F69244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Jakość i bezpieczeństwo surowców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F833F17-E471-4A4F-80B3-A25ACF248A85}" type="parTrans" cxnId="{A0F9112B-658D-4095-A574-14EFA835EA74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9CE01EBB-80D3-4A00-BEB4-FF3302A3FBB7}" type="sibTrans" cxnId="{A0F9112B-658D-4095-A574-14EFA835EA74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618FB401-C61B-42A4-A8D6-7DCDF5F1D382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Warunki przechowywania i przetwarzania żywności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0856F03-5C44-4910-A1D3-F950FE6E306E}" type="parTrans" cxnId="{0807336B-166C-4B43-960A-B3B4C262076F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9EB7A689-9E63-42EB-8643-964EF262A79E}" type="sibTrans" cxnId="{0807336B-166C-4B43-960A-B3B4C262076F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9D326F44-FBFD-4362-99F3-96C0445EBD7A}">
      <dgm:prSet phldrT="[Tekst]"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Dobór odpowiedniej metody pakowania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A539C9C-C292-443D-97DD-04A70458B734}" type="parTrans" cxnId="{866FCD69-A041-44A4-B260-3A80AE389743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9DCAA352-6F43-4ED4-B9F4-FE91409D5EC5}" type="sibTrans" cxnId="{866FCD69-A041-44A4-B260-3A80AE389743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A925780D-CA74-4ECC-8562-056A887D3888}">
      <dgm:prSet/>
      <dgm:spPr/>
      <dgm:t>
        <a:bodyPr/>
        <a:lstStyle/>
        <a:p>
          <a:r>
            <a:rPr lang="pl-PL" dirty="0">
              <a:solidFill>
                <a:schemeClr val="tx1"/>
              </a:solidFill>
            </a:rPr>
            <a:t>Warunki transportu i sprzedaży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051D2F8-298B-4FE3-BA86-DD434161EC5F}" type="parTrans" cxnId="{E481CE41-1211-4F25-B9F2-CC9A869FC776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56B1D42D-3D9A-43C3-8A7B-9CF13FD71346}" type="sibTrans" cxnId="{E481CE41-1211-4F25-B9F2-CC9A869FC776}">
      <dgm:prSet/>
      <dgm:spPr/>
      <dgm:t>
        <a:bodyPr/>
        <a:lstStyle/>
        <a:p>
          <a:endParaRPr lang="pl-PL">
            <a:solidFill>
              <a:schemeClr val="tx1"/>
            </a:solidFill>
          </a:endParaRPr>
        </a:p>
      </dgm:t>
    </dgm:pt>
    <dgm:pt modelId="{320652DA-0807-4A7E-B29A-F5BC82221C77}" type="pres">
      <dgm:prSet presAssocID="{66F64804-B31C-4397-96DA-7703B10D8EF3}" presName="Name0" presStyleCnt="0">
        <dgm:presLayoutVars>
          <dgm:chMax val="7"/>
          <dgm:chPref val="7"/>
          <dgm:dir/>
        </dgm:presLayoutVars>
      </dgm:prSet>
      <dgm:spPr/>
    </dgm:pt>
    <dgm:pt modelId="{58C20173-FDDA-483E-BEBD-7996847D3349}" type="pres">
      <dgm:prSet presAssocID="{66F64804-B31C-4397-96DA-7703B10D8EF3}" presName="Name1" presStyleCnt="0"/>
      <dgm:spPr/>
    </dgm:pt>
    <dgm:pt modelId="{ADD3B147-1B8A-4970-9959-6269E31A69BD}" type="pres">
      <dgm:prSet presAssocID="{66F64804-B31C-4397-96DA-7703B10D8EF3}" presName="cycle" presStyleCnt="0"/>
      <dgm:spPr/>
    </dgm:pt>
    <dgm:pt modelId="{8A03B3FD-B10F-47E9-B4CA-900EAC0ECB1E}" type="pres">
      <dgm:prSet presAssocID="{66F64804-B31C-4397-96DA-7703B10D8EF3}" presName="srcNode" presStyleLbl="node1" presStyleIdx="0" presStyleCnt="4"/>
      <dgm:spPr/>
    </dgm:pt>
    <dgm:pt modelId="{A7284BD9-7B18-48F8-9C7F-36095118169E}" type="pres">
      <dgm:prSet presAssocID="{66F64804-B31C-4397-96DA-7703B10D8EF3}" presName="conn" presStyleLbl="parChTrans1D2" presStyleIdx="0" presStyleCnt="1"/>
      <dgm:spPr/>
    </dgm:pt>
    <dgm:pt modelId="{F9A26292-AEB3-4290-9EE5-43CA586A349A}" type="pres">
      <dgm:prSet presAssocID="{66F64804-B31C-4397-96DA-7703B10D8EF3}" presName="extraNode" presStyleLbl="node1" presStyleIdx="0" presStyleCnt="4"/>
      <dgm:spPr/>
    </dgm:pt>
    <dgm:pt modelId="{0BE9D094-4D44-4DDA-A73F-AE5DD5B6159E}" type="pres">
      <dgm:prSet presAssocID="{66F64804-B31C-4397-96DA-7703B10D8EF3}" presName="dstNode" presStyleLbl="node1" presStyleIdx="0" presStyleCnt="4"/>
      <dgm:spPr/>
    </dgm:pt>
    <dgm:pt modelId="{00FA33F2-654C-4CCE-A3BC-4E22C21C7FF9}" type="pres">
      <dgm:prSet presAssocID="{BD9F85F1-DD21-4A03-B483-E3E5A2F69244}" presName="text_1" presStyleLbl="node1" presStyleIdx="0" presStyleCnt="4">
        <dgm:presLayoutVars>
          <dgm:bulletEnabled val="1"/>
        </dgm:presLayoutVars>
      </dgm:prSet>
      <dgm:spPr/>
    </dgm:pt>
    <dgm:pt modelId="{74236103-D4AB-4D34-8632-25570C7EA90A}" type="pres">
      <dgm:prSet presAssocID="{BD9F85F1-DD21-4A03-B483-E3E5A2F69244}" presName="accent_1" presStyleCnt="0"/>
      <dgm:spPr/>
    </dgm:pt>
    <dgm:pt modelId="{727173A5-EDE9-411A-98D5-4B509EF345CB}" type="pres">
      <dgm:prSet presAssocID="{BD9F85F1-DD21-4A03-B483-E3E5A2F69244}" presName="accentRepeatNode" presStyleLbl="solidFgAcc1" presStyleIdx="0" presStyleCnt="4"/>
      <dgm:spPr>
        <a:blipFill dpi="0" rotWithShape="0">
          <a:blip xmlns:r="http://schemas.openxmlformats.org/officeDocument/2006/relationships" r:embed="rId1"/>
          <a:srcRect/>
          <a:stretch>
            <a:fillRect t="-223" b="-223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9521597-BBC1-4E80-ACC1-F5684DE34731}" type="pres">
      <dgm:prSet presAssocID="{618FB401-C61B-42A4-A8D6-7DCDF5F1D382}" presName="text_2" presStyleLbl="node1" presStyleIdx="1" presStyleCnt="4">
        <dgm:presLayoutVars>
          <dgm:bulletEnabled val="1"/>
        </dgm:presLayoutVars>
      </dgm:prSet>
      <dgm:spPr/>
    </dgm:pt>
    <dgm:pt modelId="{D8104C37-0983-4260-9F45-0B30637AD680}" type="pres">
      <dgm:prSet presAssocID="{618FB401-C61B-42A4-A8D6-7DCDF5F1D382}" presName="accent_2" presStyleCnt="0"/>
      <dgm:spPr/>
    </dgm:pt>
    <dgm:pt modelId="{3EE13907-5B2A-4545-8C01-0D89FF1CA2A0}" type="pres">
      <dgm:prSet presAssocID="{618FB401-C61B-42A4-A8D6-7DCDF5F1D382}" presName="accentRepeatNode" presStyleLbl="solidFgAcc1" presStyleIdx="1" presStyleCnt="4"/>
      <dgm:spPr>
        <a:blipFill dpi="0" rotWithShape="0">
          <a:blip xmlns:r="http://schemas.openxmlformats.org/officeDocument/2006/relationships" r:embed="rId2"/>
          <a:srcRect/>
          <a:stretch>
            <a:fillRect l="-8975" r="-8975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E97DA6F-8EA9-4672-91F4-68F258F42D43}" type="pres">
      <dgm:prSet presAssocID="{9D326F44-FBFD-4362-99F3-96C0445EBD7A}" presName="text_3" presStyleLbl="node1" presStyleIdx="2" presStyleCnt="4">
        <dgm:presLayoutVars>
          <dgm:bulletEnabled val="1"/>
        </dgm:presLayoutVars>
      </dgm:prSet>
      <dgm:spPr/>
    </dgm:pt>
    <dgm:pt modelId="{D2273B69-8060-4A47-BED4-769089625278}" type="pres">
      <dgm:prSet presAssocID="{9D326F44-FBFD-4362-99F3-96C0445EBD7A}" presName="accent_3" presStyleCnt="0"/>
      <dgm:spPr/>
    </dgm:pt>
    <dgm:pt modelId="{62E75D74-E854-4F4D-98EF-2D7C4BAB4952}" type="pres">
      <dgm:prSet presAssocID="{9D326F44-FBFD-4362-99F3-96C0445EBD7A}" presName="accentRepeatNode" presStyleLbl="solidFgAcc1" presStyleIdx="2" presStyleCnt="4"/>
      <dgm:spPr>
        <a:blipFill rotWithShape="0">
          <a:blip xmlns:r="http://schemas.openxmlformats.org/officeDocument/2006/relationships" r:embed="rId3"/>
          <a:srcRect/>
          <a:stretch>
            <a:fillRect l="-10000" r="-10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E9DC9D1-B76E-47FC-8194-31A3AA2323F4}" type="pres">
      <dgm:prSet presAssocID="{A925780D-CA74-4ECC-8562-056A887D3888}" presName="text_4" presStyleLbl="node1" presStyleIdx="3" presStyleCnt="4">
        <dgm:presLayoutVars>
          <dgm:bulletEnabled val="1"/>
        </dgm:presLayoutVars>
      </dgm:prSet>
      <dgm:spPr/>
    </dgm:pt>
    <dgm:pt modelId="{4F433E23-DB53-48FF-A1F0-575EFCE6A2F4}" type="pres">
      <dgm:prSet presAssocID="{A925780D-CA74-4ECC-8562-056A887D3888}" presName="accent_4" presStyleCnt="0"/>
      <dgm:spPr/>
    </dgm:pt>
    <dgm:pt modelId="{026AD690-CDB7-4DF2-9206-860274B6ADA8}" type="pres">
      <dgm:prSet presAssocID="{A925780D-CA74-4ECC-8562-056A887D3888}" presName="accentRepeatNode" presStyleLbl="solidFgAcc1" presStyleIdx="3" presStyleCnt="4"/>
      <dgm:spPr>
        <a:blipFill rotWithShape="0">
          <a:blip xmlns:r="http://schemas.openxmlformats.org/officeDocument/2006/relationships" r:embed="rId4"/>
          <a:srcRect/>
          <a:stretch>
            <a:fillRect l="-15000" r="-15000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</dgm:ptLst>
  <dgm:cxnLst>
    <dgm:cxn modelId="{05EEE411-5D22-4C03-B5C1-A208754FA247}" type="presOf" srcId="{618FB401-C61B-42A4-A8D6-7DCDF5F1D382}" destId="{29521597-BBC1-4E80-ACC1-F5684DE34731}" srcOrd="0" destOrd="0" presId="urn:microsoft.com/office/officeart/2008/layout/VerticalCurvedList"/>
    <dgm:cxn modelId="{85CA7B1D-E50B-4589-9DEB-D88C103972DE}" type="presOf" srcId="{9CE01EBB-80D3-4A00-BEB4-FF3302A3FBB7}" destId="{A7284BD9-7B18-48F8-9C7F-36095118169E}" srcOrd="0" destOrd="0" presId="urn:microsoft.com/office/officeart/2008/layout/VerticalCurvedList"/>
    <dgm:cxn modelId="{A0F9112B-658D-4095-A574-14EFA835EA74}" srcId="{66F64804-B31C-4397-96DA-7703B10D8EF3}" destId="{BD9F85F1-DD21-4A03-B483-E3E5A2F69244}" srcOrd="0" destOrd="0" parTransId="{FF833F17-E471-4A4F-80B3-A25ACF248A85}" sibTransId="{9CE01EBB-80D3-4A00-BEB4-FF3302A3FBB7}"/>
    <dgm:cxn modelId="{E481CE41-1211-4F25-B9F2-CC9A869FC776}" srcId="{66F64804-B31C-4397-96DA-7703B10D8EF3}" destId="{A925780D-CA74-4ECC-8562-056A887D3888}" srcOrd="3" destOrd="0" parTransId="{B051D2F8-298B-4FE3-BA86-DD434161EC5F}" sibTransId="{56B1D42D-3D9A-43C3-8A7B-9CF13FD71346}"/>
    <dgm:cxn modelId="{B75FD544-2DD9-4CEA-A7DD-E11385CD0FC2}" type="presOf" srcId="{A925780D-CA74-4ECC-8562-056A887D3888}" destId="{DE9DC9D1-B76E-47FC-8194-31A3AA2323F4}" srcOrd="0" destOrd="0" presId="urn:microsoft.com/office/officeart/2008/layout/VerticalCurvedList"/>
    <dgm:cxn modelId="{866FCD69-A041-44A4-B260-3A80AE389743}" srcId="{66F64804-B31C-4397-96DA-7703B10D8EF3}" destId="{9D326F44-FBFD-4362-99F3-96C0445EBD7A}" srcOrd="2" destOrd="0" parTransId="{CA539C9C-C292-443D-97DD-04A70458B734}" sibTransId="{9DCAA352-6F43-4ED4-B9F4-FE91409D5EC5}"/>
    <dgm:cxn modelId="{9B4FCE6A-526E-4067-AF00-F6413211ED43}" type="presOf" srcId="{66F64804-B31C-4397-96DA-7703B10D8EF3}" destId="{320652DA-0807-4A7E-B29A-F5BC82221C77}" srcOrd="0" destOrd="0" presId="urn:microsoft.com/office/officeart/2008/layout/VerticalCurvedList"/>
    <dgm:cxn modelId="{0807336B-166C-4B43-960A-B3B4C262076F}" srcId="{66F64804-B31C-4397-96DA-7703B10D8EF3}" destId="{618FB401-C61B-42A4-A8D6-7DCDF5F1D382}" srcOrd="1" destOrd="0" parTransId="{90856F03-5C44-4910-A1D3-F950FE6E306E}" sibTransId="{9EB7A689-9E63-42EB-8643-964EF262A79E}"/>
    <dgm:cxn modelId="{D1F4258D-9470-441B-9AFF-B6BBAE6F649C}" type="presOf" srcId="{BD9F85F1-DD21-4A03-B483-E3E5A2F69244}" destId="{00FA33F2-654C-4CCE-A3BC-4E22C21C7FF9}" srcOrd="0" destOrd="0" presId="urn:microsoft.com/office/officeart/2008/layout/VerticalCurvedList"/>
    <dgm:cxn modelId="{E39BCCDF-4B62-4DF5-8280-41D780EF7AAB}" type="presOf" srcId="{9D326F44-FBFD-4362-99F3-96C0445EBD7A}" destId="{CE97DA6F-8EA9-4672-91F4-68F258F42D43}" srcOrd="0" destOrd="0" presId="urn:microsoft.com/office/officeart/2008/layout/VerticalCurvedList"/>
    <dgm:cxn modelId="{21A4759E-1764-41E9-8434-35F71EE227CB}" type="presParOf" srcId="{320652DA-0807-4A7E-B29A-F5BC82221C77}" destId="{58C20173-FDDA-483E-BEBD-7996847D3349}" srcOrd="0" destOrd="0" presId="urn:microsoft.com/office/officeart/2008/layout/VerticalCurvedList"/>
    <dgm:cxn modelId="{37F7F52D-6E9B-43CB-A7EA-5DFD510E54FE}" type="presParOf" srcId="{58C20173-FDDA-483E-BEBD-7996847D3349}" destId="{ADD3B147-1B8A-4970-9959-6269E31A69BD}" srcOrd="0" destOrd="0" presId="urn:microsoft.com/office/officeart/2008/layout/VerticalCurvedList"/>
    <dgm:cxn modelId="{48852B81-FD6F-4F60-A657-7D77A4243188}" type="presParOf" srcId="{ADD3B147-1B8A-4970-9959-6269E31A69BD}" destId="{8A03B3FD-B10F-47E9-B4CA-900EAC0ECB1E}" srcOrd="0" destOrd="0" presId="urn:microsoft.com/office/officeart/2008/layout/VerticalCurvedList"/>
    <dgm:cxn modelId="{809FDBD3-10EF-44A9-8995-7089C368D257}" type="presParOf" srcId="{ADD3B147-1B8A-4970-9959-6269E31A69BD}" destId="{A7284BD9-7B18-48F8-9C7F-36095118169E}" srcOrd="1" destOrd="0" presId="urn:microsoft.com/office/officeart/2008/layout/VerticalCurvedList"/>
    <dgm:cxn modelId="{E7A9CA88-59C5-427C-8A67-94A247CC0173}" type="presParOf" srcId="{ADD3B147-1B8A-4970-9959-6269E31A69BD}" destId="{F9A26292-AEB3-4290-9EE5-43CA586A349A}" srcOrd="2" destOrd="0" presId="urn:microsoft.com/office/officeart/2008/layout/VerticalCurvedList"/>
    <dgm:cxn modelId="{2A1506E3-5628-4471-B783-1BA71380E380}" type="presParOf" srcId="{ADD3B147-1B8A-4970-9959-6269E31A69BD}" destId="{0BE9D094-4D44-4DDA-A73F-AE5DD5B6159E}" srcOrd="3" destOrd="0" presId="urn:microsoft.com/office/officeart/2008/layout/VerticalCurvedList"/>
    <dgm:cxn modelId="{723890D7-1319-4823-8F97-0A2A48ADBBDF}" type="presParOf" srcId="{58C20173-FDDA-483E-BEBD-7996847D3349}" destId="{00FA33F2-654C-4CCE-A3BC-4E22C21C7FF9}" srcOrd="1" destOrd="0" presId="urn:microsoft.com/office/officeart/2008/layout/VerticalCurvedList"/>
    <dgm:cxn modelId="{028ABB87-1187-41B0-B5A1-134EBFFFEEAB}" type="presParOf" srcId="{58C20173-FDDA-483E-BEBD-7996847D3349}" destId="{74236103-D4AB-4D34-8632-25570C7EA90A}" srcOrd="2" destOrd="0" presId="urn:microsoft.com/office/officeart/2008/layout/VerticalCurvedList"/>
    <dgm:cxn modelId="{4A57ADB7-911C-477F-8F55-A4403EA5FFD6}" type="presParOf" srcId="{74236103-D4AB-4D34-8632-25570C7EA90A}" destId="{727173A5-EDE9-411A-98D5-4B509EF345CB}" srcOrd="0" destOrd="0" presId="urn:microsoft.com/office/officeart/2008/layout/VerticalCurvedList"/>
    <dgm:cxn modelId="{7610F2FE-B552-4ACC-8BDE-779B1E368630}" type="presParOf" srcId="{58C20173-FDDA-483E-BEBD-7996847D3349}" destId="{29521597-BBC1-4E80-ACC1-F5684DE34731}" srcOrd="3" destOrd="0" presId="urn:microsoft.com/office/officeart/2008/layout/VerticalCurvedList"/>
    <dgm:cxn modelId="{AA89B2D8-F685-4176-A9F2-D00857A241A4}" type="presParOf" srcId="{58C20173-FDDA-483E-BEBD-7996847D3349}" destId="{D8104C37-0983-4260-9F45-0B30637AD680}" srcOrd="4" destOrd="0" presId="urn:microsoft.com/office/officeart/2008/layout/VerticalCurvedList"/>
    <dgm:cxn modelId="{93D25C58-A6C3-4F63-BBDA-C08536F354D6}" type="presParOf" srcId="{D8104C37-0983-4260-9F45-0B30637AD680}" destId="{3EE13907-5B2A-4545-8C01-0D89FF1CA2A0}" srcOrd="0" destOrd="0" presId="urn:microsoft.com/office/officeart/2008/layout/VerticalCurvedList"/>
    <dgm:cxn modelId="{EA76EE5A-0903-48C6-B7B0-9663960296EC}" type="presParOf" srcId="{58C20173-FDDA-483E-BEBD-7996847D3349}" destId="{CE97DA6F-8EA9-4672-91F4-68F258F42D43}" srcOrd="5" destOrd="0" presId="urn:microsoft.com/office/officeart/2008/layout/VerticalCurvedList"/>
    <dgm:cxn modelId="{B27BAF9A-909F-4FF6-8DEE-35EEC6BF6542}" type="presParOf" srcId="{58C20173-FDDA-483E-BEBD-7996847D3349}" destId="{D2273B69-8060-4A47-BED4-769089625278}" srcOrd="6" destOrd="0" presId="urn:microsoft.com/office/officeart/2008/layout/VerticalCurvedList"/>
    <dgm:cxn modelId="{CF9966FD-2DFD-44D7-B485-D8EB596C7316}" type="presParOf" srcId="{D2273B69-8060-4A47-BED4-769089625278}" destId="{62E75D74-E854-4F4D-98EF-2D7C4BAB4952}" srcOrd="0" destOrd="0" presId="urn:microsoft.com/office/officeart/2008/layout/VerticalCurvedList"/>
    <dgm:cxn modelId="{C6CB1F72-9AF1-4D3E-9C4A-09D7CD96B27E}" type="presParOf" srcId="{58C20173-FDDA-483E-BEBD-7996847D3349}" destId="{DE9DC9D1-B76E-47FC-8194-31A3AA2323F4}" srcOrd="7" destOrd="0" presId="urn:microsoft.com/office/officeart/2008/layout/VerticalCurvedList"/>
    <dgm:cxn modelId="{680EDA49-0B29-4CCF-9CD3-4E27AED83FC8}" type="presParOf" srcId="{58C20173-FDDA-483E-BEBD-7996847D3349}" destId="{4F433E23-DB53-48FF-A1F0-575EFCE6A2F4}" srcOrd="8" destOrd="0" presId="urn:microsoft.com/office/officeart/2008/layout/VerticalCurvedList"/>
    <dgm:cxn modelId="{17361937-B163-4DC3-9E5A-3D305F8DB4AD}" type="presParOf" srcId="{4F433E23-DB53-48FF-A1F0-575EFCE6A2F4}" destId="{026AD690-CDB7-4DF2-9206-860274B6ADA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F64804-B31C-4397-96DA-7703B10D8EF3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BD9F85F1-DD21-4A03-B483-E3E5A2F69244}">
      <dgm:prSet phldrT="[Tekst]" custT="1"/>
      <dgm:spPr/>
      <dgm:t>
        <a:bodyPr/>
        <a:lstStyle/>
        <a:p>
          <a:r>
            <a:rPr lang="pl-PL" sz="2200" dirty="0">
              <a:solidFill>
                <a:schemeClr val="tx1"/>
              </a:solidFill>
            </a:rPr>
            <a:t>Zakłady gastronomiczne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F833F17-E471-4A4F-80B3-A25ACF248A85}" type="parTrans" cxnId="{A0F9112B-658D-4095-A574-14EFA835EA74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CE01EBB-80D3-4A00-BEB4-FF3302A3FBB7}" type="sibTrans" cxnId="{A0F9112B-658D-4095-A574-14EFA835EA74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618FB401-C61B-42A4-A8D6-7DCDF5F1D382}">
      <dgm:prSet phldrT="[Tekst]" custT="1"/>
      <dgm:spPr/>
      <dgm:t>
        <a:bodyPr/>
        <a:lstStyle/>
        <a:p>
          <a:pPr>
            <a:spcAft>
              <a:spcPts val="0"/>
            </a:spcAft>
          </a:pPr>
          <a:r>
            <a:rPr lang="pl-PL" sz="2200" dirty="0">
              <a:solidFill>
                <a:schemeClr val="tx1"/>
              </a:solidFill>
            </a:rPr>
            <a:t>Zakłady żywienia zbiorowego </a:t>
          </a:r>
        </a:p>
        <a:p>
          <a:pPr>
            <a:spcAft>
              <a:spcPts val="0"/>
            </a:spcAft>
          </a:pPr>
          <a:r>
            <a:rPr lang="pl-PL" sz="2200" dirty="0">
              <a:solidFill>
                <a:schemeClr val="tx1"/>
              </a:solidFill>
            </a:rPr>
            <a:t>(szpitale, stołówki, domy opieki, instytucje socjalne)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0856F03-5C44-4910-A1D3-F950FE6E306E}" type="parTrans" cxnId="{0807336B-166C-4B43-960A-B3B4C262076F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EB7A689-9E63-42EB-8643-964EF262A79E}" type="sibTrans" cxnId="{0807336B-166C-4B43-960A-B3B4C262076F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D326F44-FBFD-4362-99F3-96C0445EBD7A}">
      <dgm:prSet phldrT="[Tekst]" custT="1"/>
      <dgm:spPr/>
      <dgm:t>
        <a:bodyPr/>
        <a:lstStyle/>
        <a:p>
          <a:r>
            <a:rPr lang="pl-PL" sz="2200" dirty="0">
              <a:solidFill>
                <a:schemeClr val="tx1"/>
              </a:solidFill>
            </a:rPr>
            <a:t>Hotele i ośrodki wypoczynkowe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A539C9C-C292-443D-97DD-04A70458B734}" type="parTrans" cxnId="{866FCD69-A041-44A4-B260-3A80AE389743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DCAA352-6F43-4ED4-B9F4-FE91409D5EC5}" type="sibTrans" cxnId="{866FCD69-A041-44A4-B260-3A80AE389743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A925780D-CA74-4ECC-8562-056A887D3888}">
      <dgm:prSet custT="1"/>
      <dgm:spPr/>
      <dgm:t>
        <a:bodyPr/>
        <a:lstStyle/>
        <a:p>
          <a:r>
            <a:rPr lang="pl-PL" sz="2200" dirty="0">
              <a:solidFill>
                <a:schemeClr val="tx1"/>
              </a:solidFill>
            </a:rPr>
            <a:t>Catering lotniczy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051D2F8-298B-4FE3-BA86-DD434161EC5F}" type="parTrans" cxnId="{E481CE41-1211-4F25-B9F2-CC9A869FC776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56B1D42D-3D9A-43C3-8A7B-9CF13FD71346}" type="sibTrans" cxnId="{E481CE41-1211-4F25-B9F2-CC9A869FC776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320652DA-0807-4A7E-B29A-F5BC82221C77}" type="pres">
      <dgm:prSet presAssocID="{66F64804-B31C-4397-96DA-7703B10D8EF3}" presName="Name0" presStyleCnt="0">
        <dgm:presLayoutVars>
          <dgm:chMax val="7"/>
          <dgm:chPref val="7"/>
          <dgm:dir/>
        </dgm:presLayoutVars>
      </dgm:prSet>
      <dgm:spPr/>
    </dgm:pt>
    <dgm:pt modelId="{58C20173-FDDA-483E-BEBD-7996847D3349}" type="pres">
      <dgm:prSet presAssocID="{66F64804-B31C-4397-96DA-7703B10D8EF3}" presName="Name1" presStyleCnt="0"/>
      <dgm:spPr/>
    </dgm:pt>
    <dgm:pt modelId="{ADD3B147-1B8A-4970-9959-6269E31A69BD}" type="pres">
      <dgm:prSet presAssocID="{66F64804-B31C-4397-96DA-7703B10D8EF3}" presName="cycle" presStyleCnt="0"/>
      <dgm:spPr/>
    </dgm:pt>
    <dgm:pt modelId="{8A03B3FD-B10F-47E9-B4CA-900EAC0ECB1E}" type="pres">
      <dgm:prSet presAssocID="{66F64804-B31C-4397-96DA-7703B10D8EF3}" presName="srcNode" presStyleLbl="node1" presStyleIdx="0" presStyleCnt="4"/>
      <dgm:spPr/>
    </dgm:pt>
    <dgm:pt modelId="{A7284BD9-7B18-48F8-9C7F-36095118169E}" type="pres">
      <dgm:prSet presAssocID="{66F64804-B31C-4397-96DA-7703B10D8EF3}" presName="conn" presStyleLbl="parChTrans1D2" presStyleIdx="0" presStyleCnt="1"/>
      <dgm:spPr/>
    </dgm:pt>
    <dgm:pt modelId="{F9A26292-AEB3-4290-9EE5-43CA586A349A}" type="pres">
      <dgm:prSet presAssocID="{66F64804-B31C-4397-96DA-7703B10D8EF3}" presName="extraNode" presStyleLbl="node1" presStyleIdx="0" presStyleCnt="4"/>
      <dgm:spPr/>
    </dgm:pt>
    <dgm:pt modelId="{0BE9D094-4D44-4DDA-A73F-AE5DD5B6159E}" type="pres">
      <dgm:prSet presAssocID="{66F64804-B31C-4397-96DA-7703B10D8EF3}" presName="dstNode" presStyleLbl="node1" presStyleIdx="0" presStyleCnt="4"/>
      <dgm:spPr/>
    </dgm:pt>
    <dgm:pt modelId="{00FA33F2-654C-4CCE-A3BC-4E22C21C7FF9}" type="pres">
      <dgm:prSet presAssocID="{BD9F85F1-DD21-4A03-B483-E3E5A2F69244}" presName="text_1" presStyleLbl="node1" presStyleIdx="0" presStyleCnt="4">
        <dgm:presLayoutVars>
          <dgm:bulletEnabled val="1"/>
        </dgm:presLayoutVars>
      </dgm:prSet>
      <dgm:spPr/>
    </dgm:pt>
    <dgm:pt modelId="{74236103-D4AB-4D34-8632-25570C7EA90A}" type="pres">
      <dgm:prSet presAssocID="{BD9F85F1-DD21-4A03-B483-E3E5A2F69244}" presName="accent_1" presStyleCnt="0"/>
      <dgm:spPr/>
    </dgm:pt>
    <dgm:pt modelId="{727173A5-EDE9-411A-98D5-4B509EF345CB}" type="pres">
      <dgm:prSet presAssocID="{BD9F85F1-DD21-4A03-B483-E3E5A2F69244}" presName="accentRepeatNode" presStyleLbl="solidFgAcc1" presStyleIdx="0" presStyleCnt="4"/>
      <dgm:spPr>
        <a:blipFill dpi="0" rotWithShape="0">
          <a:blip xmlns:r="http://schemas.openxmlformats.org/officeDocument/2006/relationships" r:embed="rId1"/>
          <a:srcRect/>
          <a:stretch>
            <a:fillRect l="-17126" t="4012" r="-15269" b="-19326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29521597-BBC1-4E80-ACC1-F5684DE34731}" type="pres">
      <dgm:prSet presAssocID="{618FB401-C61B-42A4-A8D6-7DCDF5F1D382}" presName="text_2" presStyleLbl="node1" presStyleIdx="1" presStyleCnt="4">
        <dgm:presLayoutVars>
          <dgm:bulletEnabled val="1"/>
        </dgm:presLayoutVars>
      </dgm:prSet>
      <dgm:spPr/>
    </dgm:pt>
    <dgm:pt modelId="{D8104C37-0983-4260-9F45-0B30637AD680}" type="pres">
      <dgm:prSet presAssocID="{618FB401-C61B-42A4-A8D6-7DCDF5F1D382}" presName="accent_2" presStyleCnt="0"/>
      <dgm:spPr/>
    </dgm:pt>
    <dgm:pt modelId="{3EE13907-5B2A-4545-8C01-0D89FF1CA2A0}" type="pres">
      <dgm:prSet presAssocID="{618FB401-C61B-42A4-A8D6-7DCDF5F1D382}" presName="accentRepeatNode" presStyleLbl="solidFgAcc1" presStyleIdx="1" presStyleCnt="4"/>
      <dgm:spPr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E97DA6F-8EA9-4672-91F4-68F258F42D43}" type="pres">
      <dgm:prSet presAssocID="{9D326F44-FBFD-4362-99F3-96C0445EBD7A}" presName="text_3" presStyleLbl="node1" presStyleIdx="2" presStyleCnt="4">
        <dgm:presLayoutVars>
          <dgm:bulletEnabled val="1"/>
        </dgm:presLayoutVars>
      </dgm:prSet>
      <dgm:spPr/>
    </dgm:pt>
    <dgm:pt modelId="{D2273B69-8060-4A47-BED4-769089625278}" type="pres">
      <dgm:prSet presAssocID="{9D326F44-FBFD-4362-99F3-96C0445EBD7A}" presName="accent_3" presStyleCnt="0"/>
      <dgm:spPr/>
    </dgm:pt>
    <dgm:pt modelId="{62E75D74-E854-4F4D-98EF-2D7C4BAB4952}" type="pres">
      <dgm:prSet presAssocID="{9D326F44-FBFD-4362-99F3-96C0445EBD7A}" presName="accentRepeatNode" presStyleLbl="solidFgAcc1" presStyleIdx="2" presStyleCnt="4"/>
      <dgm:spPr>
        <a:blipFill dpi="0" rotWithShape="0">
          <a:blip xmlns:r="http://schemas.openxmlformats.org/officeDocument/2006/relationships" r:embed="rId3"/>
          <a:srcRect/>
          <a:stretch>
            <a:fillRect l="-36836" t="-39871" r="-35378" b="-32343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DE9DC9D1-B76E-47FC-8194-31A3AA2323F4}" type="pres">
      <dgm:prSet presAssocID="{A925780D-CA74-4ECC-8562-056A887D3888}" presName="text_4" presStyleLbl="node1" presStyleIdx="3" presStyleCnt="4">
        <dgm:presLayoutVars>
          <dgm:bulletEnabled val="1"/>
        </dgm:presLayoutVars>
      </dgm:prSet>
      <dgm:spPr/>
    </dgm:pt>
    <dgm:pt modelId="{4F433E23-DB53-48FF-A1F0-575EFCE6A2F4}" type="pres">
      <dgm:prSet presAssocID="{A925780D-CA74-4ECC-8562-056A887D3888}" presName="accent_4" presStyleCnt="0"/>
      <dgm:spPr/>
    </dgm:pt>
    <dgm:pt modelId="{026AD690-CDB7-4DF2-9206-860274B6ADA8}" type="pres">
      <dgm:prSet presAssocID="{A925780D-CA74-4ECC-8562-056A887D3888}" presName="accentRepeatNode" presStyleLbl="solidFgAcc1" presStyleIdx="3" presStyleCnt="4"/>
      <dgm:spPr>
        <a:blipFill dpi="0" rotWithShape="0">
          <a:blip xmlns:r="http://schemas.openxmlformats.org/officeDocument/2006/relationships" r:embed="rId4"/>
          <a:srcRect/>
          <a:stretch>
            <a:fillRect l="-8442" t="-3693" r="-6966" b="-19693"/>
          </a:stretch>
        </a:blipFill>
      </dgm:spPr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</dgm:ptLst>
  <dgm:cxnLst>
    <dgm:cxn modelId="{05EEE411-5D22-4C03-B5C1-A208754FA247}" type="presOf" srcId="{618FB401-C61B-42A4-A8D6-7DCDF5F1D382}" destId="{29521597-BBC1-4E80-ACC1-F5684DE34731}" srcOrd="0" destOrd="0" presId="urn:microsoft.com/office/officeart/2008/layout/VerticalCurvedList"/>
    <dgm:cxn modelId="{85CA7B1D-E50B-4589-9DEB-D88C103972DE}" type="presOf" srcId="{9CE01EBB-80D3-4A00-BEB4-FF3302A3FBB7}" destId="{A7284BD9-7B18-48F8-9C7F-36095118169E}" srcOrd="0" destOrd="0" presId="urn:microsoft.com/office/officeart/2008/layout/VerticalCurvedList"/>
    <dgm:cxn modelId="{A0F9112B-658D-4095-A574-14EFA835EA74}" srcId="{66F64804-B31C-4397-96DA-7703B10D8EF3}" destId="{BD9F85F1-DD21-4A03-B483-E3E5A2F69244}" srcOrd="0" destOrd="0" parTransId="{FF833F17-E471-4A4F-80B3-A25ACF248A85}" sibTransId="{9CE01EBB-80D3-4A00-BEB4-FF3302A3FBB7}"/>
    <dgm:cxn modelId="{E481CE41-1211-4F25-B9F2-CC9A869FC776}" srcId="{66F64804-B31C-4397-96DA-7703B10D8EF3}" destId="{A925780D-CA74-4ECC-8562-056A887D3888}" srcOrd="3" destOrd="0" parTransId="{B051D2F8-298B-4FE3-BA86-DD434161EC5F}" sibTransId="{56B1D42D-3D9A-43C3-8A7B-9CF13FD71346}"/>
    <dgm:cxn modelId="{B75FD544-2DD9-4CEA-A7DD-E11385CD0FC2}" type="presOf" srcId="{A925780D-CA74-4ECC-8562-056A887D3888}" destId="{DE9DC9D1-B76E-47FC-8194-31A3AA2323F4}" srcOrd="0" destOrd="0" presId="urn:microsoft.com/office/officeart/2008/layout/VerticalCurvedList"/>
    <dgm:cxn modelId="{866FCD69-A041-44A4-B260-3A80AE389743}" srcId="{66F64804-B31C-4397-96DA-7703B10D8EF3}" destId="{9D326F44-FBFD-4362-99F3-96C0445EBD7A}" srcOrd="2" destOrd="0" parTransId="{CA539C9C-C292-443D-97DD-04A70458B734}" sibTransId="{9DCAA352-6F43-4ED4-B9F4-FE91409D5EC5}"/>
    <dgm:cxn modelId="{9B4FCE6A-526E-4067-AF00-F6413211ED43}" type="presOf" srcId="{66F64804-B31C-4397-96DA-7703B10D8EF3}" destId="{320652DA-0807-4A7E-B29A-F5BC82221C77}" srcOrd="0" destOrd="0" presId="urn:microsoft.com/office/officeart/2008/layout/VerticalCurvedList"/>
    <dgm:cxn modelId="{0807336B-166C-4B43-960A-B3B4C262076F}" srcId="{66F64804-B31C-4397-96DA-7703B10D8EF3}" destId="{618FB401-C61B-42A4-A8D6-7DCDF5F1D382}" srcOrd="1" destOrd="0" parTransId="{90856F03-5C44-4910-A1D3-F950FE6E306E}" sibTransId="{9EB7A689-9E63-42EB-8643-964EF262A79E}"/>
    <dgm:cxn modelId="{D1F4258D-9470-441B-9AFF-B6BBAE6F649C}" type="presOf" srcId="{BD9F85F1-DD21-4A03-B483-E3E5A2F69244}" destId="{00FA33F2-654C-4CCE-A3BC-4E22C21C7FF9}" srcOrd="0" destOrd="0" presId="urn:microsoft.com/office/officeart/2008/layout/VerticalCurvedList"/>
    <dgm:cxn modelId="{E39BCCDF-4B62-4DF5-8280-41D780EF7AAB}" type="presOf" srcId="{9D326F44-FBFD-4362-99F3-96C0445EBD7A}" destId="{CE97DA6F-8EA9-4672-91F4-68F258F42D43}" srcOrd="0" destOrd="0" presId="urn:microsoft.com/office/officeart/2008/layout/VerticalCurvedList"/>
    <dgm:cxn modelId="{21A4759E-1764-41E9-8434-35F71EE227CB}" type="presParOf" srcId="{320652DA-0807-4A7E-B29A-F5BC82221C77}" destId="{58C20173-FDDA-483E-BEBD-7996847D3349}" srcOrd="0" destOrd="0" presId="urn:microsoft.com/office/officeart/2008/layout/VerticalCurvedList"/>
    <dgm:cxn modelId="{37F7F52D-6E9B-43CB-A7EA-5DFD510E54FE}" type="presParOf" srcId="{58C20173-FDDA-483E-BEBD-7996847D3349}" destId="{ADD3B147-1B8A-4970-9959-6269E31A69BD}" srcOrd="0" destOrd="0" presId="urn:microsoft.com/office/officeart/2008/layout/VerticalCurvedList"/>
    <dgm:cxn modelId="{48852B81-FD6F-4F60-A657-7D77A4243188}" type="presParOf" srcId="{ADD3B147-1B8A-4970-9959-6269E31A69BD}" destId="{8A03B3FD-B10F-47E9-B4CA-900EAC0ECB1E}" srcOrd="0" destOrd="0" presId="urn:microsoft.com/office/officeart/2008/layout/VerticalCurvedList"/>
    <dgm:cxn modelId="{809FDBD3-10EF-44A9-8995-7089C368D257}" type="presParOf" srcId="{ADD3B147-1B8A-4970-9959-6269E31A69BD}" destId="{A7284BD9-7B18-48F8-9C7F-36095118169E}" srcOrd="1" destOrd="0" presId="urn:microsoft.com/office/officeart/2008/layout/VerticalCurvedList"/>
    <dgm:cxn modelId="{E7A9CA88-59C5-427C-8A67-94A247CC0173}" type="presParOf" srcId="{ADD3B147-1B8A-4970-9959-6269E31A69BD}" destId="{F9A26292-AEB3-4290-9EE5-43CA586A349A}" srcOrd="2" destOrd="0" presId="urn:microsoft.com/office/officeart/2008/layout/VerticalCurvedList"/>
    <dgm:cxn modelId="{2A1506E3-5628-4471-B783-1BA71380E380}" type="presParOf" srcId="{ADD3B147-1B8A-4970-9959-6269E31A69BD}" destId="{0BE9D094-4D44-4DDA-A73F-AE5DD5B6159E}" srcOrd="3" destOrd="0" presId="urn:microsoft.com/office/officeart/2008/layout/VerticalCurvedList"/>
    <dgm:cxn modelId="{723890D7-1319-4823-8F97-0A2A48ADBBDF}" type="presParOf" srcId="{58C20173-FDDA-483E-BEBD-7996847D3349}" destId="{00FA33F2-654C-4CCE-A3BC-4E22C21C7FF9}" srcOrd="1" destOrd="0" presId="urn:microsoft.com/office/officeart/2008/layout/VerticalCurvedList"/>
    <dgm:cxn modelId="{028ABB87-1187-41B0-B5A1-134EBFFFEEAB}" type="presParOf" srcId="{58C20173-FDDA-483E-BEBD-7996847D3349}" destId="{74236103-D4AB-4D34-8632-25570C7EA90A}" srcOrd="2" destOrd="0" presId="urn:microsoft.com/office/officeart/2008/layout/VerticalCurvedList"/>
    <dgm:cxn modelId="{4A57ADB7-911C-477F-8F55-A4403EA5FFD6}" type="presParOf" srcId="{74236103-D4AB-4D34-8632-25570C7EA90A}" destId="{727173A5-EDE9-411A-98D5-4B509EF345CB}" srcOrd="0" destOrd="0" presId="urn:microsoft.com/office/officeart/2008/layout/VerticalCurvedList"/>
    <dgm:cxn modelId="{7610F2FE-B552-4ACC-8BDE-779B1E368630}" type="presParOf" srcId="{58C20173-FDDA-483E-BEBD-7996847D3349}" destId="{29521597-BBC1-4E80-ACC1-F5684DE34731}" srcOrd="3" destOrd="0" presId="urn:microsoft.com/office/officeart/2008/layout/VerticalCurvedList"/>
    <dgm:cxn modelId="{AA89B2D8-F685-4176-A9F2-D00857A241A4}" type="presParOf" srcId="{58C20173-FDDA-483E-BEBD-7996847D3349}" destId="{D8104C37-0983-4260-9F45-0B30637AD680}" srcOrd="4" destOrd="0" presId="urn:microsoft.com/office/officeart/2008/layout/VerticalCurvedList"/>
    <dgm:cxn modelId="{93D25C58-A6C3-4F63-BBDA-C08536F354D6}" type="presParOf" srcId="{D8104C37-0983-4260-9F45-0B30637AD680}" destId="{3EE13907-5B2A-4545-8C01-0D89FF1CA2A0}" srcOrd="0" destOrd="0" presId="urn:microsoft.com/office/officeart/2008/layout/VerticalCurvedList"/>
    <dgm:cxn modelId="{EA76EE5A-0903-48C6-B7B0-9663960296EC}" type="presParOf" srcId="{58C20173-FDDA-483E-BEBD-7996847D3349}" destId="{CE97DA6F-8EA9-4672-91F4-68F258F42D43}" srcOrd="5" destOrd="0" presId="urn:microsoft.com/office/officeart/2008/layout/VerticalCurvedList"/>
    <dgm:cxn modelId="{B27BAF9A-909F-4FF6-8DEE-35EEC6BF6542}" type="presParOf" srcId="{58C20173-FDDA-483E-BEBD-7996847D3349}" destId="{D2273B69-8060-4A47-BED4-769089625278}" srcOrd="6" destOrd="0" presId="urn:microsoft.com/office/officeart/2008/layout/VerticalCurvedList"/>
    <dgm:cxn modelId="{CF9966FD-2DFD-44D7-B485-D8EB596C7316}" type="presParOf" srcId="{D2273B69-8060-4A47-BED4-769089625278}" destId="{62E75D74-E854-4F4D-98EF-2D7C4BAB4952}" srcOrd="0" destOrd="0" presId="urn:microsoft.com/office/officeart/2008/layout/VerticalCurvedList"/>
    <dgm:cxn modelId="{C6CB1F72-9AF1-4D3E-9C4A-09D7CD96B27E}" type="presParOf" srcId="{58C20173-FDDA-483E-BEBD-7996847D3349}" destId="{DE9DC9D1-B76E-47FC-8194-31A3AA2323F4}" srcOrd="7" destOrd="0" presId="urn:microsoft.com/office/officeart/2008/layout/VerticalCurvedList"/>
    <dgm:cxn modelId="{680EDA49-0B29-4CCF-9CD3-4E27AED83FC8}" type="presParOf" srcId="{58C20173-FDDA-483E-BEBD-7996847D3349}" destId="{4F433E23-DB53-48FF-A1F0-575EFCE6A2F4}" srcOrd="8" destOrd="0" presId="urn:microsoft.com/office/officeart/2008/layout/VerticalCurvedList"/>
    <dgm:cxn modelId="{17361937-B163-4DC3-9E5A-3D305F8DB4AD}" type="presParOf" srcId="{4F433E23-DB53-48FF-A1F0-575EFCE6A2F4}" destId="{026AD690-CDB7-4DF2-9206-860274B6ADA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F64804-B31C-4397-96DA-7703B10D8EF3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pl-PL"/>
        </a:p>
      </dgm:t>
    </dgm:pt>
    <dgm:pt modelId="{BD9F85F1-DD21-4A03-B483-E3E5A2F69244}">
      <dgm:prSet phldrT="[Tekst]" custT="1"/>
      <dgm:spPr/>
      <dgm:t>
        <a:bodyPr/>
        <a:lstStyle/>
        <a:p>
          <a:r>
            <a:rPr lang="pl-PL" sz="2200" dirty="0">
              <a:solidFill>
                <a:schemeClr val="tx1"/>
              </a:solidFill>
            </a:rPr>
            <a:t>Wysoka jakość surowców i składników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FF833F17-E471-4A4F-80B3-A25ACF248A85}" type="parTrans" cxnId="{A0F9112B-658D-4095-A574-14EFA835EA74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CE01EBB-80D3-4A00-BEB4-FF3302A3FBB7}" type="sibTrans" cxnId="{A0F9112B-658D-4095-A574-14EFA835EA74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618FB401-C61B-42A4-A8D6-7DCDF5F1D382}">
      <dgm:prSet phldrT="[Tekst]" custT="1"/>
      <dgm:spPr/>
      <dgm:t>
        <a:bodyPr/>
        <a:lstStyle/>
        <a:p>
          <a:pPr>
            <a:spcAft>
              <a:spcPts val="0"/>
            </a:spcAft>
          </a:pPr>
          <a:r>
            <a:rPr lang="pl-PL" sz="2200" dirty="0">
              <a:solidFill>
                <a:schemeClr val="tx1"/>
              </a:solidFill>
            </a:rPr>
            <a:t>Kontrola temperatur w pomieszczeniach magazynowych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90856F03-5C44-4910-A1D3-F950FE6E306E}" type="parTrans" cxnId="{0807336B-166C-4B43-960A-B3B4C262076F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EB7A689-9E63-42EB-8643-964EF262A79E}" type="sibTrans" cxnId="{0807336B-166C-4B43-960A-B3B4C262076F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D326F44-FBFD-4362-99F3-96C0445EBD7A}">
      <dgm:prSet phldrT="[Tekst]" custT="1"/>
      <dgm:spPr/>
      <dgm:t>
        <a:bodyPr/>
        <a:lstStyle/>
        <a:p>
          <a:r>
            <a:rPr lang="pl-PL" sz="2200" dirty="0">
              <a:solidFill>
                <a:schemeClr val="tx1"/>
              </a:solidFill>
            </a:rPr>
            <a:t>Przestrzeganie dróg technologicznych 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CA539C9C-C292-443D-97DD-04A70458B734}" type="parTrans" cxnId="{866FCD69-A041-44A4-B260-3A80AE389743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9DCAA352-6F43-4ED4-B9F4-FE91409D5EC5}" type="sibTrans" cxnId="{866FCD69-A041-44A4-B260-3A80AE389743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A925780D-CA74-4ECC-8562-056A887D3888}">
      <dgm:prSet custT="1"/>
      <dgm:spPr/>
      <dgm:t>
        <a:bodyPr/>
        <a:lstStyle/>
        <a:p>
          <a:r>
            <a:rPr lang="pl-PL" sz="2200" dirty="0">
              <a:solidFill>
                <a:schemeClr val="tx1"/>
              </a:solidFill>
            </a:rPr>
            <a:t>Kontrola czasu i temperatury podczas przygotowywania potraw</a:t>
          </a:r>
        </a:p>
      </dgm:t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051D2F8-298B-4FE3-BA86-DD434161EC5F}" type="parTrans" cxnId="{E481CE41-1211-4F25-B9F2-CC9A869FC776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56B1D42D-3D9A-43C3-8A7B-9CF13FD71346}" type="sibTrans" cxnId="{E481CE41-1211-4F25-B9F2-CC9A869FC776}">
      <dgm:prSet/>
      <dgm:spPr/>
      <dgm:t>
        <a:bodyPr/>
        <a:lstStyle/>
        <a:p>
          <a:endParaRPr lang="pl-PL" sz="2200">
            <a:solidFill>
              <a:schemeClr val="tx1"/>
            </a:solidFill>
          </a:endParaRPr>
        </a:p>
      </dgm:t>
    </dgm:pt>
    <dgm:pt modelId="{320652DA-0807-4A7E-B29A-F5BC82221C77}" type="pres">
      <dgm:prSet presAssocID="{66F64804-B31C-4397-96DA-7703B10D8EF3}" presName="Name0" presStyleCnt="0">
        <dgm:presLayoutVars>
          <dgm:chMax val="7"/>
          <dgm:chPref val="7"/>
          <dgm:dir/>
        </dgm:presLayoutVars>
      </dgm:prSet>
      <dgm:spPr/>
    </dgm:pt>
    <dgm:pt modelId="{58C20173-FDDA-483E-BEBD-7996847D3349}" type="pres">
      <dgm:prSet presAssocID="{66F64804-B31C-4397-96DA-7703B10D8EF3}" presName="Name1" presStyleCnt="0"/>
      <dgm:spPr/>
    </dgm:pt>
    <dgm:pt modelId="{ADD3B147-1B8A-4970-9959-6269E31A69BD}" type="pres">
      <dgm:prSet presAssocID="{66F64804-B31C-4397-96DA-7703B10D8EF3}" presName="cycle" presStyleCnt="0"/>
      <dgm:spPr/>
    </dgm:pt>
    <dgm:pt modelId="{8A03B3FD-B10F-47E9-B4CA-900EAC0ECB1E}" type="pres">
      <dgm:prSet presAssocID="{66F64804-B31C-4397-96DA-7703B10D8EF3}" presName="srcNode" presStyleLbl="node1" presStyleIdx="0" presStyleCnt="4"/>
      <dgm:spPr/>
    </dgm:pt>
    <dgm:pt modelId="{A7284BD9-7B18-48F8-9C7F-36095118169E}" type="pres">
      <dgm:prSet presAssocID="{66F64804-B31C-4397-96DA-7703B10D8EF3}" presName="conn" presStyleLbl="parChTrans1D2" presStyleIdx="0" presStyleCnt="1"/>
      <dgm:spPr/>
    </dgm:pt>
    <dgm:pt modelId="{F9A26292-AEB3-4290-9EE5-43CA586A349A}" type="pres">
      <dgm:prSet presAssocID="{66F64804-B31C-4397-96DA-7703B10D8EF3}" presName="extraNode" presStyleLbl="node1" presStyleIdx="0" presStyleCnt="4"/>
      <dgm:spPr/>
    </dgm:pt>
    <dgm:pt modelId="{0BE9D094-4D44-4DDA-A73F-AE5DD5B6159E}" type="pres">
      <dgm:prSet presAssocID="{66F64804-B31C-4397-96DA-7703B10D8EF3}" presName="dstNode" presStyleLbl="node1" presStyleIdx="0" presStyleCnt="4"/>
      <dgm:spPr/>
    </dgm:pt>
    <dgm:pt modelId="{00FA33F2-654C-4CCE-A3BC-4E22C21C7FF9}" type="pres">
      <dgm:prSet presAssocID="{BD9F85F1-DD21-4A03-B483-E3E5A2F69244}" presName="text_1" presStyleLbl="node1" presStyleIdx="0" presStyleCnt="4">
        <dgm:presLayoutVars>
          <dgm:bulletEnabled val="1"/>
        </dgm:presLayoutVars>
      </dgm:prSet>
      <dgm:spPr/>
    </dgm:pt>
    <dgm:pt modelId="{74236103-D4AB-4D34-8632-25570C7EA90A}" type="pres">
      <dgm:prSet presAssocID="{BD9F85F1-DD21-4A03-B483-E3E5A2F69244}" presName="accent_1" presStyleCnt="0"/>
      <dgm:spPr/>
    </dgm:pt>
    <dgm:pt modelId="{727173A5-EDE9-411A-98D5-4B509EF345CB}" type="pres">
      <dgm:prSet presAssocID="{BD9F85F1-DD21-4A03-B483-E3E5A2F69244}" presName="accentRepeatNode" presStyleLbl="solidFgAcc1" presStyleIdx="0" presStyleCnt="4"/>
      <dgm:spPr>
        <a:blipFill rotWithShape="0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29521597-BBC1-4E80-ACC1-F5684DE34731}" type="pres">
      <dgm:prSet presAssocID="{618FB401-C61B-42A4-A8D6-7DCDF5F1D382}" presName="text_2" presStyleLbl="node1" presStyleIdx="1" presStyleCnt="4">
        <dgm:presLayoutVars>
          <dgm:bulletEnabled val="1"/>
        </dgm:presLayoutVars>
      </dgm:prSet>
      <dgm:spPr/>
    </dgm:pt>
    <dgm:pt modelId="{D8104C37-0983-4260-9F45-0B30637AD680}" type="pres">
      <dgm:prSet presAssocID="{618FB401-C61B-42A4-A8D6-7DCDF5F1D382}" presName="accent_2" presStyleCnt="0"/>
      <dgm:spPr/>
    </dgm:pt>
    <dgm:pt modelId="{3EE13907-5B2A-4545-8C01-0D89FF1CA2A0}" type="pres">
      <dgm:prSet presAssocID="{618FB401-C61B-42A4-A8D6-7DCDF5F1D382}" presName="accentRepeatNode" presStyleLbl="solidFgAcc1" presStyleIdx="1" presStyleCnt="4"/>
      <dgm:spPr>
        <a:blipFill rotWithShape="0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CE97DA6F-8EA9-4672-91F4-68F258F42D43}" type="pres">
      <dgm:prSet presAssocID="{9D326F44-FBFD-4362-99F3-96C0445EBD7A}" presName="text_3" presStyleLbl="node1" presStyleIdx="2" presStyleCnt="4">
        <dgm:presLayoutVars>
          <dgm:bulletEnabled val="1"/>
        </dgm:presLayoutVars>
      </dgm:prSet>
      <dgm:spPr/>
    </dgm:pt>
    <dgm:pt modelId="{D2273B69-8060-4A47-BED4-769089625278}" type="pres">
      <dgm:prSet presAssocID="{9D326F44-FBFD-4362-99F3-96C0445EBD7A}" presName="accent_3" presStyleCnt="0"/>
      <dgm:spPr/>
    </dgm:pt>
    <dgm:pt modelId="{62E75D74-E854-4F4D-98EF-2D7C4BAB4952}" type="pres">
      <dgm:prSet presAssocID="{9D326F44-FBFD-4362-99F3-96C0445EBD7A}" presName="accentRepeatNode" presStyleLbl="solidFgAcc1" presStyleIdx="2" presStyleCnt="4"/>
      <dgm:spPr>
        <a:blipFill rotWithShape="0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DE9DC9D1-B76E-47FC-8194-31A3AA2323F4}" type="pres">
      <dgm:prSet presAssocID="{A925780D-CA74-4ECC-8562-056A887D3888}" presName="text_4" presStyleLbl="node1" presStyleIdx="3" presStyleCnt="4">
        <dgm:presLayoutVars>
          <dgm:bulletEnabled val="1"/>
        </dgm:presLayoutVars>
      </dgm:prSet>
      <dgm:spPr/>
    </dgm:pt>
    <dgm:pt modelId="{4F433E23-DB53-48FF-A1F0-575EFCE6A2F4}" type="pres">
      <dgm:prSet presAssocID="{A925780D-CA74-4ECC-8562-056A887D3888}" presName="accent_4" presStyleCnt="0"/>
      <dgm:spPr/>
    </dgm:pt>
    <dgm:pt modelId="{026AD690-CDB7-4DF2-9206-860274B6ADA8}" type="pres">
      <dgm:prSet presAssocID="{A925780D-CA74-4ECC-8562-056A887D3888}" presName="accentRepeatNode" presStyleLbl="solidFgAcc1" presStyleIdx="3" presStyleCnt="4"/>
      <dgm:spPr>
        <a:blipFill dpi="0" rotWithShape="0">
          <a:blip xmlns:r="http://schemas.openxmlformats.org/officeDocument/2006/relationships" r:embed="rId4"/>
          <a:srcRect/>
          <a:stretch>
            <a:fillRect l="16345" t="4872" r="-6065" b="5409"/>
          </a:stretch>
        </a:blipFill>
      </dgm:spPr>
    </dgm:pt>
  </dgm:ptLst>
  <dgm:cxnLst>
    <dgm:cxn modelId="{05EEE411-5D22-4C03-B5C1-A208754FA247}" type="presOf" srcId="{618FB401-C61B-42A4-A8D6-7DCDF5F1D382}" destId="{29521597-BBC1-4E80-ACC1-F5684DE34731}" srcOrd="0" destOrd="0" presId="urn:microsoft.com/office/officeart/2008/layout/VerticalCurvedList"/>
    <dgm:cxn modelId="{85CA7B1D-E50B-4589-9DEB-D88C103972DE}" type="presOf" srcId="{9CE01EBB-80D3-4A00-BEB4-FF3302A3FBB7}" destId="{A7284BD9-7B18-48F8-9C7F-36095118169E}" srcOrd="0" destOrd="0" presId="urn:microsoft.com/office/officeart/2008/layout/VerticalCurvedList"/>
    <dgm:cxn modelId="{A0F9112B-658D-4095-A574-14EFA835EA74}" srcId="{66F64804-B31C-4397-96DA-7703B10D8EF3}" destId="{BD9F85F1-DD21-4A03-B483-E3E5A2F69244}" srcOrd="0" destOrd="0" parTransId="{FF833F17-E471-4A4F-80B3-A25ACF248A85}" sibTransId="{9CE01EBB-80D3-4A00-BEB4-FF3302A3FBB7}"/>
    <dgm:cxn modelId="{E481CE41-1211-4F25-B9F2-CC9A869FC776}" srcId="{66F64804-B31C-4397-96DA-7703B10D8EF3}" destId="{A925780D-CA74-4ECC-8562-056A887D3888}" srcOrd="3" destOrd="0" parTransId="{B051D2F8-298B-4FE3-BA86-DD434161EC5F}" sibTransId="{56B1D42D-3D9A-43C3-8A7B-9CF13FD71346}"/>
    <dgm:cxn modelId="{B75FD544-2DD9-4CEA-A7DD-E11385CD0FC2}" type="presOf" srcId="{A925780D-CA74-4ECC-8562-056A887D3888}" destId="{DE9DC9D1-B76E-47FC-8194-31A3AA2323F4}" srcOrd="0" destOrd="0" presId="urn:microsoft.com/office/officeart/2008/layout/VerticalCurvedList"/>
    <dgm:cxn modelId="{866FCD69-A041-44A4-B260-3A80AE389743}" srcId="{66F64804-B31C-4397-96DA-7703B10D8EF3}" destId="{9D326F44-FBFD-4362-99F3-96C0445EBD7A}" srcOrd="2" destOrd="0" parTransId="{CA539C9C-C292-443D-97DD-04A70458B734}" sibTransId="{9DCAA352-6F43-4ED4-B9F4-FE91409D5EC5}"/>
    <dgm:cxn modelId="{9B4FCE6A-526E-4067-AF00-F6413211ED43}" type="presOf" srcId="{66F64804-B31C-4397-96DA-7703B10D8EF3}" destId="{320652DA-0807-4A7E-B29A-F5BC82221C77}" srcOrd="0" destOrd="0" presId="urn:microsoft.com/office/officeart/2008/layout/VerticalCurvedList"/>
    <dgm:cxn modelId="{0807336B-166C-4B43-960A-B3B4C262076F}" srcId="{66F64804-B31C-4397-96DA-7703B10D8EF3}" destId="{618FB401-C61B-42A4-A8D6-7DCDF5F1D382}" srcOrd="1" destOrd="0" parTransId="{90856F03-5C44-4910-A1D3-F950FE6E306E}" sibTransId="{9EB7A689-9E63-42EB-8643-964EF262A79E}"/>
    <dgm:cxn modelId="{D1F4258D-9470-441B-9AFF-B6BBAE6F649C}" type="presOf" srcId="{BD9F85F1-DD21-4A03-B483-E3E5A2F69244}" destId="{00FA33F2-654C-4CCE-A3BC-4E22C21C7FF9}" srcOrd="0" destOrd="0" presId="urn:microsoft.com/office/officeart/2008/layout/VerticalCurvedList"/>
    <dgm:cxn modelId="{E39BCCDF-4B62-4DF5-8280-41D780EF7AAB}" type="presOf" srcId="{9D326F44-FBFD-4362-99F3-96C0445EBD7A}" destId="{CE97DA6F-8EA9-4672-91F4-68F258F42D43}" srcOrd="0" destOrd="0" presId="urn:microsoft.com/office/officeart/2008/layout/VerticalCurvedList"/>
    <dgm:cxn modelId="{21A4759E-1764-41E9-8434-35F71EE227CB}" type="presParOf" srcId="{320652DA-0807-4A7E-B29A-F5BC82221C77}" destId="{58C20173-FDDA-483E-BEBD-7996847D3349}" srcOrd="0" destOrd="0" presId="urn:microsoft.com/office/officeart/2008/layout/VerticalCurvedList"/>
    <dgm:cxn modelId="{37F7F52D-6E9B-43CB-A7EA-5DFD510E54FE}" type="presParOf" srcId="{58C20173-FDDA-483E-BEBD-7996847D3349}" destId="{ADD3B147-1B8A-4970-9959-6269E31A69BD}" srcOrd="0" destOrd="0" presId="urn:microsoft.com/office/officeart/2008/layout/VerticalCurvedList"/>
    <dgm:cxn modelId="{48852B81-FD6F-4F60-A657-7D77A4243188}" type="presParOf" srcId="{ADD3B147-1B8A-4970-9959-6269E31A69BD}" destId="{8A03B3FD-B10F-47E9-B4CA-900EAC0ECB1E}" srcOrd="0" destOrd="0" presId="urn:microsoft.com/office/officeart/2008/layout/VerticalCurvedList"/>
    <dgm:cxn modelId="{809FDBD3-10EF-44A9-8995-7089C368D257}" type="presParOf" srcId="{ADD3B147-1B8A-4970-9959-6269E31A69BD}" destId="{A7284BD9-7B18-48F8-9C7F-36095118169E}" srcOrd="1" destOrd="0" presId="urn:microsoft.com/office/officeart/2008/layout/VerticalCurvedList"/>
    <dgm:cxn modelId="{E7A9CA88-59C5-427C-8A67-94A247CC0173}" type="presParOf" srcId="{ADD3B147-1B8A-4970-9959-6269E31A69BD}" destId="{F9A26292-AEB3-4290-9EE5-43CA586A349A}" srcOrd="2" destOrd="0" presId="urn:microsoft.com/office/officeart/2008/layout/VerticalCurvedList"/>
    <dgm:cxn modelId="{2A1506E3-5628-4471-B783-1BA71380E380}" type="presParOf" srcId="{ADD3B147-1B8A-4970-9959-6269E31A69BD}" destId="{0BE9D094-4D44-4DDA-A73F-AE5DD5B6159E}" srcOrd="3" destOrd="0" presId="urn:microsoft.com/office/officeart/2008/layout/VerticalCurvedList"/>
    <dgm:cxn modelId="{723890D7-1319-4823-8F97-0A2A48ADBBDF}" type="presParOf" srcId="{58C20173-FDDA-483E-BEBD-7996847D3349}" destId="{00FA33F2-654C-4CCE-A3BC-4E22C21C7FF9}" srcOrd="1" destOrd="0" presId="urn:microsoft.com/office/officeart/2008/layout/VerticalCurvedList"/>
    <dgm:cxn modelId="{028ABB87-1187-41B0-B5A1-134EBFFFEEAB}" type="presParOf" srcId="{58C20173-FDDA-483E-BEBD-7996847D3349}" destId="{74236103-D4AB-4D34-8632-25570C7EA90A}" srcOrd="2" destOrd="0" presId="urn:microsoft.com/office/officeart/2008/layout/VerticalCurvedList"/>
    <dgm:cxn modelId="{4A57ADB7-911C-477F-8F55-A4403EA5FFD6}" type="presParOf" srcId="{74236103-D4AB-4D34-8632-25570C7EA90A}" destId="{727173A5-EDE9-411A-98D5-4B509EF345CB}" srcOrd="0" destOrd="0" presId="urn:microsoft.com/office/officeart/2008/layout/VerticalCurvedList"/>
    <dgm:cxn modelId="{7610F2FE-B552-4ACC-8BDE-779B1E368630}" type="presParOf" srcId="{58C20173-FDDA-483E-BEBD-7996847D3349}" destId="{29521597-BBC1-4E80-ACC1-F5684DE34731}" srcOrd="3" destOrd="0" presId="urn:microsoft.com/office/officeart/2008/layout/VerticalCurvedList"/>
    <dgm:cxn modelId="{AA89B2D8-F685-4176-A9F2-D00857A241A4}" type="presParOf" srcId="{58C20173-FDDA-483E-BEBD-7996847D3349}" destId="{D8104C37-0983-4260-9F45-0B30637AD680}" srcOrd="4" destOrd="0" presId="urn:microsoft.com/office/officeart/2008/layout/VerticalCurvedList"/>
    <dgm:cxn modelId="{93D25C58-A6C3-4F63-BBDA-C08536F354D6}" type="presParOf" srcId="{D8104C37-0983-4260-9F45-0B30637AD680}" destId="{3EE13907-5B2A-4545-8C01-0D89FF1CA2A0}" srcOrd="0" destOrd="0" presId="urn:microsoft.com/office/officeart/2008/layout/VerticalCurvedList"/>
    <dgm:cxn modelId="{EA76EE5A-0903-48C6-B7B0-9663960296EC}" type="presParOf" srcId="{58C20173-FDDA-483E-BEBD-7996847D3349}" destId="{CE97DA6F-8EA9-4672-91F4-68F258F42D43}" srcOrd="5" destOrd="0" presId="urn:microsoft.com/office/officeart/2008/layout/VerticalCurvedList"/>
    <dgm:cxn modelId="{B27BAF9A-909F-4FF6-8DEE-35EEC6BF6542}" type="presParOf" srcId="{58C20173-FDDA-483E-BEBD-7996847D3349}" destId="{D2273B69-8060-4A47-BED4-769089625278}" srcOrd="6" destOrd="0" presId="urn:microsoft.com/office/officeart/2008/layout/VerticalCurvedList"/>
    <dgm:cxn modelId="{CF9966FD-2DFD-44D7-B485-D8EB596C7316}" type="presParOf" srcId="{D2273B69-8060-4A47-BED4-769089625278}" destId="{62E75D74-E854-4F4D-98EF-2D7C4BAB4952}" srcOrd="0" destOrd="0" presId="urn:microsoft.com/office/officeart/2008/layout/VerticalCurvedList"/>
    <dgm:cxn modelId="{C6CB1F72-9AF1-4D3E-9C4A-09D7CD96B27E}" type="presParOf" srcId="{58C20173-FDDA-483E-BEBD-7996847D3349}" destId="{DE9DC9D1-B76E-47FC-8194-31A3AA2323F4}" srcOrd="7" destOrd="0" presId="urn:microsoft.com/office/officeart/2008/layout/VerticalCurvedList"/>
    <dgm:cxn modelId="{680EDA49-0B29-4CCF-9CD3-4E27AED83FC8}" type="presParOf" srcId="{58C20173-FDDA-483E-BEBD-7996847D3349}" destId="{4F433E23-DB53-48FF-A1F0-575EFCE6A2F4}" srcOrd="8" destOrd="0" presId="urn:microsoft.com/office/officeart/2008/layout/VerticalCurvedList"/>
    <dgm:cxn modelId="{17361937-B163-4DC3-9E5A-3D305F8DB4AD}" type="presParOf" srcId="{4F433E23-DB53-48FF-A1F0-575EFCE6A2F4}" destId="{026AD690-CDB7-4DF2-9206-860274B6ADA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401D8-054E-4F0B-A359-E864A3A5051A}">
      <dsp:nvSpPr>
        <dsp:cNvPr id="0" name=""/>
        <dsp:cNvSpPr/>
      </dsp:nvSpPr>
      <dsp:spPr>
        <a:xfrm>
          <a:off x="-5143938" y="-787962"/>
          <a:ext cx="6125704" cy="6125704"/>
        </a:xfrm>
        <a:prstGeom prst="blockArc">
          <a:avLst>
            <a:gd name="adj1" fmla="val 18900000"/>
            <a:gd name="adj2" fmla="val 2700000"/>
            <a:gd name="adj3" fmla="val 353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6BFE2B-2587-4E8B-92B3-8275C7ACF3CA}">
      <dsp:nvSpPr>
        <dsp:cNvPr id="0" name=""/>
        <dsp:cNvSpPr/>
      </dsp:nvSpPr>
      <dsp:spPr>
        <a:xfrm>
          <a:off x="366185" y="239591"/>
          <a:ext cx="6718437" cy="479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20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</a:rPr>
            <a:t>Bezpieczeństwo </a:t>
          </a:r>
        </a:p>
      </dsp:txBody>
      <dsp:txXfrm>
        <a:off x="366185" y="239591"/>
        <a:ext cx="6718437" cy="479000"/>
      </dsp:txXfrm>
    </dsp:sp>
    <dsp:sp modelId="{996CFB8C-CCC7-4500-894A-66B6AD39DB4A}">
      <dsp:nvSpPr>
        <dsp:cNvPr id="0" name=""/>
        <dsp:cNvSpPr/>
      </dsp:nvSpPr>
      <dsp:spPr>
        <a:xfrm>
          <a:off x="66809" y="179716"/>
          <a:ext cx="598751" cy="598751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AD293C-A9CB-4FEF-9883-668F4DF85405}">
      <dsp:nvSpPr>
        <dsp:cNvPr id="0" name=""/>
        <dsp:cNvSpPr/>
      </dsp:nvSpPr>
      <dsp:spPr>
        <a:xfrm>
          <a:off x="760196" y="958001"/>
          <a:ext cx="6324426" cy="479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20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</a:rPr>
            <a:t>Wysoka jakość </a:t>
          </a:r>
        </a:p>
      </dsp:txBody>
      <dsp:txXfrm>
        <a:off x="760196" y="958001"/>
        <a:ext cx="6324426" cy="479000"/>
      </dsp:txXfrm>
    </dsp:sp>
    <dsp:sp modelId="{A1675011-1745-4C33-937E-9151DE307A95}">
      <dsp:nvSpPr>
        <dsp:cNvPr id="0" name=""/>
        <dsp:cNvSpPr/>
      </dsp:nvSpPr>
      <dsp:spPr>
        <a:xfrm>
          <a:off x="460820" y="898126"/>
          <a:ext cx="598751" cy="598751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12214" t="-17181" r="-113565" b="-19537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16500-8571-4961-8D1E-F0DE7FDFC1FC}">
      <dsp:nvSpPr>
        <dsp:cNvPr id="0" name=""/>
        <dsp:cNvSpPr/>
      </dsp:nvSpPr>
      <dsp:spPr>
        <a:xfrm>
          <a:off x="940367" y="1676411"/>
          <a:ext cx="6144255" cy="479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20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</a:rPr>
            <a:t>Świeżość</a:t>
          </a:r>
        </a:p>
      </dsp:txBody>
      <dsp:txXfrm>
        <a:off x="940367" y="1676411"/>
        <a:ext cx="6144255" cy="479000"/>
      </dsp:txXfrm>
    </dsp:sp>
    <dsp:sp modelId="{1B340C5C-22B7-468B-A2F1-A1274A054B3B}">
      <dsp:nvSpPr>
        <dsp:cNvPr id="0" name=""/>
        <dsp:cNvSpPr/>
      </dsp:nvSpPr>
      <dsp:spPr>
        <a:xfrm>
          <a:off x="640992" y="1616536"/>
          <a:ext cx="598751" cy="598751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092468-DE13-4A34-A90D-6C96694ED168}">
      <dsp:nvSpPr>
        <dsp:cNvPr id="0" name=""/>
        <dsp:cNvSpPr/>
      </dsp:nvSpPr>
      <dsp:spPr>
        <a:xfrm>
          <a:off x="940367" y="2394367"/>
          <a:ext cx="6144255" cy="479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20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</a:rPr>
            <a:t>Wysoka wartość odżywcza</a:t>
          </a:r>
        </a:p>
      </dsp:txBody>
      <dsp:txXfrm>
        <a:off x="940367" y="2394367"/>
        <a:ext cx="6144255" cy="479000"/>
      </dsp:txXfrm>
    </dsp:sp>
    <dsp:sp modelId="{02BA9179-4930-4FF9-A364-332F6339F2AE}">
      <dsp:nvSpPr>
        <dsp:cNvPr id="0" name=""/>
        <dsp:cNvSpPr/>
      </dsp:nvSpPr>
      <dsp:spPr>
        <a:xfrm>
          <a:off x="640992" y="2334492"/>
          <a:ext cx="598751" cy="598751"/>
        </a:xfrm>
        <a:prstGeom prst="ellipse">
          <a:avLst/>
        </a:prstGeom>
        <a:blipFill rotWithShape="0">
          <a:blip xmlns:r="http://schemas.openxmlformats.org/officeDocument/2006/relationships" r:embed="rId4"/>
          <a:srcRect/>
          <a:stretch>
            <a:fillRect t="-3000" b="-3000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B194F-0BDB-4907-BAAC-F98BACB50E47}">
      <dsp:nvSpPr>
        <dsp:cNvPr id="0" name=""/>
        <dsp:cNvSpPr/>
      </dsp:nvSpPr>
      <dsp:spPr>
        <a:xfrm>
          <a:off x="760196" y="3112777"/>
          <a:ext cx="6324426" cy="479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20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</a:rPr>
            <a:t>Wysoka dostępność </a:t>
          </a:r>
        </a:p>
      </dsp:txBody>
      <dsp:txXfrm>
        <a:off x="760196" y="3112777"/>
        <a:ext cx="6324426" cy="479000"/>
      </dsp:txXfrm>
    </dsp:sp>
    <dsp:sp modelId="{26E88B8A-2CD8-4F29-86DC-4E6D248C6A7F}">
      <dsp:nvSpPr>
        <dsp:cNvPr id="0" name=""/>
        <dsp:cNvSpPr/>
      </dsp:nvSpPr>
      <dsp:spPr>
        <a:xfrm>
          <a:off x="460820" y="3052902"/>
          <a:ext cx="598751" cy="598751"/>
        </a:xfrm>
        <a:prstGeom prst="ellipse">
          <a:avLst/>
        </a:prstGeom>
        <a:blipFill rotWithShape="0">
          <a:blip xmlns:r="http://schemas.openxmlformats.org/officeDocument/2006/relationships" r:embed="rId5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7FCAE1-E530-46E6-B3F3-CA0D7C37DF55}">
      <dsp:nvSpPr>
        <dsp:cNvPr id="0" name=""/>
        <dsp:cNvSpPr/>
      </dsp:nvSpPr>
      <dsp:spPr>
        <a:xfrm>
          <a:off x="366185" y="3831187"/>
          <a:ext cx="6718437" cy="4790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0207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>
              <a:solidFill>
                <a:schemeClr val="tx1"/>
              </a:solidFill>
            </a:rPr>
            <a:t>Łatwe przygotowanie</a:t>
          </a:r>
        </a:p>
      </dsp:txBody>
      <dsp:txXfrm>
        <a:off x="366185" y="3831187"/>
        <a:ext cx="6718437" cy="479000"/>
      </dsp:txXfrm>
    </dsp:sp>
    <dsp:sp modelId="{A74C9C93-D946-420E-8DE1-FC14B5EA89DD}">
      <dsp:nvSpPr>
        <dsp:cNvPr id="0" name=""/>
        <dsp:cNvSpPr/>
      </dsp:nvSpPr>
      <dsp:spPr>
        <a:xfrm>
          <a:off x="66809" y="3771312"/>
          <a:ext cx="598751" cy="598751"/>
        </a:xfrm>
        <a:prstGeom prst="ellipse">
          <a:avLst/>
        </a:prstGeom>
        <a:blipFill rotWithShape="0">
          <a:blip xmlns:r="http://schemas.openxmlformats.org/officeDocument/2006/relationships" r:embed="rId6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84BD9-7B18-48F8-9C7F-36095118169E}">
      <dsp:nvSpPr>
        <dsp:cNvPr id="0" name=""/>
        <dsp:cNvSpPr/>
      </dsp:nvSpPr>
      <dsp:spPr>
        <a:xfrm>
          <a:off x="-5203546" y="-797024"/>
          <a:ext cx="6196514" cy="6196514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A33F2-654C-4CCE-A3BC-4E22C21C7FF9}">
      <dsp:nvSpPr>
        <dsp:cNvPr id="0" name=""/>
        <dsp:cNvSpPr/>
      </dsp:nvSpPr>
      <dsp:spPr>
        <a:xfrm>
          <a:off x="519901" y="353837"/>
          <a:ext cx="7553909" cy="7080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200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tx1"/>
              </a:solidFill>
            </a:rPr>
            <a:t>Jakość i bezpieczeństwo surowców </a:t>
          </a:r>
        </a:p>
      </dsp:txBody>
      <dsp:txXfrm>
        <a:off x="519901" y="353837"/>
        <a:ext cx="7553909" cy="708043"/>
      </dsp:txXfrm>
    </dsp:sp>
    <dsp:sp modelId="{727173A5-EDE9-411A-98D5-4B509EF345CB}">
      <dsp:nvSpPr>
        <dsp:cNvPr id="0" name=""/>
        <dsp:cNvSpPr/>
      </dsp:nvSpPr>
      <dsp:spPr>
        <a:xfrm>
          <a:off x="77374" y="265332"/>
          <a:ext cx="885054" cy="885054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t="-223" b="-223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21597-BBC1-4E80-ACC1-F5684DE34731}">
      <dsp:nvSpPr>
        <dsp:cNvPr id="0" name=""/>
        <dsp:cNvSpPr/>
      </dsp:nvSpPr>
      <dsp:spPr>
        <a:xfrm>
          <a:off x="925839" y="1416086"/>
          <a:ext cx="7147971" cy="7080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200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tx1"/>
              </a:solidFill>
            </a:rPr>
            <a:t>Warunki przechowywania i przetwarzania żywności </a:t>
          </a:r>
        </a:p>
      </dsp:txBody>
      <dsp:txXfrm>
        <a:off x="925839" y="1416086"/>
        <a:ext cx="7147971" cy="708043"/>
      </dsp:txXfrm>
    </dsp:sp>
    <dsp:sp modelId="{3EE13907-5B2A-4545-8C01-0D89FF1CA2A0}">
      <dsp:nvSpPr>
        <dsp:cNvPr id="0" name=""/>
        <dsp:cNvSpPr/>
      </dsp:nvSpPr>
      <dsp:spPr>
        <a:xfrm>
          <a:off x="483312" y="1327581"/>
          <a:ext cx="885054" cy="885054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 l="-8975" r="-8975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7DA6F-8EA9-4672-91F4-68F258F42D43}">
      <dsp:nvSpPr>
        <dsp:cNvPr id="0" name=""/>
        <dsp:cNvSpPr/>
      </dsp:nvSpPr>
      <dsp:spPr>
        <a:xfrm>
          <a:off x="925839" y="2478335"/>
          <a:ext cx="7147971" cy="7080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200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tx1"/>
              </a:solidFill>
            </a:rPr>
            <a:t>Dobór odpowiedniej metody pakowania </a:t>
          </a:r>
        </a:p>
      </dsp:txBody>
      <dsp:txXfrm>
        <a:off x="925839" y="2478335"/>
        <a:ext cx="7147971" cy="708043"/>
      </dsp:txXfrm>
    </dsp:sp>
    <dsp:sp modelId="{62E75D74-E854-4F4D-98EF-2D7C4BAB4952}">
      <dsp:nvSpPr>
        <dsp:cNvPr id="0" name=""/>
        <dsp:cNvSpPr/>
      </dsp:nvSpPr>
      <dsp:spPr>
        <a:xfrm>
          <a:off x="483312" y="2389830"/>
          <a:ext cx="885054" cy="885054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10000" r="-10000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9DC9D1-B76E-47FC-8194-31A3AA2323F4}">
      <dsp:nvSpPr>
        <dsp:cNvPr id="0" name=""/>
        <dsp:cNvSpPr/>
      </dsp:nvSpPr>
      <dsp:spPr>
        <a:xfrm>
          <a:off x="519901" y="3540585"/>
          <a:ext cx="7553909" cy="7080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2009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solidFill>
                <a:schemeClr val="tx1"/>
              </a:solidFill>
            </a:rPr>
            <a:t>Warunki transportu i sprzedaży</a:t>
          </a:r>
        </a:p>
      </dsp:txBody>
      <dsp:txXfrm>
        <a:off x="519901" y="3540585"/>
        <a:ext cx="7553909" cy="708043"/>
      </dsp:txXfrm>
    </dsp:sp>
    <dsp:sp modelId="{026AD690-CDB7-4DF2-9206-860274B6ADA8}">
      <dsp:nvSpPr>
        <dsp:cNvPr id="0" name=""/>
        <dsp:cNvSpPr/>
      </dsp:nvSpPr>
      <dsp:spPr>
        <a:xfrm>
          <a:off x="77374" y="3452079"/>
          <a:ext cx="885054" cy="885054"/>
        </a:xfrm>
        <a:prstGeom prst="ellipse">
          <a:avLst/>
        </a:prstGeom>
        <a:blipFill rotWithShape="0">
          <a:blip xmlns:r="http://schemas.openxmlformats.org/officeDocument/2006/relationships" r:embed="rId4"/>
          <a:srcRect/>
          <a:stretch>
            <a:fillRect l="-15000" r="-15000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84BD9-7B18-48F8-9C7F-36095118169E}">
      <dsp:nvSpPr>
        <dsp:cNvPr id="0" name=""/>
        <dsp:cNvSpPr/>
      </dsp:nvSpPr>
      <dsp:spPr>
        <a:xfrm>
          <a:off x="-5716000" y="-874930"/>
          <a:ext cx="6805272" cy="6805272"/>
        </a:xfrm>
        <a:prstGeom prst="blockArc">
          <a:avLst>
            <a:gd name="adj1" fmla="val 18900000"/>
            <a:gd name="adj2" fmla="val 2700000"/>
            <a:gd name="adj3" fmla="val 317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A33F2-654C-4CCE-A3BC-4E22C21C7FF9}">
      <dsp:nvSpPr>
        <dsp:cNvPr id="0" name=""/>
        <dsp:cNvSpPr/>
      </dsp:nvSpPr>
      <dsp:spPr>
        <a:xfrm>
          <a:off x="570181" y="388659"/>
          <a:ext cx="7433532" cy="7777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31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Zakłady gastronomiczne </a:t>
          </a:r>
        </a:p>
      </dsp:txBody>
      <dsp:txXfrm>
        <a:off x="570181" y="388659"/>
        <a:ext cx="7433532" cy="777724"/>
      </dsp:txXfrm>
    </dsp:sp>
    <dsp:sp modelId="{727173A5-EDE9-411A-98D5-4B509EF345CB}">
      <dsp:nvSpPr>
        <dsp:cNvPr id="0" name=""/>
        <dsp:cNvSpPr/>
      </dsp:nvSpPr>
      <dsp:spPr>
        <a:xfrm>
          <a:off x="84103" y="291444"/>
          <a:ext cx="972155" cy="972155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 l="-17126" t="4012" r="-15269" b="-19326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21597-BBC1-4E80-ACC1-F5684DE34731}">
      <dsp:nvSpPr>
        <dsp:cNvPr id="0" name=""/>
        <dsp:cNvSpPr/>
      </dsp:nvSpPr>
      <dsp:spPr>
        <a:xfrm>
          <a:off x="1016068" y="1555448"/>
          <a:ext cx="6987645" cy="7777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31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Zakłady żywienia zbiorowego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(szpitale, stołówki, domy opieki, instytucje socjalne)</a:t>
          </a:r>
        </a:p>
      </dsp:txBody>
      <dsp:txXfrm>
        <a:off x="1016068" y="1555448"/>
        <a:ext cx="6987645" cy="777724"/>
      </dsp:txXfrm>
    </dsp:sp>
    <dsp:sp modelId="{3EE13907-5B2A-4545-8C01-0D89FF1CA2A0}">
      <dsp:nvSpPr>
        <dsp:cNvPr id="0" name=""/>
        <dsp:cNvSpPr/>
      </dsp:nvSpPr>
      <dsp:spPr>
        <a:xfrm>
          <a:off x="529990" y="1458233"/>
          <a:ext cx="972155" cy="972155"/>
        </a:xfrm>
        <a:prstGeom prst="ellipse">
          <a:avLst/>
        </a:prstGeom>
        <a:blipFill dpi="0" rotWithShape="0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7DA6F-8EA9-4672-91F4-68F258F42D43}">
      <dsp:nvSpPr>
        <dsp:cNvPr id="0" name=""/>
        <dsp:cNvSpPr/>
      </dsp:nvSpPr>
      <dsp:spPr>
        <a:xfrm>
          <a:off x="1016068" y="2722237"/>
          <a:ext cx="6987645" cy="7777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31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Hotele i ośrodki wypoczynkowe</a:t>
          </a:r>
        </a:p>
      </dsp:txBody>
      <dsp:txXfrm>
        <a:off x="1016068" y="2722237"/>
        <a:ext cx="6987645" cy="777724"/>
      </dsp:txXfrm>
    </dsp:sp>
    <dsp:sp modelId="{62E75D74-E854-4F4D-98EF-2D7C4BAB4952}">
      <dsp:nvSpPr>
        <dsp:cNvPr id="0" name=""/>
        <dsp:cNvSpPr/>
      </dsp:nvSpPr>
      <dsp:spPr>
        <a:xfrm>
          <a:off x="529990" y="2625022"/>
          <a:ext cx="972155" cy="972155"/>
        </a:xfrm>
        <a:prstGeom prst="ellipse">
          <a:avLst/>
        </a:prstGeom>
        <a:blipFill dpi="0" rotWithShape="0">
          <a:blip xmlns:r="http://schemas.openxmlformats.org/officeDocument/2006/relationships" r:embed="rId3"/>
          <a:srcRect/>
          <a:stretch>
            <a:fillRect l="-36836" t="-39871" r="-35378" b="-32343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9DC9D1-B76E-47FC-8194-31A3AA2323F4}">
      <dsp:nvSpPr>
        <dsp:cNvPr id="0" name=""/>
        <dsp:cNvSpPr/>
      </dsp:nvSpPr>
      <dsp:spPr>
        <a:xfrm>
          <a:off x="570181" y="3889026"/>
          <a:ext cx="7433532" cy="7777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319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Catering lotniczy</a:t>
          </a:r>
        </a:p>
      </dsp:txBody>
      <dsp:txXfrm>
        <a:off x="570181" y="3889026"/>
        <a:ext cx="7433532" cy="777724"/>
      </dsp:txXfrm>
    </dsp:sp>
    <dsp:sp modelId="{026AD690-CDB7-4DF2-9206-860274B6ADA8}">
      <dsp:nvSpPr>
        <dsp:cNvPr id="0" name=""/>
        <dsp:cNvSpPr/>
      </dsp:nvSpPr>
      <dsp:spPr>
        <a:xfrm>
          <a:off x="84103" y="3791811"/>
          <a:ext cx="972155" cy="972155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-8442" t="-3693" r="-6966" b="-19693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284BD9-7B18-48F8-9C7F-36095118169E}">
      <dsp:nvSpPr>
        <dsp:cNvPr id="0" name=""/>
        <dsp:cNvSpPr/>
      </dsp:nvSpPr>
      <dsp:spPr>
        <a:xfrm>
          <a:off x="-4061039" y="-623332"/>
          <a:ext cx="4839298" cy="4839298"/>
        </a:xfrm>
        <a:prstGeom prst="blockArc">
          <a:avLst>
            <a:gd name="adj1" fmla="val 18900000"/>
            <a:gd name="adj2" fmla="val 2700000"/>
            <a:gd name="adj3" fmla="val 446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FA33F2-654C-4CCE-A3BC-4E22C21C7FF9}">
      <dsp:nvSpPr>
        <dsp:cNvPr id="0" name=""/>
        <dsp:cNvSpPr/>
      </dsp:nvSpPr>
      <dsp:spPr>
        <a:xfrm>
          <a:off x="407804" y="276201"/>
          <a:ext cx="7710466" cy="5526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69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Wysoka jakość surowców i składników</a:t>
          </a:r>
        </a:p>
      </dsp:txBody>
      <dsp:txXfrm>
        <a:off x="407804" y="276201"/>
        <a:ext cx="7710466" cy="552690"/>
      </dsp:txXfrm>
    </dsp:sp>
    <dsp:sp modelId="{727173A5-EDE9-411A-98D5-4B509EF345CB}">
      <dsp:nvSpPr>
        <dsp:cNvPr id="0" name=""/>
        <dsp:cNvSpPr/>
      </dsp:nvSpPr>
      <dsp:spPr>
        <a:xfrm>
          <a:off x="62372" y="207115"/>
          <a:ext cx="690863" cy="690863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521597-BBC1-4E80-ACC1-F5684DE34731}">
      <dsp:nvSpPr>
        <dsp:cNvPr id="0" name=""/>
        <dsp:cNvSpPr/>
      </dsp:nvSpPr>
      <dsp:spPr>
        <a:xfrm>
          <a:off x="724674" y="1105381"/>
          <a:ext cx="7393595" cy="5526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69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Kontrola temperatur w pomieszczeniach magazynowych</a:t>
          </a:r>
        </a:p>
      </dsp:txBody>
      <dsp:txXfrm>
        <a:off x="724674" y="1105381"/>
        <a:ext cx="7393595" cy="552690"/>
      </dsp:txXfrm>
    </dsp:sp>
    <dsp:sp modelId="{3EE13907-5B2A-4545-8C01-0D89FF1CA2A0}">
      <dsp:nvSpPr>
        <dsp:cNvPr id="0" name=""/>
        <dsp:cNvSpPr/>
      </dsp:nvSpPr>
      <dsp:spPr>
        <a:xfrm>
          <a:off x="379242" y="1036294"/>
          <a:ext cx="690863" cy="690863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97DA6F-8EA9-4672-91F4-68F258F42D43}">
      <dsp:nvSpPr>
        <dsp:cNvPr id="0" name=""/>
        <dsp:cNvSpPr/>
      </dsp:nvSpPr>
      <dsp:spPr>
        <a:xfrm>
          <a:off x="724674" y="1934561"/>
          <a:ext cx="7393595" cy="5526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69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Przestrzeganie dróg technologicznych </a:t>
          </a:r>
        </a:p>
      </dsp:txBody>
      <dsp:txXfrm>
        <a:off x="724674" y="1934561"/>
        <a:ext cx="7393595" cy="552690"/>
      </dsp:txXfrm>
    </dsp:sp>
    <dsp:sp modelId="{62E75D74-E854-4F4D-98EF-2D7C4BAB4952}">
      <dsp:nvSpPr>
        <dsp:cNvPr id="0" name=""/>
        <dsp:cNvSpPr/>
      </dsp:nvSpPr>
      <dsp:spPr>
        <a:xfrm>
          <a:off x="379242" y="1865474"/>
          <a:ext cx="690863" cy="690863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9DC9D1-B76E-47FC-8194-31A3AA2323F4}">
      <dsp:nvSpPr>
        <dsp:cNvPr id="0" name=""/>
        <dsp:cNvSpPr/>
      </dsp:nvSpPr>
      <dsp:spPr>
        <a:xfrm>
          <a:off x="407804" y="2763740"/>
          <a:ext cx="7710466" cy="5526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69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200" kern="1200" dirty="0">
              <a:solidFill>
                <a:schemeClr val="tx1"/>
              </a:solidFill>
            </a:rPr>
            <a:t>Kontrola czasu i temperatury podczas przygotowywania potraw</a:t>
          </a:r>
        </a:p>
      </dsp:txBody>
      <dsp:txXfrm>
        <a:off x="407804" y="2763740"/>
        <a:ext cx="7710466" cy="552690"/>
      </dsp:txXfrm>
    </dsp:sp>
    <dsp:sp modelId="{026AD690-CDB7-4DF2-9206-860274B6ADA8}">
      <dsp:nvSpPr>
        <dsp:cNvPr id="0" name=""/>
        <dsp:cNvSpPr/>
      </dsp:nvSpPr>
      <dsp:spPr>
        <a:xfrm>
          <a:off x="62372" y="2694654"/>
          <a:ext cx="690863" cy="690863"/>
        </a:xfrm>
        <a:prstGeom prst="ellipse">
          <a:avLst/>
        </a:prstGeom>
        <a:blipFill dpi="0" rotWithShape="0">
          <a:blip xmlns:r="http://schemas.openxmlformats.org/officeDocument/2006/relationships" r:embed="rId4"/>
          <a:srcRect/>
          <a:stretch>
            <a:fillRect l="16345" t="4872" r="-6065" b="5409"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3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8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Ocena możliwości wykorzystania technologii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chill</a:t>
            </a:r>
            <a:r>
              <a:rPr lang="pl-PL" i="1" dirty="0"/>
              <a:t> </a:t>
            </a:r>
            <a:r>
              <a:rPr lang="pl-PL" dirty="0"/>
              <a:t>w gastronomii</a:t>
            </a: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Arkadiusz </a:t>
            </a:r>
            <a:r>
              <a:rPr lang="pl-PL" dirty="0" err="1"/>
              <a:t>Szpicer</a:t>
            </a:r>
            <a:endParaRPr lang="pl-PL" dirty="0"/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F6C96D-1995-78FD-7A27-87FFB5796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Oczekiwania konsumentów względem żywności</a:t>
            </a:r>
          </a:p>
        </p:txBody>
      </p:sp>
      <p:graphicFrame>
        <p:nvGraphicFramePr>
          <p:cNvPr id="4" name="Diagram 3" descr="Schemat przedstawiający oczekiwania konsumentów względem żywności:&#10;* bezpieczeństwo, &#10;* wysoka jakość, &#10;* świeżość, &#10;* wysoka wartość odżywcza, &#10;* wysoka dostępność, &#10;* łatwe przygotowanie. ">
            <a:extLst>
              <a:ext uri="{FF2B5EF4-FFF2-40B4-BE49-F238E27FC236}">
                <a16:creationId xmlns:a16="http://schemas.microsoft.com/office/drawing/2014/main" id="{EB37E610-BFE2-0532-CB34-EA85403159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3460371"/>
              </p:ext>
            </p:extLst>
          </p:nvPr>
        </p:nvGraphicFramePr>
        <p:xfrm>
          <a:off x="3937078" y="1154110"/>
          <a:ext cx="7147482" cy="45497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>
            <a:extLst>
              <a:ext uri="{FF2B5EF4-FFF2-40B4-BE49-F238E27FC236}">
                <a16:creationId xmlns:a16="http://schemas.microsoft.com/office/drawing/2014/main" id="{B3C49E9A-403D-E4CB-DFD5-5AD86A34DE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7222"/>
          <a:stretch/>
        </p:blipFill>
        <p:spPr>
          <a:xfrm>
            <a:off x="504237" y="1490954"/>
            <a:ext cx="3870643" cy="387609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36899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7F307-559E-2567-7EA2-197316D6E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285790-99C2-4694-FBBF-59E3439F0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Żywność wygodna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E9B6A26-77E5-1B48-DED9-A928AC911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Żywność wygodna (ang. </a:t>
            </a:r>
            <a:r>
              <a:rPr lang="pl-PL" i="1" dirty="0" err="1"/>
              <a:t>convenience</a:t>
            </a:r>
            <a:r>
              <a:rPr lang="pl-PL" i="1" dirty="0"/>
              <a:t> food</a:t>
            </a:r>
            <a:r>
              <a:rPr lang="pl-PL" dirty="0"/>
              <a:t>) – żywność, która została przetworzona w celu ułatwienia przygotowania i spożycia, często wymagająca minimalnego nakładu pracy, czasu lub umiejętności kulinarnych.</a:t>
            </a:r>
          </a:p>
          <a:p>
            <a:endParaRPr lang="pl-PL" dirty="0"/>
          </a:p>
          <a:p>
            <a:r>
              <a:rPr lang="pl-PL" dirty="0"/>
              <a:t>Produkty te mogą być gotowe do spożycia lub wymagać jedynie prostych kroków przygotowawczych, takich jak rozmrożenie, podgrzanie czy dodanie wody. </a:t>
            </a:r>
          </a:p>
          <a:p>
            <a:endParaRPr lang="pl-PL" dirty="0"/>
          </a:p>
        </p:txBody>
      </p:sp>
      <p:pic>
        <p:nvPicPr>
          <p:cNvPr id="5" name="Obraz 4" descr="Zdjęcie przedstawiające żywność w jednorazowym pojemniku, wykonaną prawdopodobnie w ramach cateringu.">
            <a:extLst>
              <a:ext uri="{FF2B5EF4-FFF2-40B4-BE49-F238E27FC236}">
                <a16:creationId xmlns:a16="http://schemas.microsoft.com/office/drawing/2014/main" id="{34BF37B5-CB51-19C8-7664-B025827D5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9349" y="4085863"/>
            <a:ext cx="2769318" cy="1842855"/>
          </a:xfrm>
          <a:prstGeom prst="rect">
            <a:avLst/>
          </a:prstGeom>
        </p:spPr>
      </p:pic>
      <p:pic>
        <p:nvPicPr>
          <p:cNvPr id="4" name="Obraz 3" descr="Obraz zawierający żywność w jednorazowym opakowaniu, prawdopodbnie w ramach cateringu. ">
            <a:extLst>
              <a:ext uri="{FF2B5EF4-FFF2-40B4-BE49-F238E27FC236}">
                <a16:creationId xmlns:a16="http://schemas.microsoft.com/office/drawing/2014/main" id="{AA84161F-F2BC-C9EC-42F4-6146EC0DE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825" y="4085863"/>
            <a:ext cx="3071423" cy="184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993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CD55A-5B44-902C-4359-AA411685E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E94CEC-B65E-6ECD-6FA7-31860223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Czynniki wpływające na jakość żywności wygodnej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497B5F1-8E36-B692-E805-C61A75FBA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59" t="3940" r="5638" b="11835"/>
          <a:stretch/>
        </p:blipFill>
        <p:spPr>
          <a:xfrm>
            <a:off x="567687" y="1827663"/>
            <a:ext cx="3126116" cy="3202673"/>
          </a:xfrm>
          <a:prstGeom prst="rect">
            <a:avLst/>
          </a:prstGeom>
        </p:spPr>
      </p:pic>
      <p:graphicFrame>
        <p:nvGraphicFramePr>
          <p:cNvPr id="5" name="Diagram 4" descr="Schemat przedstawiający czynniki wpływające na jakość żywności wygodnej - jakość i bezpieczeństwo surowców, warunki przechowywania i przetwarzania żywności, dobór odpowiedniej metody pakowania, warunki transportu i sprzedaży. ">
            <a:extLst>
              <a:ext uri="{FF2B5EF4-FFF2-40B4-BE49-F238E27FC236}">
                <a16:creationId xmlns:a16="http://schemas.microsoft.com/office/drawing/2014/main" id="{3EB75454-6FC2-2FBE-D184-77064B9679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3848478"/>
              </p:ext>
            </p:extLst>
          </p:nvPr>
        </p:nvGraphicFramePr>
        <p:xfrm>
          <a:off x="3693803" y="1307939"/>
          <a:ext cx="8137502" cy="4602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4767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0E954-0780-1036-E11C-FCF0F590E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9AA39F-57E0-9FD0-018A-EE90976E7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 utrwalania żywności wygodnej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02E882-1340-D36C-983A-709298F9E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pasteryzacja i sterylizacja,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zagęszczanie i suszenie (różne rodzaje koncentratów),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smażenie (frytki, chipsy oraz potrawy oferowane w punktach szybkiego żywienia),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mrożenie i chłodzenie,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ekstruzja i ekspandowanie (płatki śniadaniowe, przekąski),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metody kombinowane stosowane do utrwalania gotowych potraw (technologie </a:t>
            </a:r>
            <a:r>
              <a:rPr lang="pl-PL" b="1" i="1" dirty="0" err="1"/>
              <a:t>cook</a:t>
            </a:r>
            <a:r>
              <a:rPr lang="pl-PL" b="1" i="1" dirty="0"/>
              <a:t> &amp; </a:t>
            </a:r>
            <a:r>
              <a:rPr lang="pl-PL" b="1" i="1" dirty="0" err="1"/>
              <a:t>chill</a:t>
            </a:r>
            <a:r>
              <a:rPr lang="pl-PL" dirty="0"/>
              <a:t>,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freeze</a:t>
            </a:r>
            <a:r>
              <a:rPr lang="pl-PL" i="1" dirty="0"/>
              <a:t> </a:t>
            </a:r>
            <a:r>
              <a:rPr lang="pl-PL" dirty="0"/>
              <a:t>oraz </a:t>
            </a:r>
            <a:r>
              <a:rPr lang="pl-PL" i="1" dirty="0" err="1"/>
              <a:t>sous</a:t>
            </a:r>
            <a:r>
              <a:rPr lang="pl-PL" i="1" dirty="0"/>
              <a:t>-vide</a:t>
            </a:r>
            <a:r>
              <a:rPr lang="pl-PL" dirty="0"/>
              <a:t>).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7305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AC26-919B-389F-3D3B-33E1B7740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BF2FC3-61E9-9AB8-24DD-DE158D220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Technologia </a:t>
            </a:r>
            <a:r>
              <a:rPr lang="pl-PL" i="1" dirty="0" err="1"/>
              <a:t>cook&amp;chill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92F35F-C3FB-68B4-A815-274D323942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11692812" cy="1410703"/>
          </a:xfrm>
        </p:spPr>
        <p:txBody>
          <a:bodyPr/>
          <a:lstStyle/>
          <a:p>
            <a:r>
              <a:rPr lang="pl-PL" dirty="0"/>
              <a:t>Opiera się na przygotowaniu potrawy poprzez obróbkę cieplną, szybkim schłodzeniu i przechowywaniu w odpowiednich parametrach i czasie, </a:t>
            </a:r>
            <a:br>
              <a:rPr lang="pl-PL" dirty="0"/>
            </a:br>
            <a:r>
              <a:rPr lang="pl-PL" dirty="0"/>
              <a:t>a następnie podaniu konsumentowi.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1E1CED7-5120-DDAE-AE36-0FCA37DE7F5B}"/>
              </a:ext>
            </a:extLst>
          </p:cNvPr>
          <p:cNvSpPr txBox="1"/>
          <p:nvPr/>
        </p:nvSpPr>
        <p:spPr>
          <a:xfrm>
            <a:off x="249594" y="2759854"/>
            <a:ext cx="5283105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dirty="0"/>
              <a:t>Proces szokowego schładzania potrawy w niewielkich porcjach powinien przebiegać w taki sposób, aby </a:t>
            </a:r>
            <a:r>
              <a:rPr lang="pl-PL" sz="2800" b="1" dirty="0"/>
              <a:t>temperatura powietrza wewnątrz </a:t>
            </a:r>
            <a:r>
              <a:rPr lang="pl-PL" sz="2800" b="1" dirty="0" err="1"/>
              <a:t>szybkoschładzacza</a:t>
            </a:r>
            <a:r>
              <a:rPr lang="pl-PL" sz="2800" b="1" dirty="0"/>
              <a:t> i temperatura produktu nie spadły poniżej 0°C</a:t>
            </a:r>
            <a:r>
              <a:rPr lang="pl-PL" sz="2800" dirty="0"/>
              <a:t>. </a:t>
            </a:r>
          </a:p>
        </p:txBody>
      </p:sp>
      <p:pic>
        <p:nvPicPr>
          <p:cNvPr id="6" name="Obraz 5" descr="Schemat przedstawiający zakres temperatur istotnych podczas obróbki cook&amp;chill żywności. ">
            <a:extLst>
              <a:ext uri="{FF2B5EF4-FFF2-40B4-BE49-F238E27FC236}">
                <a16:creationId xmlns:a16="http://schemas.microsoft.com/office/drawing/2014/main" id="{5313E81F-4390-A446-A618-17DA50DBB9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80" y="2328281"/>
            <a:ext cx="5764669" cy="36219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7306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271FA-A47E-B056-312D-FA6971BB9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1AD45CED-9404-CE08-3641-852897A94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 dirty="0"/>
              <a:t>Porównanie etapów produkcji w różnych systemach</a:t>
            </a:r>
            <a:endParaRPr lang="pl-PL" i="1" dirty="0"/>
          </a:p>
        </p:txBody>
      </p:sp>
      <p:pic>
        <p:nvPicPr>
          <p:cNvPr id="4" name="Obraz 3" descr="Schemat przedstawiający zakres temperatur występujących podczas przetwarzania żywności, z uwzględnieniem zakresów bezpiecznych i niebezpiecznych do przechowywania żywności. ">
            <a:extLst>
              <a:ext uri="{FF2B5EF4-FFF2-40B4-BE49-F238E27FC236}">
                <a16:creationId xmlns:a16="http://schemas.microsoft.com/office/drawing/2014/main" id="{A2B9DC7C-5C1D-585A-0036-22490FF93E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87" r="59754"/>
          <a:stretch>
            <a:fillRect/>
          </a:stretch>
        </p:blipFill>
        <p:spPr>
          <a:xfrm>
            <a:off x="821802" y="1134319"/>
            <a:ext cx="3715474" cy="4879368"/>
          </a:xfrm>
          <a:prstGeom prst="rect">
            <a:avLst/>
          </a:prstGeom>
          <a:ln w="19050">
            <a:solidFill>
              <a:srgbClr val="003228"/>
            </a:solidFill>
          </a:ln>
        </p:spPr>
      </p:pic>
      <p:pic>
        <p:nvPicPr>
          <p:cNvPr id="5" name="Obraz 4" descr="Schemat przedstawiający etapy produkcji występujące w różnych systemach produkcji żywności (tradycyjny, a la carte, fast-food, cook&amp;chill, cook&amp;freeze). ">
            <a:extLst>
              <a:ext uri="{FF2B5EF4-FFF2-40B4-BE49-F238E27FC236}">
                <a16:creationId xmlns:a16="http://schemas.microsoft.com/office/drawing/2014/main" id="{588209EC-EF01-13AC-BF5C-41F1305CE5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83"/>
          <a:stretch/>
        </p:blipFill>
        <p:spPr>
          <a:xfrm>
            <a:off x="5602170" y="1134319"/>
            <a:ext cx="5976370" cy="4875945"/>
          </a:xfrm>
          <a:prstGeom prst="rect">
            <a:avLst/>
          </a:prstGeom>
          <a:ln w="19050">
            <a:solidFill>
              <a:srgbClr val="003228"/>
            </a:solidFill>
          </a:ln>
        </p:spPr>
      </p:pic>
    </p:spTree>
    <p:extLst>
      <p:ext uri="{BB962C8B-B14F-4D97-AF65-F5344CB8AC3E}">
        <p14:creationId xmlns:p14="http://schemas.microsoft.com/office/powerpoint/2010/main" val="2267613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20E85-7FC5-8A1B-9803-526911E7B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381A73-F1EE-7DAD-E774-43042DB5D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Etapy produkcji w systemie </a:t>
            </a:r>
            <a:r>
              <a:rPr lang="pl-PL" i="1" dirty="0" err="1"/>
              <a:t>cook&amp;chill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73B5814-8137-B4CC-698F-A8034F69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158877"/>
            <a:ext cx="5063186" cy="4654093"/>
          </a:xfrm>
        </p:spPr>
        <p:txBody>
          <a:bodyPr>
            <a:noAutofit/>
          </a:bodyPr>
          <a:lstStyle/>
          <a:p>
            <a:r>
              <a:rPr lang="pl-PL" sz="2400" dirty="0"/>
              <a:t>Podczas procesu schładzania szokowego temperatura produktu obniża się proporcjonalnie do spadku temperatury powietrza w komorze. </a:t>
            </a:r>
          </a:p>
          <a:p>
            <a:endParaRPr lang="pl-PL" sz="2400" dirty="0"/>
          </a:p>
          <a:p>
            <a:r>
              <a:rPr lang="pl-PL" sz="2400" dirty="0"/>
              <a:t>Proces ten trwa do momentu uzyskania w środku produktu temperatury +3°C. </a:t>
            </a:r>
          </a:p>
          <a:p>
            <a:endParaRPr lang="pl-PL" sz="2400" dirty="0"/>
          </a:p>
          <a:p>
            <a:r>
              <a:rPr lang="pl-PL" sz="2400" dirty="0"/>
              <a:t>Przestrzegając zasad systemu </a:t>
            </a:r>
            <a:r>
              <a:rPr lang="pl-PL" sz="2400" i="1" dirty="0" err="1"/>
              <a:t>cook</a:t>
            </a:r>
            <a:r>
              <a:rPr lang="pl-PL" sz="2400" i="1" dirty="0"/>
              <a:t> &amp; </a:t>
            </a:r>
            <a:r>
              <a:rPr lang="pl-PL" sz="2400" i="1" dirty="0" err="1"/>
              <a:t>chill</a:t>
            </a:r>
            <a:r>
              <a:rPr lang="pl-PL" sz="2400" dirty="0"/>
              <a:t>, można przyjąć system ten za optymalny zarówno dla restauratora, jak i konsumenta.</a:t>
            </a:r>
          </a:p>
        </p:txBody>
      </p:sp>
      <p:grpSp>
        <p:nvGrpSpPr>
          <p:cNvPr id="4" name="Grupa 3" descr="Schemat przedstawiający etapy produkcji w systemie cook&amp;chill. ">
            <a:extLst>
              <a:ext uri="{FF2B5EF4-FFF2-40B4-BE49-F238E27FC236}">
                <a16:creationId xmlns:a16="http://schemas.microsoft.com/office/drawing/2014/main" id="{0E2075A4-999B-C415-1088-22B6E0A918D8}"/>
              </a:ext>
            </a:extLst>
          </p:cNvPr>
          <p:cNvGrpSpPr/>
          <p:nvPr/>
        </p:nvGrpSpPr>
        <p:grpSpPr>
          <a:xfrm>
            <a:off x="5417373" y="1005852"/>
            <a:ext cx="6525033" cy="4988393"/>
            <a:chOff x="-16231" y="-498627"/>
            <a:chExt cx="5232754" cy="8127303"/>
          </a:xfrm>
          <a:gradFill flip="none" rotWithShape="1">
            <a:gsLst>
              <a:gs pos="0">
                <a:schemeClr val="accent6">
                  <a:lumMod val="67000"/>
                </a:schemeClr>
              </a:gs>
              <a:gs pos="41000">
                <a:srgbClr val="679F41"/>
              </a:gs>
              <a:gs pos="67000">
                <a:schemeClr val="accent6">
                  <a:lumMod val="75000"/>
                </a:schemeClr>
              </a:gs>
            </a:gsLst>
            <a:lin ang="16200000" scaled="1"/>
            <a:tileRect/>
          </a:gradFill>
        </p:grpSpPr>
        <p:grpSp>
          <p:nvGrpSpPr>
            <p:cNvPr id="5" name="Grupa 4">
              <a:extLst>
                <a:ext uri="{FF2B5EF4-FFF2-40B4-BE49-F238E27FC236}">
                  <a16:creationId xmlns:a16="http://schemas.microsoft.com/office/drawing/2014/main" id="{94387EDC-17A9-F285-C11B-56D41A75CCB1}"/>
                </a:ext>
              </a:extLst>
            </p:cNvPr>
            <p:cNvGrpSpPr/>
            <p:nvPr/>
          </p:nvGrpSpPr>
          <p:grpSpPr>
            <a:xfrm>
              <a:off x="-16231" y="5721350"/>
              <a:ext cx="5232754" cy="1907326"/>
              <a:chOff x="-76912" y="0"/>
              <a:chExt cx="5982412" cy="2083241"/>
            </a:xfrm>
            <a:grpFill/>
          </p:grpSpPr>
          <p:sp>
            <p:nvSpPr>
              <p:cNvPr id="17" name="Prostokąt zaokrąglony 5">
                <a:extLst>
                  <a:ext uri="{FF2B5EF4-FFF2-40B4-BE49-F238E27FC236}">
                    <a16:creationId xmlns:a16="http://schemas.microsoft.com/office/drawing/2014/main" id="{56F1EE6C-2CBA-2896-4DB1-AD5501FCEB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-76912" y="280858"/>
                <a:ext cx="1989981" cy="733425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Dystrybucja w warunkach chłodniczych (≤3°C)</a:t>
                </a:r>
                <a:endParaRPr lang="pl-PL" sz="1400" dirty="0">
                  <a:effectLst/>
                  <a:latin typeface="SGGW Sans Light"/>
                  <a:ea typeface="Times New Roman" panose="02020603050405020304" pitchFamily="18" charset="0"/>
                </a:endParaRPr>
              </a:p>
            </p:txBody>
          </p:sp>
          <p:sp>
            <p:nvSpPr>
              <p:cNvPr id="18" name="Prostokąt zaokrąglony 6">
                <a:extLst>
                  <a:ext uri="{FF2B5EF4-FFF2-40B4-BE49-F238E27FC236}">
                    <a16:creationId xmlns:a16="http://schemas.microsoft.com/office/drawing/2014/main" id="{B562F848-3E28-9400-B74D-6F4C6B93E6B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038350" y="266700"/>
                <a:ext cx="1752600" cy="733425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Serwowanie potraw na zimno</a:t>
                </a:r>
                <a:r>
                  <a:rPr lang="pl-PL" sz="1400" dirty="0">
                    <a:effectLst/>
                    <a:latin typeface="SGGW Sans Light"/>
                    <a:ea typeface="Times New Roman" panose="02020603050405020304" pitchFamily="18" charset="0"/>
                  </a:rPr>
                  <a:t> </a:t>
                </a:r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(≤3°C)</a:t>
                </a:r>
                <a:endParaRPr lang="pl-PL" sz="1400" dirty="0">
                  <a:effectLst/>
                  <a:latin typeface="SGGW Sans Light"/>
                  <a:ea typeface="Times New Roman" panose="02020603050405020304" pitchFamily="18" charset="0"/>
                </a:endParaRPr>
              </a:p>
            </p:txBody>
          </p:sp>
          <p:sp>
            <p:nvSpPr>
              <p:cNvPr id="19" name="Prostokąt zaokrąglony 7">
                <a:extLst>
                  <a:ext uri="{FF2B5EF4-FFF2-40B4-BE49-F238E27FC236}">
                    <a16:creationId xmlns:a16="http://schemas.microsoft.com/office/drawing/2014/main" id="{4A315D58-3D47-2D07-2DC1-08628661232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152900" y="271332"/>
                <a:ext cx="1752600" cy="742951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Restytucja</a:t>
                </a:r>
                <a:r>
                  <a:rPr lang="pl-PL" sz="1400" dirty="0">
                    <a:effectLst/>
                    <a:latin typeface="SGGW Sans Light"/>
                    <a:ea typeface="Times New Roman" panose="02020603050405020304" pitchFamily="18" charset="0"/>
                  </a:rPr>
                  <a:t> </a:t>
                </a:r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potraw (≥70°C)</a:t>
                </a:r>
                <a:endParaRPr lang="pl-PL" sz="1400" dirty="0">
                  <a:effectLst/>
                  <a:latin typeface="SGGW Sans Light"/>
                  <a:ea typeface="Times New Roman" panose="02020603050405020304" pitchFamily="18" charset="0"/>
                </a:endParaRPr>
              </a:p>
            </p:txBody>
          </p:sp>
          <p:sp>
            <p:nvSpPr>
              <p:cNvPr id="20" name="Prostokąt zaokrąglony 8">
                <a:extLst>
                  <a:ext uri="{FF2B5EF4-FFF2-40B4-BE49-F238E27FC236}">
                    <a16:creationId xmlns:a16="http://schemas.microsoft.com/office/drawing/2014/main" id="{F69A6517-3922-6AA4-9BA0-F56D5580A6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152900" y="1377067"/>
                <a:ext cx="1752600" cy="706174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Serwowanie potraw na gorąco (≥63°C)</a:t>
                </a:r>
                <a:endParaRPr lang="pl-PL" sz="1400" dirty="0">
                  <a:effectLst/>
                  <a:latin typeface="SGGW Sans Light"/>
                  <a:ea typeface="Times New Roman" panose="02020603050405020304" pitchFamily="18" charset="0"/>
                </a:endParaRPr>
              </a:p>
            </p:txBody>
          </p:sp>
          <p:sp>
            <p:nvSpPr>
              <p:cNvPr id="21" name="Strzałka w dół 9">
                <a:extLst>
                  <a:ext uri="{FF2B5EF4-FFF2-40B4-BE49-F238E27FC236}">
                    <a16:creationId xmlns:a16="http://schemas.microsoft.com/office/drawing/2014/main" id="{355B9BCE-06BA-4933-95B2-32AA2944BB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90575" y="0"/>
                <a:ext cx="161925" cy="238125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sz="1400">
                  <a:latin typeface="SGGW Sans Light"/>
                </a:endParaRPr>
              </a:p>
            </p:txBody>
          </p:sp>
          <p:sp>
            <p:nvSpPr>
              <p:cNvPr id="22" name="Strzałka w dół 10">
                <a:extLst>
                  <a:ext uri="{FF2B5EF4-FFF2-40B4-BE49-F238E27FC236}">
                    <a16:creationId xmlns:a16="http://schemas.microsoft.com/office/drawing/2014/main" id="{012FED74-1924-2050-97E2-8EFED9C2445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819400" y="0"/>
                <a:ext cx="161925" cy="238125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sz="1400">
                  <a:latin typeface="SGGW Sans Light"/>
                </a:endParaRPr>
              </a:p>
            </p:txBody>
          </p:sp>
          <p:sp>
            <p:nvSpPr>
              <p:cNvPr id="23" name="Strzałka w dół 11">
                <a:extLst>
                  <a:ext uri="{FF2B5EF4-FFF2-40B4-BE49-F238E27FC236}">
                    <a16:creationId xmlns:a16="http://schemas.microsoft.com/office/drawing/2014/main" id="{28BD0190-C309-8762-E799-2DDD80B6CAE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933950" y="9525"/>
                <a:ext cx="161925" cy="238125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sz="1400">
                  <a:latin typeface="SGGW Sans Light"/>
                </a:endParaRPr>
              </a:p>
            </p:txBody>
          </p:sp>
          <p:sp>
            <p:nvSpPr>
              <p:cNvPr id="24" name="Strzałka w dół 12">
                <a:extLst>
                  <a:ext uri="{FF2B5EF4-FFF2-40B4-BE49-F238E27FC236}">
                    <a16:creationId xmlns:a16="http://schemas.microsoft.com/office/drawing/2014/main" id="{97C473D9-5381-6603-B32D-1E3B1F16A45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933950" y="1052798"/>
                <a:ext cx="161925" cy="285752"/>
              </a:xfrm>
              <a:prstGeom prst="down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l-PL" sz="1400" dirty="0">
                  <a:latin typeface="SGGW Sans Light"/>
                </a:endParaRPr>
              </a:p>
            </p:txBody>
          </p:sp>
        </p:grp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785296F2-4D4A-930C-C9C7-37487D1549B9}"/>
                </a:ext>
              </a:extLst>
            </p:cNvPr>
            <p:cNvGrpSpPr/>
            <p:nvPr/>
          </p:nvGrpSpPr>
          <p:grpSpPr>
            <a:xfrm>
              <a:off x="171450" y="-498627"/>
              <a:ext cx="4864101" cy="6188228"/>
              <a:chOff x="137934" y="-544615"/>
              <a:chExt cx="5560941" cy="6758967"/>
            </a:xfrm>
            <a:grpFill/>
          </p:grpSpPr>
          <p:sp>
            <p:nvSpPr>
              <p:cNvPr id="7" name="Prostokąt zaokrąglony 14">
                <a:extLst>
                  <a:ext uri="{FF2B5EF4-FFF2-40B4-BE49-F238E27FC236}">
                    <a16:creationId xmlns:a16="http://schemas.microsoft.com/office/drawing/2014/main" id="{E9D0EA16-425E-FBF7-AB2B-371A1F6EB8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90851" y="4443830"/>
                <a:ext cx="4305297" cy="714374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Szybkie schładzanie </a:t>
                </a:r>
                <a:b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</a:br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(≤3°C w ≤90 min)</a:t>
                </a:r>
                <a:endParaRPr lang="pl-PL" sz="1400" dirty="0">
                  <a:effectLst/>
                  <a:latin typeface="SGGW Sans Light"/>
                  <a:ea typeface="Times New Roman" panose="02020603050405020304" pitchFamily="18" charset="0"/>
                </a:endParaRPr>
              </a:p>
            </p:txBody>
          </p:sp>
          <p:sp>
            <p:nvSpPr>
              <p:cNvPr id="8" name="Prostokąt zaokrąglony 15">
                <a:extLst>
                  <a:ext uri="{FF2B5EF4-FFF2-40B4-BE49-F238E27FC236}">
                    <a16:creationId xmlns:a16="http://schemas.microsoft.com/office/drawing/2014/main" id="{0BC1B98F-CBE7-EAFA-64F5-171F6A52547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37934" y="5617885"/>
                <a:ext cx="5560941" cy="596467"/>
              </a:xfrm>
              <a:prstGeom prst="roundRect">
                <a:avLst/>
              </a:prstGeom>
              <a:grpFill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Przechowywanie chłodnicze</a:t>
                </a:r>
                <a:r>
                  <a:rPr lang="pl-PL" sz="1400" dirty="0">
                    <a:effectLst/>
                    <a:latin typeface="SGGW Sans Light"/>
                    <a:ea typeface="Times New Roman" panose="02020603050405020304" pitchFamily="18" charset="0"/>
                  </a:rPr>
                  <a:t> </a:t>
                </a:r>
                <a:r>
                  <a:rPr lang="pl-PL" sz="1400" b="1" dirty="0">
                    <a:effectLst/>
                    <a:latin typeface="SGGW Sans Light"/>
                    <a:ea typeface="Times New Roman" panose="02020603050405020304" pitchFamily="18" charset="0"/>
                  </a:rPr>
                  <a:t>(≤3°C)</a:t>
                </a:r>
                <a:endParaRPr lang="pl-PL" sz="1400" dirty="0">
                  <a:effectLst/>
                  <a:latin typeface="SGGW Sans Light"/>
                  <a:ea typeface="Times New Roman" panose="02020603050405020304" pitchFamily="18" charset="0"/>
                </a:endParaRPr>
              </a:p>
            </p:txBody>
          </p:sp>
          <p:grpSp>
            <p:nvGrpSpPr>
              <p:cNvPr id="9" name="Grupa 8">
                <a:extLst>
                  <a:ext uri="{FF2B5EF4-FFF2-40B4-BE49-F238E27FC236}">
                    <a16:creationId xmlns:a16="http://schemas.microsoft.com/office/drawing/2014/main" id="{FDC4D6DD-0018-8D12-59DB-C6A10FD666C1}"/>
                  </a:ext>
                </a:extLst>
              </p:cNvPr>
              <p:cNvGrpSpPr/>
              <p:nvPr/>
            </p:nvGrpSpPr>
            <p:grpSpPr>
              <a:xfrm>
                <a:off x="787762" y="-544615"/>
                <a:ext cx="4308386" cy="4546479"/>
                <a:chOff x="-298088" y="-544615"/>
                <a:chExt cx="4308386" cy="4546479"/>
              </a:xfrm>
              <a:grpFill/>
            </p:grpSpPr>
            <p:sp>
              <p:nvSpPr>
                <p:cNvPr id="11" name="Prostokąt zaokrąglony 19">
                  <a:extLst>
                    <a:ext uri="{FF2B5EF4-FFF2-40B4-BE49-F238E27FC236}">
                      <a16:creationId xmlns:a16="http://schemas.microsoft.com/office/drawing/2014/main" id="{7CDEC1DC-D519-4563-75CD-41F2FF571746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-298088" y="-544615"/>
                  <a:ext cx="4305295" cy="714374"/>
                </a:xfrm>
                <a:prstGeom prst="roundRect">
                  <a:avLst/>
                </a:prstGeom>
                <a:grpFill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pl-PL" sz="1400" b="1" dirty="0">
                      <a:effectLst/>
                      <a:latin typeface="SGGW Sans Light"/>
                      <a:ea typeface="Times New Roman" panose="02020603050405020304" pitchFamily="18" charset="0"/>
                    </a:rPr>
                    <a:t>Dostawa surowców </a:t>
                  </a:r>
                  <a:endParaRPr lang="pl-PL" sz="1400" dirty="0">
                    <a:effectLst/>
                    <a:latin typeface="SGGW Sans Light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2" name="Prostokąt zaokrąglony 20">
                  <a:extLst>
                    <a:ext uri="{FF2B5EF4-FFF2-40B4-BE49-F238E27FC236}">
                      <a16:creationId xmlns:a16="http://schemas.microsoft.com/office/drawing/2014/main" id="{4DFECA19-2F68-EFAF-36D8-0EB8407A2D84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-298087" y="618279"/>
                  <a:ext cx="4305296" cy="714374"/>
                </a:xfrm>
                <a:prstGeom prst="roundRect">
                  <a:avLst/>
                </a:prstGeom>
                <a:grpFill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pl-PL" sz="1400" b="1" dirty="0">
                      <a:effectLst/>
                      <a:latin typeface="SGGW Sans Light"/>
                      <a:ea typeface="Times New Roman" panose="02020603050405020304" pitchFamily="18" charset="0"/>
                    </a:rPr>
                    <a:t>Przechowywanie surowców w odpowiednich warunkach</a:t>
                  </a:r>
                  <a:endParaRPr lang="pl-PL" sz="1400" dirty="0">
                    <a:effectLst/>
                    <a:latin typeface="SGGW Sans Light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3" name="Prostokąt zaokrąglony 21">
                  <a:extLst>
                    <a:ext uri="{FF2B5EF4-FFF2-40B4-BE49-F238E27FC236}">
                      <a16:creationId xmlns:a16="http://schemas.microsoft.com/office/drawing/2014/main" id="{67C464A1-ED2E-151C-BF23-888A1965154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-294999" y="1816681"/>
                  <a:ext cx="4305297" cy="714374"/>
                </a:xfrm>
                <a:prstGeom prst="roundRect">
                  <a:avLst/>
                </a:prstGeom>
                <a:grpFill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pl-PL" sz="1400" b="1" dirty="0">
                      <a:effectLst/>
                      <a:latin typeface="SGGW Sans Light"/>
                      <a:ea typeface="Times New Roman" panose="02020603050405020304" pitchFamily="18" charset="0"/>
                    </a:rPr>
                    <a:t>Obróbka wstępna surowców i przygotowanie potraw</a:t>
                  </a:r>
                  <a:endParaRPr lang="pl-PL" sz="1400" dirty="0">
                    <a:effectLst/>
                    <a:latin typeface="SGGW Sans Light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14" name="Prostokąt zaokrąglony 22">
                  <a:extLst>
                    <a:ext uri="{FF2B5EF4-FFF2-40B4-BE49-F238E27FC236}">
                      <a16:creationId xmlns:a16="http://schemas.microsoft.com/office/drawing/2014/main" id="{6B11C25D-14F6-8ECF-6942-542E7CD0DA39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-294999" y="2933966"/>
                  <a:ext cx="4305297" cy="1067898"/>
                </a:xfrm>
                <a:prstGeom prst="roundRect">
                  <a:avLst/>
                </a:prstGeom>
                <a:grpFill/>
              </p:spPr>
              <p:style>
                <a:lnRef idx="1">
                  <a:schemeClr val="accent1"/>
                </a:lnRef>
                <a:fillRef idx="2">
                  <a:schemeClr val="accent1"/>
                </a:fillRef>
                <a:effectRef idx="1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pl-PL" sz="1400" b="1" dirty="0">
                      <a:effectLst/>
                      <a:latin typeface="SGGW Sans Light"/>
                      <a:ea typeface="Times New Roman" panose="02020603050405020304" pitchFamily="18" charset="0"/>
                    </a:rPr>
                    <a:t>Obróbka cieplna</a:t>
                  </a:r>
                  <a:r>
                    <a:rPr lang="pl-PL" sz="1400" dirty="0">
                      <a:latin typeface="SGGW Sans Light"/>
                      <a:ea typeface="Times New Roman" panose="02020603050405020304" pitchFamily="18" charset="0"/>
                    </a:rPr>
                    <a:t> </a:t>
                  </a:r>
                  <a:br>
                    <a:rPr lang="pl-PL" sz="1400" dirty="0">
                      <a:latin typeface="SGGW Sans Light"/>
                      <a:ea typeface="Times New Roman" panose="02020603050405020304" pitchFamily="18" charset="0"/>
                    </a:rPr>
                  </a:br>
                  <a:r>
                    <a:rPr lang="pl-PL" sz="1400" dirty="0">
                      <a:effectLst/>
                      <a:latin typeface="SGGW Sans Light"/>
                      <a:ea typeface="Times New Roman" panose="02020603050405020304" pitchFamily="18" charset="0"/>
                    </a:rPr>
                    <a:t>(temp. w środku geometrycznym produktu musi osiągnąć min. 70 °C przez 2 min lub odpowiednio)</a:t>
                  </a:r>
                </a:p>
              </p:txBody>
            </p:sp>
            <p:sp>
              <p:nvSpPr>
                <p:cNvPr id="15" name="Strzałka w dół 23">
                  <a:extLst>
                    <a:ext uri="{FF2B5EF4-FFF2-40B4-BE49-F238E27FC236}">
                      <a16:creationId xmlns:a16="http://schemas.microsoft.com/office/drawing/2014/main" id="{3CD79432-6E55-A0CD-28D6-38F391EA9BC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1755688" y="251079"/>
                  <a:ext cx="161925" cy="333375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pl-PL" sz="1400">
                    <a:latin typeface="SGGW Sans Light"/>
                  </a:endParaRPr>
                </a:p>
              </p:txBody>
            </p:sp>
            <p:sp>
              <p:nvSpPr>
                <p:cNvPr id="16" name="Strzałka w dół 24">
                  <a:extLst>
                    <a:ext uri="{FF2B5EF4-FFF2-40B4-BE49-F238E27FC236}">
                      <a16:creationId xmlns:a16="http://schemas.microsoft.com/office/drawing/2014/main" id="{0BA6635A-F706-2ED3-7760-587D8920B4CE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/>
              </p:nvSpPr>
              <p:spPr>
                <a:xfrm>
                  <a:off x="1748113" y="1429239"/>
                  <a:ext cx="161925" cy="333375"/>
                </a:xfrm>
                <a:prstGeom prst="downArrow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pl-PL" sz="1400">
                    <a:latin typeface="SGGW Sans Light"/>
                  </a:endParaRPr>
                </a:p>
              </p:txBody>
            </p:sp>
          </p:grpSp>
        </p:grpSp>
      </p:grpSp>
      <p:sp>
        <p:nvSpPr>
          <p:cNvPr id="25" name="Strzałka w dół 24">
            <a:extLst>
              <a:ext uri="{FF2B5EF4-FFF2-40B4-BE49-F238E27FC236}">
                <a16:creationId xmlns:a16="http://schemas.microsoft.com/office/drawing/2014/main" id="{3991A1A4-1681-8C35-7A74-DE03C4FD2D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972" y="2757253"/>
            <a:ext cx="176612" cy="187341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1000">
                <a:srgbClr val="679F41"/>
              </a:gs>
              <a:gs pos="67000">
                <a:schemeClr val="accent6">
                  <a:lumMod val="7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sz="1400">
              <a:latin typeface="SGGW Sans Light"/>
            </a:endParaRPr>
          </a:p>
        </p:txBody>
      </p:sp>
      <p:sp>
        <p:nvSpPr>
          <p:cNvPr id="26" name="Strzałka w dół 24">
            <a:extLst>
              <a:ext uri="{FF2B5EF4-FFF2-40B4-BE49-F238E27FC236}">
                <a16:creationId xmlns:a16="http://schemas.microsoft.com/office/drawing/2014/main" id="{7E1B2986-7A73-FE79-9A44-1C65ADA6F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972" y="3596944"/>
            <a:ext cx="176612" cy="187341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1000">
                <a:srgbClr val="679F41"/>
              </a:gs>
              <a:gs pos="67000">
                <a:schemeClr val="accent6">
                  <a:lumMod val="7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sz="1400">
              <a:latin typeface="SGGW Sans Light"/>
            </a:endParaRPr>
          </a:p>
        </p:txBody>
      </p:sp>
      <p:sp>
        <p:nvSpPr>
          <p:cNvPr id="27" name="Strzałka w dół 24">
            <a:extLst>
              <a:ext uri="{FF2B5EF4-FFF2-40B4-BE49-F238E27FC236}">
                <a16:creationId xmlns:a16="http://schemas.microsoft.com/office/drawing/2014/main" id="{E9E171E4-08E0-2644-9455-1986CE196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1972" y="4261038"/>
            <a:ext cx="176612" cy="187341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1000">
                <a:srgbClr val="679F41"/>
              </a:gs>
              <a:gs pos="67000">
                <a:schemeClr val="accent6">
                  <a:lumMod val="7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l-PL" sz="1400">
              <a:latin typeface="SGGW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720404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47383-12B7-E8E3-1F25-94AFBD9DE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88115F-31CF-5454-D795-78C188E74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Zastosowanie technologii </a:t>
            </a:r>
            <a:r>
              <a:rPr lang="pl-PL" i="1" dirty="0" err="1"/>
              <a:t>cook&amp;chill</a:t>
            </a:r>
            <a:endParaRPr lang="pl-PL" i="1" dirty="0"/>
          </a:p>
        </p:txBody>
      </p:sp>
      <p:graphicFrame>
        <p:nvGraphicFramePr>
          <p:cNvPr id="4" name="Diagram 3" descr="Schemat przedstawiający zastosowanie technologii cook&amp;chill: zakłady gastronomiczne, zakłady żywienia zbiorowego (szpitale, stołówki, domy opieki, instytucje socjalne), hotele i ośrodki wypoczynkowe, catering lotniczy.">
            <a:extLst>
              <a:ext uri="{FF2B5EF4-FFF2-40B4-BE49-F238E27FC236}">
                <a16:creationId xmlns:a16="http://schemas.microsoft.com/office/drawing/2014/main" id="{2C55982F-5F46-022D-9F2D-1D689D98CB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497211"/>
              </p:ext>
            </p:extLst>
          </p:nvPr>
        </p:nvGraphicFramePr>
        <p:xfrm>
          <a:off x="3867847" y="1028616"/>
          <a:ext cx="8074559" cy="5055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>
            <a:extLst>
              <a:ext uri="{FF2B5EF4-FFF2-40B4-BE49-F238E27FC236}">
                <a16:creationId xmlns:a16="http://schemas.microsoft.com/office/drawing/2014/main" id="{7110FFBD-CFA8-8230-CF73-91E2F4017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0586"/>
          <a:stretch/>
        </p:blipFill>
        <p:spPr>
          <a:xfrm>
            <a:off x="249594" y="1632651"/>
            <a:ext cx="4227069" cy="384733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03025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09C68-A743-FDBE-0A74-5925051F3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9257C23-6CD8-B2FA-2DAD-C9D938C86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Zasady stosowania technologii </a:t>
            </a:r>
            <a:r>
              <a:rPr lang="pl-PL" i="1" dirty="0" err="1"/>
              <a:t>cook&amp;chill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09FC46-B950-D9EE-EB7C-69B7F777B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934" y="1233221"/>
            <a:ext cx="10407066" cy="465409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pl-PL" sz="2400" dirty="0"/>
              <a:t>Proces schładzania przygotowanych potraw do temperatury 3°C nie powinien być dłuższy niż 90 min. W tym czasie należy również uwzględnić czas przypadający na czynności związane z krojeniem i porcjowaniem potraw. 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pl-PL" sz="2400" dirty="0"/>
              <a:t>Temperatura przechowywania schłodzonych potraw powinna mieścić się </a:t>
            </a:r>
            <a:br>
              <a:rPr lang="pl-PL" sz="2400" dirty="0"/>
            </a:br>
            <a:r>
              <a:rPr lang="pl-PL" sz="2400" dirty="0"/>
              <a:t>w granicach 0 - 3°C. 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pl-PL" sz="2400" dirty="0"/>
              <a:t>Maksymalny czas przechowywania schłodzonej żywności wynosi 5 dni, wliczając czas produkcji i ekspedycji. 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pl-PL" sz="2400" dirty="0"/>
              <a:t>Żywność bezpośrednio przed podaniem konsumentom musi zostać podgrzana do temperatury minimum 70 °C. 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pl-PL" sz="2400" dirty="0"/>
              <a:t>Przygotowane w systemie </a:t>
            </a:r>
            <a:r>
              <a:rPr lang="pl-PL" sz="2400" dirty="0" err="1"/>
              <a:t>cook</a:t>
            </a:r>
            <a:r>
              <a:rPr lang="pl-PL" sz="2400" dirty="0"/>
              <a:t> &amp; </a:t>
            </a:r>
            <a:r>
              <a:rPr lang="pl-PL" sz="2400" dirty="0" err="1"/>
              <a:t>chill</a:t>
            </a:r>
            <a:r>
              <a:rPr lang="pl-PL" sz="2400" dirty="0"/>
              <a:t> potrawy muszą być podane konsumentom w ciągu maksymalnie 5 min.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336FD8C-C2F1-83CC-7F54-7BD22D6C2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399"/>
          <a:stretch/>
        </p:blipFill>
        <p:spPr>
          <a:xfrm>
            <a:off x="730612" y="1501597"/>
            <a:ext cx="985248" cy="75875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E953C6C-FD9B-1BA3-AD12-FE7B0E0DF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539" y="2390243"/>
            <a:ext cx="785810" cy="76150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B7A7E6E-588A-4227-08E6-8C8CCA9B3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140" b="12519"/>
          <a:stretch/>
        </p:blipFill>
        <p:spPr>
          <a:xfrm>
            <a:off x="752278" y="3313871"/>
            <a:ext cx="985249" cy="76200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858150C4-C6E6-AE2C-6078-6689A2AA1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71" y="4277438"/>
            <a:ext cx="1080063" cy="76200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DD58451-BA4D-39CB-DD06-94D2273C4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459" y="5201562"/>
            <a:ext cx="834890" cy="76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382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0555B-0AB6-9B9B-BDF1-BDC957925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0000D3-9BED-E62C-D590-9FC45A755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Wymagania technologii </a:t>
            </a:r>
            <a:r>
              <a:rPr lang="pl-PL" i="1" dirty="0" err="1"/>
              <a:t>cook&amp;chill</a:t>
            </a:r>
            <a:endParaRPr lang="pl-PL" i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92D2D69-810A-55D2-7192-10FD480C9B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087716"/>
              </p:ext>
            </p:extLst>
          </p:nvPr>
        </p:nvGraphicFramePr>
        <p:xfrm>
          <a:off x="3776394" y="1596171"/>
          <a:ext cx="8166012" cy="3592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Obraz 4">
            <a:extLst>
              <a:ext uri="{FF2B5EF4-FFF2-40B4-BE49-F238E27FC236}">
                <a16:creationId xmlns:a16="http://schemas.microsoft.com/office/drawing/2014/main" id="{AA09DFC6-49B1-9EFE-6763-6914CE77A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549" t="4808" r="4977" b="10139"/>
          <a:stretch/>
        </p:blipFill>
        <p:spPr>
          <a:xfrm>
            <a:off x="254401" y="2436797"/>
            <a:ext cx="3521993" cy="198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93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081AB-039A-9A06-70E3-C2F74B25F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2FF535-AC9F-75BB-00B4-64A281DDF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Zalety technologii </a:t>
            </a:r>
            <a:r>
              <a:rPr lang="pl-PL" i="1" dirty="0" err="1"/>
              <a:t>cook&amp;chill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77FD5E9-ADB8-93FC-3718-A0DA5917F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5" y="1193601"/>
            <a:ext cx="10495571" cy="4654093"/>
          </a:xfrm>
        </p:spPr>
        <p:txBody>
          <a:bodyPr>
            <a:normAutofit lnSpcReduction="10000"/>
          </a:bodyPr>
          <a:lstStyle/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eliminacja procesu przetrzymywania gorącej żywności </a:t>
            </a:r>
            <a:br>
              <a:rPr lang="pl-PL" sz="2200" dirty="0"/>
            </a:br>
            <a:r>
              <a:rPr lang="pl-PL" sz="2200" dirty="0"/>
              <a:t>w porównaniu do tradycyjnego systemu,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eliminacja produkcji w okresach szczytowych (lepsza organizacja czasu pracy personelu),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zmniejszenie powierzchni niezbędnej do pracy przy zastosowaniu odpowiedniego wyposażenia gastronomicznego,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aplikacyjność zastosowania zarówno w przypadku posiłków indywidualnych, jak również do produkcji większej ilości dań gotowych (przy schładzaniu większych porcji mięsa niezbędne jest wychłodzenie produktu do głębokości nie mniejszej niż 5 mm),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poprawa cech smakowo-zapachowych w porównaniu </a:t>
            </a:r>
            <a:br>
              <a:rPr lang="pl-PL" sz="2200" dirty="0"/>
            </a:br>
            <a:r>
              <a:rPr lang="pl-PL" sz="2200" dirty="0"/>
              <a:t>do produktów mrożonych lub przechowywanych w bemarach,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7B2D440-FE45-C4EE-0256-F0B1652419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91" t="20673" r="23627" b="26945"/>
          <a:stretch/>
        </p:blipFill>
        <p:spPr>
          <a:xfrm>
            <a:off x="10831236" y="1193601"/>
            <a:ext cx="720000" cy="67885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030A9EA-F1B2-A8E7-B13D-C398262F9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1236" y="2140237"/>
            <a:ext cx="720000" cy="644050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217FB61-9CEC-8F3D-D35A-663C7E17A3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832" r="25350"/>
          <a:stretch/>
        </p:blipFill>
        <p:spPr>
          <a:xfrm>
            <a:off x="10831236" y="2931970"/>
            <a:ext cx="720000" cy="108335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E2CB78F-B1C6-5628-2854-A67B741D6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895" t="15504" r="14582" b="13229"/>
          <a:stretch/>
        </p:blipFill>
        <p:spPr>
          <a:xfrm>
            <a:off x="10831236" y="5216069"/>
            <a:ext cx="720000" cy="71743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2F661E6-6A0D-BF72-8ECD-EC4D72EBC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809" t="7370" r="21048" b="19487"/>
          <a:stretch/>
        </p:blipFill>
        <p:spPr>
          <a:xfrm>
            <a:off x="10831236" y="4041129"/>
            <a:ext cx="720000" cy="92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25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79104-42C3-CBE2-FB12-5626BACE1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1B44ED-83E3-F6A3-43C0-0651761D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Zalety technologii </a:t>
            </a:r>
            <a:r>
              <a:rPr lang="pl-PL" i="1" dirty="0" err="1"/>
              <a:t>cook&amp;chill</a:t>
            </a:r>
            <a:r>
              <a:rPr lang="pl-PL" i="1" dirty="0"/>
              <a:t> (cd.)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481EA5-5C12-BF85-CC43-6E0D9297C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5" y="1193601"/>
            <a:ext cx="10495571" cy="4654093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zwiększenie oferty dostępnej dla konsumentów (dania przygotowywane są wcześniej, zaś na zamówienie klienta podgrzewane),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zapewnienie wysokiej jakości produktów oraz zachowanie wysokich standardów produkcji,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zachowanie wysokiej wartości odżywczej (ograniczenie strat witamin i innych składników odżywczych w trakcie produkcji),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łatwość porcjowania - ułatwione wydawanie potraw.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6D0C7571-075D-24E9-90C5-DE2501FE0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762"/>
          <a:stretch/>
        </p:blipFill>
        <p:spPr>
          <a:xfrm>
            <a:off x="10831236" y="1177408"/>
            <a:ext cx="720000" cy="70861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E9FE10C-CE93-4C87-14D1-DEB7329EB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5" t="22609" r="21809" b="22535"/>
          <a:stretch/>
        </p:blipFill>
        <p:spPr>
          <a:xfrm>
            <a:off x="10831236" y="2110336"/>
            <a:ext cx="720000" cy="73014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1ED899C-FF62-7458-D714-A6A6D2BE7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048" t="11941" r="19524" b="33963"/>
          <a:stretch/>
        </p:blipFill>
        <p:spPr>
          <a:xfrm>
            <a:off x="10831236" y="3064795"/>
            <a:ext cx="720000" cy="65538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BD3B9851-0595-CAB2-F70C-978A38054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1236" y="3988532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14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DD994-F260-4EE5-AB50-617D7FDF7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1E57398-8925-22E8-D87C-9896335A1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Wady technologii </a:t>
            </a:r>
            <a:r>
              <a:rPr lang="pl-PL" i="1" dirty="0" err="1"/>
              <a:t>cook&amp;chill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9CA2B9-D429-F3E8-DE72-AA69FA6AA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65" y="1193601"/>
            <a:ext cx="10495571" cy="4654093"/>
          </a:xfrm>
        </p:spPr>
        <p:txBody>
          <a:bodyPr>
            <a:normAutofit lnSpcReduction="10000"/>
          </a:bodyPr>
          <a:lstStyle/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błędy popełniane w czasie produkcji przez personel prowadzą do poważnych konsekwencji – jeśli nie będą zastosowane odpowiednie parametry obróbki termicznej może dojść do namnożenia się drobnoustrojów, które mogą zagrażać zdrowiu,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bardzo ograniczony czas przechowywania (do 5 dni, czyli znacznie krócej niż w przypadku mrożenia), 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ograniczenie zastosowania w przypadku niektórych surowców i potraw, np. chleb szybko czerstwieje i nie nadaje się do spożycia po ogrzaniu. Utrudnione może być stosowanie tej techniki do zup oraz surowców delikatnych, takich jak szparagi czy krewetki.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pl-PL" sz="2200" dirty="0"/>
              <a:t>możliwe pogorszenie cech produktów (po 3 dniach przechowywania może dojść do zmiany barwy warzyw, zaś dania mięsne mogą stać się mdłe w smaku).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F8C3D0B-8798-CEB1-A61C-AADDB213F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 flipH="1">
            <a:off x="10994030" y="1182199"/>
            <a:ext cx="720000" cy="74280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37C2B17-96BE-6772-60C4-F3DC3F6A1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265" t="13991" r="10220" b="19447"/>
          <a:stretch/>
        </p:blipFill>
        <p:spPr>
          <a:xfrm>
            <a:off x="10994030" y="2343907"/>
            <a:ext cx="720000" cy="548858"/>
          </a:xfrm>
          <a:prstGeom prst="rect">
            <a:avLst/>
          </a:prstGeom>
        </p:spPr>
      </p:pic>
      <p:grpSp>
        <p:nvGrpSpPr>
          <p:cNvPr id="6" name="Grupa 5">
            <a:extLst>
              <a:ext uri="{FF2B5EF4-FFF2-40B4-BE49-F238E27FC236}">
                <a16:creationId xmlns:a16="http://schemas.microsoft.com/office/drawing/2014/main" id="{73C18B1C-8635-6BC3-44EC-78CA1474E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82627" y="3187839"/>
            <a:ext cx="720000" cy="1279466"/>
            <a:chOff x="16043749" y="2635954"/>
            <a:chExt cx="2126264" cy="2590479"/>
          </a:xfrm>
        </p:grpSpPr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B54AE1E3-5AF9-0E2B-71CB-BA8C882D6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1809" t="20440" r="20286" b="20249"/>
            <a:stretch/>
          </p:blipFill>
          <p:spPr>
            <a:xfrm>
              <a:off x="16043749" y="2635954"/>
              <a:ext cx="1379011" cy="1412510"/>
            </a:xfrm>
            <a:prstGeom prst="ellipse">
              <a:avLst/>
            </a:prstGeom>
          </p:spPr>
        </p:pic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CAA69091-79B9-8059-BD1B-C278F9560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9596" r="19596" b="13900"/>
            <a:stretch/>
          </p:blipFill>
          <p:spPr>
            <a:xfrm>
              <a:off x="16668941" y="3805208"/>
              <a:ext cx="1501072" cy="1421225"/>
            </a:xfrm>
            <a:prstGeom prst="ellipse">
              <a:avLst/>
            </a:prstGeom>
          </p:spPr>
        </p:pic>
      </p:grpSp>
      <p:pic>
        <p:nvPicPr>
          <p:cNvPr id="13" name="Obraz 12">
            <a:extLst>
              <a:ext uri="{FF2B5EF4-FFF2-40B4-BE49-F238E27FC236}">
                <a16:creationId xmlns:a16="http://schemas.microsoft.com/office/drawing/2014/main" id="{6940773B-0A86-DAE9-83B7-20608329D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476" t="20440" r="15714" b="15028"/>
          <a:stretch/>
        </p:blipFill>
        <p:spPr>
          <a:xfrm>
            <a:off x="10994030" y="5008519"/>
            <a:ext cx="720000" cy="685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06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9FFE3-D46F-9624-4B24-46CDC989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162583-5BFB-71DD-7847-DB44A4B1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8B299B-91B7-622F-4208-3513EA639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Zrozumienie zasad i korzyści wynikających z zastosowania technologii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chill</a:t>
            </a:r>
            <a:r>
              <a:rPr lang="pl-PL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Praktyczna ocena jakości potraw po procesach chłodzenia i podgrzewania.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Identyfikacja produktów, które nadają się do technologii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chill</a:t>
            </a:r>
            <a:r>
              <a:rPr lang="pl-PL" dirty="0"/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Zrozumienie aspektów higieny i bezpieczeństwa żywności w procesie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chill</a:t>
            </a:r>
            <a:r>
              <a:rPr lang="pl-PL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59943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F0906-7C83-E323-9F6D-64C9C530B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5A7D81-DE5F-853C-22A6-BD834DF8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34AB97-4CAD-1D34-7147-F2FFDCE2F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ramach ćwiczenia każdy z zespołów roboczych przygotowuje jedno danie z wykorzystaniem technologii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chill</a:t>
            </a:r>
            <a:r>
              <a:rPr lang="pl-PL" dirty="0"/>
              <a:t>. </a:t>
            </a:r>
          </a:p>
          <a:p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Zespół 1: zupa krem z brokułów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Zespół 2: </a:t>
            </a:r>
            <a:r>
              <a:rPr lang="pl-PL" dirty="0" err="1"/>
              <a:t>lasagne</a:t>
            </a:r>
            <a:r>
              <a:rPr lang="pl-PL" dirty="0"/>
              <a:t> z warzywami i sosem beszamelowym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Zespół 3: puree ziemniaczane z warzywami gotowanymi na parze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3404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A1356-B87F-1F82-7C9C-0C311F1FF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660DA0-0420-50A5-BDB6-3DC163C8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Wykonanie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B21295-1D0A-192D-A321-EADCF0B29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/>
              <a:t>Proces przygotowania dań w technologii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chill</a:t>
            </a:r>
            <a:r>
              <a:rPr lang="pl-PL" i="1" dirty="0"/>
              <a:t> </a:t>
            </a:r>
            <a:r>
              <a:rPr lang="pl-PL" dirty="0"/>
              <a:t>powinien obejmować następujące etapy:</a:t>
            </a:r>
          </a:p>
          <a:p>
            <a:endParaRPr lang="pl-PL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Przygotowanie.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Obróbka cieplna (temp. w środku geometrycznym produktu ≥ 70 °C przez ≥ 2 min).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Szybkie schładzanie (temp. 0-3 °C przez ≤ 90 min).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Przechowywanie chłodnicze (temp. ≤ 3°C).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Restytucja (temp. ≥ 70 °C). 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Wydawanie (≥ 63 °C).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56309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F2E1-C48B-17DE-D458-5BD69716F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F7C197-646C-5F78-33A5-8604ADEB3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Sprawozdanie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BC9229-FCB7-82B5-57EF-953E8B8AF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4196080"/>
            <a:ext cx="11692812" cy="161689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Cel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Opis wykonania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Zestawienie graficzne uzyskanych wyników i dyskusja,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Wnioski.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B332338-A4CF-F5FE-7360-715FBCC69375}"/>
              </a:ext>
            </a:extLst>
          </p:cNvPr>
          <p:cNvGraphicFramePr>
            <a:graphicFrameLocks noGrp="1"/>
          </p:cNvGraphicFramePr>
          <p:nvPr/>
        </p:nvGraphicFramePr>
        <p:xfrm>
          <a:off x="249594" y="1158877"/>
          <a:ext cx="11692812" cy="288480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223675">
                  <a:extLst>
                    <a:ext uri="{9D8B030D-6E8A-4147-A177-3AD203B41FA5}">
                      <a16:colId xmlns:a16="http://schemas.microsoft.com/office/drawing/2014/main" val="255222839"/>
                    </a:ext>
                  </a:extLst>
                </a:gridCol>
                <a:gridCol w="1629320">
                  <a:extLst>
                    <a:ext uri="{9D8B030D-6E8A-4147-A177-3AD203B41FA5}">
                      <a16:colId xmlns:a16="http://schemas.microsoft.com/office/drawing/2014/main" val="2554956209"/>
                    </a:ext>
                  </a:extLst>
                </a:gridCol>
                <a:gridCol w="4399628">
                  <a:extLst>
                    <a:ext uri="{9D8B030D-6E8A-4147-A177-3AD203B41FA5}">
                      <a16:colId xmlns:a16="http://schemas.microsoft.com/office/drawing/2014/main" val="1099951397"/>
                    </a:ext>
                  </a:extLst>
                </a:gridCol>
                <a:gridCol w="3440189">
                  <a:extLst>
                    <a:ext uri="{9D8B030D-6E8A-4147-A177-3AD203B41FA5}">
                      <a16:colId xmlns:a16="http://schemas.microsoft.com/office/drawing/2014/main" val="2926742147"/>
                    </a:ext>
                  </a:extLst>
                </a:gridCol>
              </a:tblGrid>
              <a:tr h="118900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grupy: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zespołu: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Nr ćwiczenia………………………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Data wykonania ćwiczenia: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3053997"/>
                  </a:ext>
                </a:extLst>
              </a:tr>
              <a:tr h="506801"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Nazwiska i imiona: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1.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2.</a:t>
                      </a:r>
                      <a:endParaRPr lang="pl-PL" sz="1800" dirty="0">
                        <a:effectLst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Temat ćwiczenia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Rok studiów: 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423603"/>
                  </a:ext>
                </a:extLst>
              </a:tr>
              <a:tr h="1189001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Tryb studiów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Stacjonarne/niestacjonarne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5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0408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Arkadiusz Szpicer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5" id="{AE6FED57-12CE-420A-918C-269F7DDA474D}" vid="{BDBD4BA6-BDF1-46BC-8B03-1D75DAB3598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purl.org/dc/dcmitype/"/>
    <ds:schemaRef ds:uri="http://schemas.microsoft.com/office/infopath/2007/PartnerControls"/>
    <ds:schemaRef ds:uri="d4da89b6-8039-465a-bebe-281e6191db8d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3a7bb896-b877-4fc5-9c26-9e0c8ea57ac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56</TotalTime>
  <Words>1139</Words>
  <Application>Microsoft Office PowerPoint</Application>
  <PresentationFormat>Panoramiczny</PresentationFormat>
  <Paragraphs>133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SGGW Sans Light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Oczekiwania konsumentów względem żywności</vt:lpstr>
      <vt:lpstr>Żywność wygodna</vt:lpstr>
      <vt:lpstr>Czynniki wpływające na jakość żywności wygodnej</vt:lpstr>
      <vt:lpstr>Metody utrwalania żywności wygodnej</vt:lpstr>
      <vt:lpstr>Technologia cook&amp;chill</vt:lpstr>
      <vt:lpstr>Porównanie etapów produkcji w różnych systemach</vt:lpstr>
      <vt:lpstr>Etapy produkcji w systemie cook&amp;chill</vt:lpstr>
      <vt:lpstr>Zastosowanie technologii cook&amp;chill</vt:lpstr>
      <vt:lpstr>Zasady stosowania technologii cook&amp;chill</vt:lpstr>
      <vt:lpstr>Wymagania technologii cook&amp;chill</vt:lpstr>
      <vt:lpstr>Zalety technologii cook&amp;chill</vt:lpstr>
      <vt:lpstr>Zalety technologii cook&amp;chill (cd.)</vt:lpstr>
      <vt:lpstr>Wady technologii cook&amp;chill</vt:lpstr>
      <vt:lpstr>Cel ćwiczenia</vt:lpstr>
      <vt:lpstr>Zakres ćwiczenia</vt:lpstr>
      <vt:lpstr>Wykonanie ćwiczenia</vt:lpstr>
      <vt:lpstr>Sprawozdanie</vt:lpstr>
      <vt:lpstr>Autor utworu: Arkadiusz Szpicer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Weronika Bińkowska</dc:creator>
  <cp:lastModifiedBy>Beata Grzesiak</cp:lastModifiedBy>
  <cp:revision>1</cp:revision>
  <cp:lastPrinted>2024-05-21T11:11:19Z</cp:lastPrinted>
  <dcterms:created xsi:type="dcterms:W3CDTF">2026-08-06T10:53:25Z</dcterms:created>
  <dcterms:modified xsi:type="dcterms:W3CDTF">2026-10-01T08:40:50Z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