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0"/>
  </p:notesMasterIdLst>
  <p:sldIdLst>
    <p:sldId id="295" r:id="rId5"/>
    <p:sldId id="297" r:id="rId6"/>
    <p:sldId id="298" r:id="rId7"/>
    <p:sldId id="299" r:id="rId8"/>
    <p:sldId id="304" r:id="rId9"/>
    <p:sldId id="301" r:id="rId10"/>
    <p:sldId id="302" r:id="rId11"/>
    <p:sldId id="303" r:id="rId12"/>
    <p:sldId id="305" r:id="rId13"/>
    <p:sldId id="306" r:id="rId14"/>
    <p:sldId id="307" r:id="rId15"/>
    <p:sldId id="308" r:id="rId16"/>
    <p:sldId id="309" r:id="rId17"/>
    <p:sldId id="310" r:id="rId18"/>
    <p:sldId id="311" r:id="rId19"/>
    <p:sldId id="312" r:id="rId20"/>
    <p:sldId id="313" r:id="rId21"/>
    <p:sldId id="314" r:id="rId22"/>
    <p:sldId id="315" r:id="rId23"/>
    <p:sldId id="316" r:id="rId24"/>
    <p:sldId id="317" r:id="rId25"/>
    <p:sldId id="320" r:id="rId26"/>
    <p:sldId id="318" r:id="rId27"/>
    <p:sldId id="319" r:id="rId28"/>
    <p:sldId id="296" r:id="rId29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ciej Czubiński" initials="MC" lastIdx="0" clrIdx="0">
    <p:extLst>
      <p:ext uri="{19B8F6BF-5375-455C-9EA6-DF929625EA0E}">
        <p15:presenceInfo xmlns:p15="http://schemas.microsoft.com/office/powerpoint/2012/main" userId="S-1-5-21-1876378279-2925438744-434655709-12553" providerId="AD"/>
      </p:ext>
    </p:extLst>
  </p:cmAuthor>
  <p:cmAuthor id="2" name="Justyna Sienkiewicz" initials="JS" lastIdx="1" clrIdx="1">
    <p:extLst>
      <p:ext uri="{19B8F6BF-5375-455C-9EA6-DF929625EA0E}">
        <p15:presenceInfo xmlns:p15="http://schemas.microsoft.com/office/powerpoint/2012/main" userId="S-1-5-21-1876378279-2925438744-434655709-5708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FF6B6B"/>
    <a:srgbClr val="6BB1E2"/>
    <a:srgbClr val="C5521C"/>
    <a:srgbClr val="4DB0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Bez stylu, siatka tabeli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C083E6E3-FA7D-4D7B-A595-EF9225AFEA82}" styleName="Styl jasny 1 — Ak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2214" autoAdjust="0"/>
  </p:normalViewPr>
  <p:slideViewPr>
    <p:cSldViewPr snapToGrid="0" showGuides="1">
      <p:cViewPr varScale="1">
        <p:scale>
          <a:sx n="102" d="100"/>
          <a:sy n="102" d="100"/>
        </p:scale>
        <p:origin x="954" y="102"/>
      </p:cViewPr>
      <p:guideLst>
        <p:guide orient="horz" pos="2137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eronika Bińkowska" userId="35d0cf25-24f6-4e2d-83be-81582afcfd4d" providerId="ADAL" clId="{86E2D0CA-B2A2-41F0-A1D9-349E4B779FAE}"/>
    <pc:docChg chg="undo redo custSel addSld delSld modSld">
      <pc:chgData name="Weronika Bińkowska" userId="35d0cf25-24f6-4e2d-83be-81582afcfd4d" providerId="ADAL" clId="{86E2D0CA-B2A2-41F0-A1D9-349E4B779FAE}" dt="2026-08-07T08:46:58.435" v="3960" actId="20577"/>
      <pc:docMkLst>
        <pc:docMk/>
      </pc:docMkLst>
      <pc:sldChg chg="modSp mod">
        <pc:chgData name="Weronika Bińkowska" userId="35d0cf25-24f6-4e2d-83be-81582afcfd4d" providerId="ADAL" clId="{86E2D0CA-B2A2-41F0-A1D9-349E4B779FAE}" dt="2026-08-06T10:53:14.580" v="2"/>
        <pc:sldMkLst>
          <pc:docMk/>
          <pc:sldMk cId="925041678" sldId="297"/>
        </pc:sldMkLst>
        <pc:spChg chg="mod">
          <ac:chgData name="Weronika Bińkowska" userId="35d0cf25-24f6-4e2d-83be-81582afcfd4d" providerId="ADAL" clId="{86E2D0CA-B2A2-41F0-A1D9-349E4B779FAE}" dt="2026-08-06T10:53:12.404" v="1" actId="20577"/>
          <ac:spMkLst>
            <pc:docMk/>
            <pc:sldMk cId="925041678" sldId="297"/>
            <ac:spMk id="3" creationId="{E5008922-2DFC-3DD6-8F99-472262C7307D}"/>
          </ac:spMkLst>
        </pc:spChg>
        <pc:spChg chg="mod">
          <ac:chgData name="Weronika Bińkowska" userId="35d0cf25-24f6-4e2d-83be-81582afcfd4d" providerId="ADAL" clId="{86E2D0CA-B2A2-41F0-A1D9-349E4B779FAE}" dt="2026-08-06T10:53:14.580" v="2"/>
          <ac:spMkLst>
            <pc:docMk/>
            <pc:sldMk cId="925041678" sldId="297"/>
            <ac:spMk id="4" creationId="{A8995676-BF0B-82EF-2881-18239D7733C7}"/>
          </ac:spMkLst>
        </pc:spChg>
      </pc:sldChg>
      <pc:sldChg chg="addSp modSp new mod">
        <pc:chgData name="Weronika Bińkowska" userId="35d0cf25-24f6-4e2d-83be-81582afcfd4d" providerId="ADAL" clId="{86E2D0CA-B2A2-41F0-A1D9-349E4B779FAE}" dt="2026-08-07T08:34:26.021" v="1337" actId="962"/>
        <pc:sldMkLst>
          <pc:docMk/>
          <pc:sldMk cId="1767306846" sldId="298"/>
        </pc:sldMkLst>
        <pc:spChg chg="mod">
          <ac:chgData name="Weronika Bińkowska" userId="35d0cf25-24f6-4e2d-83be-81582afcfd4d" providerId="ADAL" clId="{86E2D0CA-B2A2-41F0-A1D9-349E4B779FAE}" dt="2026-08-07T07:55:35.046" v="18" actId="20577"/>
          <ac:spMkLst>
            <pc:docMk/>
            <pc:sldMk cId="1767306846" sldId="298"/>
            <ac:spMk id="2" creationId="{F66FA5B2-A981-F645-96BA-7AC77133A722}"/>
          </ac:spMkLst>
        </pc:spChg>
        <pc:spChg chg="mod">
          <ac:chgData name="Weronika Bińkowska" userId="35d0cf25-24f6-4e2d-83be-81582afcfd4d" providerId="ADAL" clId="{86E2D0CA-B2A2-41F0-A1D9-349E4B779FAE}" dt="2026-08-07T07:55:46.022" v="20"/>
          <ac:spMkLst>
            <pc:docMk/>
            <pc:sldMk cId="1767306846" sldId="298"/>
            <ac:spMk id="3" creationId="{C78235DC-99F4-ECF4-975B-09EB6A36F19F}"/>
          </ac:spMkLst>
        </pc:spChg>
        <pc:picChg chg="add mod">
          <ac:chgData name="Weronika Bińkowska" userId="35d0cf25-24f6-4e2d-83be-81582afcfd4d" providerId="ADAL" clId="{86E2D0CA-B2A2-41F0-A1D9-349E4B779FAE}" dt="2026-08-07T08:34:26.021" v="1337" actId="962"/>
          <ac:picMkLst>
            <pc:docMk/>
            <pc:sldMk cId="1767306846" sldId="298"/>
            <ac:picMk id="4" creationId="{363EF45F-58EE-3D49-528C-62F69C475CE7}"/>
          </ac:picMkLst>
        </pc:picChg>
      </pc:sldChg>
      <pc:sldChg chg="addSp modSp new mod">
        <pc:chgData name="Weronika Bińkowska" userId="35d0cf25-24f6-4e2d-83be-81582afcfd4d" providerId="ADAL" clId="{86E2D0CA-B2A2-41F0-A1D9-349E4B779FAE}" dt="2026-08-07T08:34:53.132" v="1475" actId="962"/>
        <pc:sldMkLst>
          <pc:docMk/>
          <pc:sldMk cId="3917259457" sldId="299"/>
        </pc:sldMkLst>
        <pc:spChg chg="mod">
          <ac:chgData name="Weronika Bińkowska" userId="35d0cf25-24f6-4e2d-83be-81582afcfd4d" providerId="ADAL" clId="{86E2D0CA-B2A2-41F0-A1D9-349E4B779FAE}" dt="2026-08-07T07:56:15.999" v="38" actId="20577"/>
          <ac:spMkLst>
            <pc:docMk/>
            <pc:sldMk cId="3917259457" sldId="299"/>
            <ac:spMk id="2" creationId="{CD028A95-1D89-C06E-4F1B-12E7A37A2575}"/>
          </ac:spMkLst>
        </pc:spChg>
        <pc:spChg chg="mod">
          <ac:chgData name="Weronika Bińkowska" userId="35d0cf25-24f6-4e2d-83be-81582afcfd4d" providerId="ADAL" clId="{86E2D0CA-B2A2-41F0-A1D9-349E4B779FAE}" dt="2026-08-07T07:56:22.428" v="39"/>
          <ac:spMkLst>
            <pc:docMk/>
            <pc:sldMk cId="3917259457" sldId="299"/>
            <ac:spMk id="3" creationId="{D1C366F5-73C7-10F7-9F7B-D2D4E6219954}"/>
          </ac:spMkLst>
        </pc:spChg>
        <pc:picChg chg="add mod">
          <ac:chgData name="Weronika Bińkowska" userId="35d0cf25-24f6-4e2d-83be-81582afcfd4d" providerId="ADAL" clId="{86E2D0CA-B2A2-41F0-A1D9-349E4B779FAE}" dt="2026-08-07T08:34:53.132" v="1475" actId="962"/>
          <ac:picMkLst>
            <pc:docMk/>
            <pc:sldMk cId="3917259457" sldId="299"/>
            <ac:picMk id="4" creationId="{D6EDE501-6850-6862-56AB-AE359858FA4F}"/>
          </ac:picMkLst>
        </pc:picChg>
      </pc:sldChg>
      <pc:sldChg chg="modSp add mod">
        <pc:chgData name="Weronika Bińkowska" userId="35d0cf25-24f6-4e2d-83be-81582afcfd4d" providerId="ADAL" clId="{86E2D0CA-B2A2-41F0-A1D9-349E4B779FAE}" dt="2026-08-07T08:00:45.345" v="85" actId="15"/>
        <pc:sldMkLst>
          <pc:docMk/>
          <pc:sldMk cId="1412859772" sldId="301"/>
        </pc:sldMkLst>
        <pc:spChg chg="mod">
          <ac:chgData name="Weronika Bińkowska" userId="35d0cf25-24f6-4e2d-83be-81582afcfd4d" providerId="ADAL" clId="{86E2D0CA-B2A2-41F0-A1D9-349E4B779FAE}" dt="2026-08-07T08:00:29.688" v="82" actId="27636"/>
          <ac:spMkLst>
            <pc:docMk/>
            <pc:sldMk cId="1412859772" sldId="301"/>
            <ac:spMk id="2" creationId="{786BC58F-0A62-23C2-B135-27D2D6C4DE36}"/>
          </ac:spMkLst>
        </pc:spChg>
        <pc:spChg chg="mod">
          <ac:chgData name="Weronika Bińkowska" userId="35d0cf25-24f6-4e2d-83be-81582afcfd4d" providerId="ADAL" clId="{86E2D0CA-B2A2-41F0-A1D9-349E4B779FAE}" dt="2026-08-07T08:00:45.345" v="85" actId="15"/>
          <ac:spMkLst>
            <pc:docMk/>
            <pc:sldMk cId="1412859772" sldId="301"/>
            <ac:spMk id="3" creationId="{F4FCDBC0-E4A5-C714-94A5-890B714BFB89}"/>
          </ac:spMkLst>
        </pc:spChg>
      </pc:sldChg>
      <pc:sldChg chg="addSp modSp add mod">
        <pc:chgData name="Weronika Bińkowska" userId="35d0cf25-24f6-4e2d-83be-81582afcfd4d" providerId="ADAL" clId="{86E2D0CA-B2A2-41F0-A1D9-349E4B779FAE}" dt="2026-08-07T08:37:57.113" v="2374" actId="962"/>
        <pc:sldMkLst>
          <pc:docMk/>
          <pc:sldMk cId="1304588511" sldId="302"/>
        </pc:sldMkLst>
        <pc:spChg chg="mod">
          <ac:chgData name="Weronika Bińkowska" userId="35d0cf25-24f6-4e2d-83be-81582afcfd4d" providerId="ADAL" clId="{86E2D0CA-B2A2-41F0-A1D9-349E4B779FAE}" dt="2026-08-07T08:01:11.093" v="99" actId="20577"/>
          <ac:spMkLst>
            <pc:docMk/>
            <pc:sldMk cId="1304588511" sldId="302"/>
            <ac:spMk id="2" creationId="{46C7A09D-4A86-C596-3857-6DA50EDE4D54}"/>
          </ac:spMkLst>
        </pc:spChg>
        <pc:spChg chg="mod">
          <ac:chgData name="Weronika Bińkowska" userId="35d0cf25-24f6-4e2d-83be-81582afcfd4d" providerId="ADAL" clId="{86E2D0CA-B2A2-41F0-A1D9-349E4B779FAE}" dt="2026-08-07T08:01:14.015" v="100"/>
          <ac:spMkLst>
            <pc:docMk/>
            <pc:sldMk cId="1304588511" sldId="302"/>
            <ac:spMk id="3" creationId="{5D384AB4-CA60-C14A-02E2-4F64AD8873EB}"/>
          </ac:spMkLst>
        </pc:spChg>
        <pc:picChg chg="add mod">
          <ac:chgData name="Weronika Bińkowska" userId="35d0cf25-24f6-4e2d-83be-81582afcfd4d" providerId="ADAL" clId="{86E2D0CA-B2A2-41F0-A1D9-349E4B779FAE}" dt="2026-08-07T08:37:57.113" v="2374" actId="962"/>
          <ac:picMkLst>
            <pc:docMk/>
            <pc:sldMk cId="1304588511" sldId="302"/>
            <ac:picMk id="4" creationId="{409A915A-D059-3C53-0DB6-16CA365F5312}"/>
          </ac:picMkLst>
        </pc:picChg>
      </pc:sldChg>
      <pc:sldChg chg="modSp add mod">
        <pc:chgData name="Weronika Bińkowska" userId="35d0cf25-24f6-4e2d-83be-81582afcfd4d" providerId="ADAL" clId="{86E2D0CA-B2A2-41F0-A1D9-349E4B779FAE}" dt="2026-08-07T08:45:12.558" v="3917" actId="20577"/>
        <pc:sldMkLst>
          <pc:docMk/>
          <pc:sldMk cId="3454645676" sldId="303"/>
        </pc:sldMkLst>
        <pc:spChg chg="mod">
          <ac:chgData name="Weronika Bińkowska" userId="35d0cf25-24f6-4e2d-83be-81582afcfd4d" providerId="ADAL" clId="{86E2D0CA-B2A2-41F0-A1D9-349E4B779FAE}" dt="2026-08-07T08:45:12.558" v="3917" actId="20577"/>
          <ac:spMkLst>
            <pc:docMk/>
            <pc:sldMk cId="3454645676" sldId="303"/>
            <ac:spMk id="2" creationId="{18F24E31-1809-C492-BD0B-26BFCC44184C}"/>
          </ac:spMkLst>
        </pc:spChg>
        <pc:spChg chg="mod">
          <ac:chgData name="Weronika Bińkowska" userId="35d0cf25-24f6-4e2d-83be-81582afcfd4d" providerId="ADAL" clId="{86E2D0CA-B2A2-41F0-A1D9-349E4B779FAE}" dt="2026-08-07T08:02:18.246" v="142" actId="27636"/>
          <ac:spMkLst>
            <pc:docMk/>
            <pc:sldMk cId="3454645676" sldId="303"/>
            <ac:spMk id="3" creationId="{15B90B42-4C4A-66FC-DAC9-1A396F21753E}"/>
          </ac:spMkLst>
        </pc:spChg>
      </pc:sldChg>
      <pc:sldChg chg="addSp delSp modSp new mod">
        <pc:chgData name="Weronika Bińkowska" userId="35d0cf25-24f6-4e2d-83be-81582afcfd4d" providerId="ADAL" clId="{86E2D0CA-B2A2-41F0-A1D9-349E4B779FAE}" dt="2026-08-07T08:44:31.451" v="3899" actId="962"/>
        <pc:sldMkLst>
          <pc:docMk/>
          <pc:sldMk cId="80311200" sldId="304"/>
        </pc:sldMkLst>
        <pc:spChg chg="mod">
          <ac:chgData name="Weronika Bińkowska" userId="35d0cf25-24f6-4e2d-83be-81582afcfd4d" providerId="ADAL" clId="{86E2D0CA-B2A2-41F0-A1D9-349E4B779FAE}" dt="2026-08-07T07:57:42.594" v="57" actId="1076"/>
          <ac:spMkLst>
            <pc:docMk/>
            <pc:sldMk cId="80311200" sldId="304"/>
            <ac:spMk id="2" creationId="{CF57F431-BA1A-84B3-79F2-96A274206566}"/>
          </ac:spMkLst>
        </pc:spChg>
        <pc:spChg chg="del">
          <ac:chgData name="Weronika Bińkowska" userId="35d0cf25-24f6-4e2d-83be-81582afcfd4d" providerId="ADAL" clId="{86E2D0CA-B2A2-41F0-A1D9-349E4B779FAE}" dt="2026-08-07T07:57:44.622" v="58" actId="478"/>
          <ac:spMkLst>
            <pc:docMk/>
            <pc:sldMk cId="80311200" sldId="304"/>
            <ac:spMk id="3" creationId="{15807148-C269-791A-BDEA-803E3EE9B663}"/>
          </ac:spMkLst>
        </pc:spChg>
        <pc:spChg chg="del">
          <ac:chgData name="Weronika Bińkowska" userId="35d0cf25-24f6-4e2d-83be-81582afcfd4d" providerId="ADAL" clId="{86E2D0CA-B2A2-41F0-A1D9-349E4B779FAE}" dt="2026-08-07T07:57:33.377" v="54" actId="478"/>
          <ac:spMkLst>
            <pc:docMk/>
            <pc:sldMk cId="80311200" sldId="304"/>
            <ac:spMk id="4" creationId="{8881B799-FBB0-3BAA-7252-6105B459B08A}"/>
          </ac:spMkLst>
        </pc:spChg>
        <pc:spChg chg="mod">
          <ac:chgData name="Weronika Bińkowska" userId="35d0cf25-24f6-4e2d-83be-81582afcfd4d" providerId="ADAL" clId="{86E2D0CA-B2A2-41F0-A1D9-349E4B779FAE}" dt="2026-08-07T08:44:05.630" v="3897" actId="207"/>
          <ac:spMkLst>
            <pc:docMk/>
            <pc:sldMk cId="80311200" sldId="304"/>
            <ac:spMk id="6" creationId="{1D683562-213A-AD43-AFBA-810880F47DF2}"/>
          </ac:spMkLst>
        </pc:spChg>
        <pc:spChg chg="mod">
          <ac:chgData name="Weronika Bińkowska" userId="35d0cf25-24f6-4e2d-83be-81582afcfd4d" providerId="ADAL" clId="{86E2D0CA-B2A2-41F0-A1D9-349E4B779FAE}" dt="2026-08-07T08:44:05.630" v="3897" actId="207"/>
          <ac:spMkLst>
            <pc:docMk/>
            <pc:sldMk cId="80311200" sldId="304"/>
            <ac:spMk id="7" creationId="{145B00A5-4A29-F23B-2740-0845898A2B0F}"/>
          </ac:spMkLst>
        </pc:spChg>
        <pc:spChg chg="mod">
          <ac:chgData name="Weronika Bińkowska" userId="35d0cf25-24f6-4e2d-83be-81582afcfd4d" providerId="ADAL" clId="{86E2D0CA-B2A2-41F0-A1D9-349E4B779FAE}" dt="2026-08-07T08:44:05.630" v="3897" actId="207"/>
          <ac:spMkLst>
            <pc:docMk/>
            <pc:sldMk cId="80311200" sldId="304"/>
            <ac:spMk id="8" creationId="{7D242DA8-E7DC-0F23-F318-7EE0CF7B82C4}"/>
          </ac:spMkLst>
        </pc:spChg>
        <pc:spChg chg="mod">
          <ac:chgData name="Weronika Bińkowska" userId="35d0cf25-24f6-4e2d-83be-81582afcfd4d" providerId="ADAL" clId="{86E2D0CA-B2A2-41F0-A1D9-349E4B779FAE}" dt="2026-08-07T08:44:05.630" v="3897" actId="207"/>
          <ac:spMkLst>
            <pc:docMk/>
            <pc:sldMk cId="80311200" sldId="304"/>
            <ac:spMk id="9" creationId="{84C58379-F6E9-BB5B-C9ED-18DC4B9E395D}"/>
          </ac:spMkLst>
        </pc:spChg>
        <pc:spChg chg="mod">
          <ac:chgData name="Weronika Bińkowska" userId="35d0cf25-24f6-4e2d-83be-81582afcfd4d" providerId="ADAL" clId="{86E2D0CA-B2A2-41F0-A1D9-349E4B779FAE}" dt="2026-08-07T08:44:05.630" v="3897" actId="207"/>
          <ac:spMkLst>
            <pc:docMk/>
            <pc:sldMk cId="80311200" sldId="304"/>
            <ac:spMk id="10" creationId="{2DFD4BAB-9C24-1A91-E8AD-F5A5B986FAB1}"/>
          </ac:spMkLst>
        </pc:spChg>
        <pc:spChg chg="mod">
          <ac:chgData name="Weronika Bińkowska" userId="35d0cf25-24f6-4e2d-83be-81582afcfd4d" providerId="ADAL" clId="{86E2D0CA-B2A2-41F0-A1D9-349E4B779FAE}" dt="2026-08-07T08:44:05.630" v="3897" actId="207"/>
          <ac:spMkLst>
            <pc:docMk/>
            <pc:sldMk cId="80311200" sldId="304"/>
            <ac:spMk id="12" creationId="{4661168D-B553-CD79-1938-CCDEF6E51E08}"/>
          </ac:spMkLst>
        </pc:spChg>
        <pc:spChg chg="mod">
          <ac:chgData name="Weronika Bińkowska" userId="35d0cf25-24f6-4e2d-83be-81582afcfd4d" providerId="ADAL" clId="{86E2D0CA-B2A2-41F0-A1D9-349E4B779FAE}" dt="2026-08-07T08:44:05.630" v="3897" actId="207"/>
          <ac:spMkLst>
            <pc:docMk/>
            <pc:sldMk cId="80311200" sldId="304"/>
            <ac:spMk id="13" creationId="{D8C1AE70-4118-BD51-A8DC-46A92F746CE6}"/>
          </ac:spMkLst>
        </pc:spChg>
        <pc:spChg chg="mod">
          <ac:chgData name="Weronika Bińkowska" userId="35d0cf25-24f6-4e2d-83be-81582afcfd4d" providerId="ADAL" clId="{86E2D0CA-B2A2-41F0-A1D9-349E4B779FAE}" dt="2026-08-07T08:44:05.630" v="3897" actId="207"/>
          <ac:spMkLst>
            <pc:docMk/>
            <pc:sldMk cId="80311200" sldId="304"/>
            <ac:spMk id="15" creationId="{344F26EE-4696-661D-47CC-1DD6166EB29F}"/>
          </ac:spMkLst>
        </pc:spChg>
        <pc:spChg chg="mod">
          <ac:chgData name="Weronika Bińkowska" userId="35d0cf25-24f6-4e2d-83be-81582afcfd4d" providerId="ADAL" clId="{86E2D0CA-B2A2-41F0-A1D9-349E4B779FAE}" dt="2026-08-07T08:44:05.630" v="3897" actId="207"/>
          <ac:spMkLst>
            <pc:docMk/>
            <pc:sldMk cId="80311200" sldId="304"/>
            <ac:spMk id="17" creationId="{B39BC840-E651-425E-BAE1-B9C2D353EFD4}"/>
          </ac:spMkLst>
        </pc:spChg>
        <pc:spChg chg="mod">
          <ac:chgData name="Weronika Bińkowska" userId="35d0cf25-24f6-4e2d-83be-81582afcfd4d" providerId="ADAL" clId="{86E2D0CA-B2A2-41F0-A1D9-349E4B779FAE}" dt="2026-08-07T08:44:10.555" v="3898" actId="207"/>
          <ac:spMkLst>
            <pc:docMk/>
            <pc:sldMk cId="80311200" sldId="304"/>
            <ac:spMk id="19" creationId="{243A121B-C094-573B-5398-7D341FC1DA34}"/>
          </ac:spMkLst>
        </pc:spChg>
        <pc:spChg chg="mod">
          <ac:chgData name="Weronika Bińkowska" userId="35d0cf25-24f6-4e2d-83be-81582afcfd4d" providerId="ADAL" clId="{86E2D0CA-B2A2-41F0-A1D9-349E4B779FAE}" dt="2026-08-07T08:44:10.555" v="3898" actId="207"/>
          <ac:spMkLst>
            <pc:docMk/>
            <pc:sldMk cId="80311200" sldId="304"/>
            <ac:spMk id="20" creationId="{904A459D-AFE5-E556-1ACC-5F6997EF087E}"/>
          </ac:spMkLst>
        </pc:spChg>
        <pc:spChg chg="mod">
          <ac:chgData name="Weronika Bińkowska" userId="35d0cf25-24f6-4e2d-83be-81582afcfd4d" providerId="ADAL" clId="{86E2D0CA-B2A2-41F0-A1D9-349E4B779FAE}" dt="2026-08-07T08:35:30.989" v="1483" actId="404"/>
          <ac:spMkLst>
            <pc:docMk/>
            <pc:sldMk cId="80311200" sldId="304"/>
            <ac:spMk id="22" creationId="{911E7F29-D770-7AE2-E1E1-30E2D629864E}"/>
          </ac:spMkLst>
        </pc:spChg>
        <pc:spChg chg="mod">
          <ac:chgData name="Weronika Bińkowska" userId="35d0cf25-24f6-4e2d-83be-81582afcfd4d" providerId="ADAL" clId="{86E2D0CA-B2A2-41F0-A1D9-349E4B779FAE}" dt="2026-08-07T08:35:30.989" v="1483" actId="404"/>
          <ac:spMkLst>
            <pc:docMk/>
            <pc:sldMk cId="80311200" sldId="304"/>
            <ac:spMk id="23" creationId="{5D859750-5E82-FD07-1A20-1BBA55335A5D}"/>
          </ac:spMkLst>
        </pc:spChg>
        <pc:spChg chg="mod">
          <ac:chgData name="Weronika Bińkowska" userId="35d0cf25-24f6-4e2d-83be-81582afcfd4d" providerId="ADAL" clId="{86E2D0CA-B2A2-41F0-A1D9-349E4B779FAE}" dt="2026-08-07T08:35:30.989" v="1483" actId="404"/>
          <ac:spMkLst>
            <pc:docMk/>
            <pc:sldMk cId="80311200" sldId="304"/>
            <ac:spMk id="24" creationId="{BCBDE907-0DF1-CBB9-A0CB-1DF3B3A397A8}"/>
          </ac:spMkLst>
        </pc:spChg>
        <pc:spChg chg="mod">
          <ac:chgData name="Weronika Bińkowska" userId="35d0cf25-24f6-4e2d-83be-81582afcfd4d" providerId="ADAL" clId="{86E2D0CA-B2A2-41F0-A1D9-349E4B779FAE}" dt="2026-08-07T08:35:30.989" v="1483" actId="404"/>
          <ac:spMkLst>
            <pc:docMk/>
            <pc:sldMk cId="80311200" sldId="304"/>
            <ac:spMk id="25" creationId="{8DCBBF85-17CE-4C72-60D8-17A8447FD766}"/>
          </ac:spMkLst>
        </pc:spChg>
        <pc:grpChg chg="mod">
          <ac:chgData name="Weronika Bińkowska" userId="35d0cf25-24f6-4e2d-83be-81582afcfd4d" providerId="ADAL" clId="{86E2D0CA-B2A2-41F0-A1D9-349E4B779FAE}" dt="2026-08-07T08:37:11.924" v="2094" actId="962"/>
          <ac:grpSpMkLst>
            <pc:docMk/>
            <pc:sldMk cId="80311200" sldId="304"/>
            <ac:grpSpMk id="5" creationId="{1A2D6D24-AD92-3624-79AE-CDFF7512F9C5}"/>
          </ac:grpSpMkLst>
        </pc:grpChg>
        <pc:grpChg chg="add mod">
          <ac:chgData name="Weronika Bińkowska" userId="35d0cf25-24f6-4e2d-83be-81582afcfd4d" providerId="ADAL" clId="{86E2D0CA-B2A2-41F0-A1D9-349E4B779FAE}" dt="2026-08-07T08:44:31.451" v="3899" actId="962"/>
          <ac:grpSpMkLst>
            <pc:docMk/>
            <pc:sldMk cId="80311200" sldId="304"/>
            <ac:grpSpMk id="21" creationId="{75CE8C6D-4D54-103A-ABA9-5786FF1659B9}"/>
          </ac:grpSpMkLst>
        </pc:grpChg>
      </pc:sldChg>
      <pc:sldChg chg="modSp add mod">
        <pc:chgData name="Weronika Bińkowska" userId="35d0cf25-24f6-4e2d-83be-81582afcfd4d" providerId="ADAL" clId="{86E2D0CA-B2A2-41F0-A1D9-349E4B779FAE}" dt="2026-08-07T08:45:23.104" v="3926" actId="20577"/>
        <pc:sldMkLst>
          <pc:docMk/>
          <pc:sldMk cId="2007728910" sldId="305"/>
        </pc:sldMkLst>
        <pc:spChg chg="mod">
          <ac:chgData name="Weronika Bińkowska" userId="35d0cf25-24f6-4e2d-83be-81582afcfd4d" providerId="ADAL" clId="{86E2D0CA-B2A2-41F0-A1D9-349E4B779FAE}" dt="2026-08-07T08:45:23.104" v="3926" actId="20577"/>
          <ac:spMkLst>
            <pc:docMk/>
            <pc:sldMk cId="2007728910" sldId="305"/>
            <ac:spMk id="2" creationId="{2B564317-8CEB-5A57-D7A1-A1329F433164}"/>
          </ac:spMkLst>
        </pc:spChg>
        <pc:spChg chg="mod">
          <ac:chgData name="Weronika Bińkowska" userId="35d0cf25-24f6-4e2d-83be-81582afcfd4d" providerId="ADAL" clId="{86E2D0CA-B2A2-41F0-A1D9-349E4B779FAE}" dt="2026-08-07T08:03:26.105" v="157" actId="27636"/>
          <ac:spMkLst>
            <pc:docMk/>
            <pc:sldMk cId="2007728910" sldId="305"/>
            <ac:spMk id="3" creationId="{8831F8DB-FA95-7EA4-4F6B-8A86F21A8DE2}"/>
          </ac:spMkLst>
        </pc:spChg>
      </pc:sldChg>
      <pc:sldChg chg="modSp new mod">
        <pc:chgData name="Weronika Bińkowska" userId="35d0cf25-24f6-4e2d-83be-81582afcfd4d" providerId="ADAL" clId="{86E2D0CA-B2A2-41F0-A1D9-349E4B779FAE}" dt="2026-08-07T08:05:35.443" v="253" actId="20577"/>
        <pc:sldMkLst>
          <pc:docMk/>
          <pc:sldMk cId="1828876628" sldId="306"/>
        </pc:sldMkLst>
        <pc:spChg chg="mod">
          <ac:chgData name="Weronika Bińkowska" userId="35d0cf25-24f6-4e2d-83be-81582afcfd4d" providerId="ADAL" clId="{86E2D0CA-B2A2-41F0-A1D9-349E4B779FAE}" dt="2026-08-07T08:05:35.443" v="253" actId="20577"/>
          <ac:spMkLst>
            <pc:docMk/>
            <pc:sldMk cId="1828876628" sldId="306"/>
            <ac:spMk id="2" creationId="{41AF546B-338A-770A-6A32-18F3DA5E09AA}"/>
          </ac:spMkLst>
        </pc:spChg>
        <pc:spChg chg="mod">
          <ac:chgData name="Weronika Bińkowska" userId="35d0cf25-24f6-4e2d-83be-81582afcfd4d" providerId="ADAL" clId="{86E2D0CA-B2A2-41F0-A1D9-349E4B779FAE}" dt="2026-08-07T08:04:04.652" v="197" actId="114"/>
          <ac:spMkLst>
            <pc:docMk/>
            <pc:sldMk cId="1828876628" sldId="306"/>
            <ac:spMk id="3" creationId="{0DEA68ED-4784-43EA-CDAF-5C04FD646A6D}"/>
          </ac:spMkLst>
        </pc:spChg>
      </pc:sldChg>
      <pc:sldChg chg="modSp new mod">
        <pc:chgData name="Weronika Bińkowska" userId="35d0cf25-24f6-4e2d-83be-81582afcfd4d" providerId="ADAL" clId="{86E2D0CA-B2A2-41F0-A1D9-349E4B779FAE}" dt="2026-08-07T08:05:42.857" v="261" actId="20577"/>
        <pc:sldMkLst>
          <pc:docMk/>
          <pc:sldMk cId="1162510475" sldId="307"/>
        </pc:sldMkLst>
        <pc:spChg chg="mod">
          <ac:chgData name="Weronika Bińkowska" userId="35d0cf25-24f6-4e2d-83be-81582afcfd4d" providerId="ADAL" clId="{86E2D0CA-B2A2-41F0-A1D9-349E4B779FAE}" dt="2026-08-07T08:05:42.857" v="261" actId="20577"/>
          <ac:spMkLst>
            <pc:docMk/>
            <pc:sldMk cId="1162510475" sldId="307"/>
            <ac:spMk id="2" creationId="{D1DA44AC-4759-EC0D-5E50-B69990BF72C9}"/>
          </ac:spMkLst>
        </pc:spChg>
        <pc:spChg chg="mod">
          <ac:chgData name="Weronika Bińkowska" userId="35d0cf25-24f6-4e2d-83be-81582afcfd4d" providerId="ADAL" clId="{86E2D0CA-B2A2-41F0-A1D9-349E4B779FAE}" dt="2026-08-07T08:05:19.636" v="246" actId="15"/>
          <ac:spMkLst>
            <pc:docMk/>
            <pc:sldMk cId="1162510475" sldId="307"/>
            <ac:spMk id="3" creationId="{7D34058F-12BB-C8EA-22D6-230404958F78}"/>
          </ac:spMkLst>
        </pc:spChg>
      </pc:sldChg>
      <pc:sldChg chg="addSp modSp add mod">
        <pc:chgData name="Weronika Bińkowska" userId="35d0cf25-24f6-4e2d-83be-81582afcfd4d" providerId="ADAL" clId="{86E2D0CA-B2A2-41F0-A1D9-349E4B779FAE}" dt="2026-08-07T08:46:00.209" v="3932" actId="114"/>
        <pc:sldMkLst>
          <pc:docMk/>
          <pc:sldMk cId="3433248211" sldId="308"/>
        </pc:sldMkLst>
        <pc:spChg chg="mod">
          <ac:chgData name="Weronika Bińkowska" userId="35d0cf25-24f6-4e2d-83be-81582afcfd4d" providerId="ADAL" clId="{86E2D0CA-B2A2-41F0-A1D9-349E4B779FAE}" dt="2026-08-07T08:05:53.605" v="271" actId="20577"/>
          <ac:spMkLst>
            <pc:docMk/>
            <pc:sldMk cId="3433248211" sldId="308"/>
            <ac:spMk id="2" creationId="{FB1D0A94-58B4-5B9B-60C1-0381796699A0}"/>
          </ac:spMkLst>
        </pc:spChg>
        <pc:spChg chg="mod">
          <ac:chgData name="Weronika Bińkowska" userId="35d0cf25-24f6-4e2d-83be-81582afcfd4d" providerId="ADAL" clId="{86E2D0CA-B2A2-41F0-A1D9-349E4B779FAE}" dt="2026-08-07T08:46:00.209" v="3932" actId="114"/>
          <ac:spMkLst>
            <pc:docMk/>
            <pc:sldMk cId="3433248211" sldId="308"/>
            <ac:spMk id="3" creationId="{F9596434-25E7-7950-F1A6-4491735129F7}"/>
          </ac:spMkLst>
        </pc:spChg>
        <pc:spChg chg="add mod">
          <ac:chgData name="Weronika Bińkowska" userId="35d0cf25-24f6-4e2d-83be-81582afcfd4d" providerId="ADAL" clId="{86E2D0CA-B2A2-41F0-A1D9-349E4B779FAE}" dt="2026-08-07T08:06:07.399" v="274"/>
          <ac:spMkLst>
            <pc:docMk/>
            <pc:sldMk cId="3433248211" sldId="308"/>
            <ac:spMk id="4" creationId="{63F77CD2-3056-A955-A13A-4F64D0465ACF}"/>
          </ac:spMkLst>
        </pc:spChg>
        <pc:spChg chg="add mod">
          <ac:chgData name="Weronika Bińkowska" userId="35d0cf25-24f6-4e2d-83be-81582afcfd4d" providerId="ADAL" clId="{86E2D0CA-B2A2-41F0-A1D9-349E4B779FAE}" dt="2026-08-07T08:06:47.234" v="282" actId="1076"/>
          <ac:spMkLst>
            <pc:docMk/>
            <pc:sldMk cId="3433248211" sldId="308"/>
            <ac:spMk id="7" creationId="{3FEE81FE-598A-931A-12D2-AE1D961AC21C}"/>
          </ac:spMkLst>
        </pc:spChg>
        <pc:picChg chg="add mod">
          <ac:chgData name="Weronika Bińkowska" userId="35d0cf25-24f6-4e2d-83be-81582afcfd4d" providerId="ADAL" clId="{86E2D0CA-B2A2-41F0-A1D9-349E4B779FAE}" dt="2026-08-07T08:06:07.399" v="274"/>
          <ac:picMkLst>
            <pc:docMk/>
            <pc:sldMk cId="3433248211" sldId="308"/>
            <ac:picMk id="5" creationId="{F8379AE6-6742-6C71-D168-1808F2D1BAC7}"/>
          </ac:picMkLst>
        </pc:picChg>
        <pc:picChg chg="add mod">
          <ac:chgData name="Weronika Bińkowska" userId="35d0cf25-24f6-4e2d-83be-81582afcfd4d" providerId="ADAL" clId="{86E2D0CA-B2A2-41F0-A1D9-349E4B779FAE}" dt="2026-08-07T08:38:46.809" v="2602" actId="962"/>
          <ac:picMkLst>
            <pc:docMk/>
            <pc:sldMk cId="3433248211" sldId="308"/>
            <ac:picMk id="6" creationId="{8201A926-D18D-3D89-97A9-C528F7BC5E31}"/>
          </ac:picMkLst>
        </pc:picChg>
      </pc:sldChg>
      <pc:sldChg chg="addSp delSp modSp add mod">
        <pc:chgData name="Weronika Bińkowska" userId="35d0cf25-24f6-4e2d-83be-81582afcfd4d" providerId="ADAL" clId="{86E2D0CA-B2A2-41F0-A1D9-349E4B779FAE}" dt="2026-08-07T08:46:58.435" v="3960" actId="20577"/>
        <pc:sldMkLst>
          <pc:docMk/>
          <pc:sldMk cId="1769730289" sldId="309"/>
        </pc:sldMkLst>
        <pc:spChg chg="mod">
          <ac:chgData name="Weronika Bińkowska" userId="35d0cf25-24f6-4e2d-83be-81582afcfd4d" providerId="ADAL" clId="{86E2D0CA-B2A2-41F0-A1D9-349E4B779FAE}" dt="2026-08-07T08:46:58.435" v="3960" actId="20577"/>
          <ac:spMkLst>
            <pc:docMk/>
            <pc:sldMk cId="1769730289" sldId="309"/>
            <ac:spMk id="2" creationId="{B2B1C022-41CF-DB46-E034-4F459B8ED4F5}"/>
          </ac:spMkLst>
        </pc:spChg>
        <pc:spChg chg="del">
          <ac:chgData name="Weronika Bińkowska" userId="35d0cf25-24f6-4e2d-83be-81582afcfd4d" providerId="ADAL" clId="{86E2D0CA-B2A2-41F0-A1D9-349E4B779FAE}" dt="2026-08-07T08:07:31.095" v="340"/>
          <ac:spMkLst>
            <pc:docMk/>
            <pc:sldMk cId="1769730289" sldId="309"/>
            <ac:spMk id="3" creationId="{2A62973C-D8AA-AE89-4388-108A6CB325F0}"/>
          </ac:spMkLst>
        </pc:spChg>
        <pc:graphicFrameChg chg="add mod modGraphic">
          <ac:chgData name="Weronika Bińkowska" userId="35d0cf25-24f6-4e2d-83be-81582afcfd4d" providerId="ADAL" clId="{86E2D0CA-B2A2-41F0-A1D9-349E4B779FAE}" dt="2026-08-07T08:11:07.628" v="403" actId="13238"/>
          <ac:graphicFrameMkLst>
            <pc:docMk/>
            <pc:sldMk cId="1769730289" sldId="309"/>
            <ac:graphicFrameMk id="4" creationId="{CEADBFC1-291C-42F7-73AF-C8F0A0B2DDF4}"/>
          </ac:graphicFrameMkLst>
        </pc:graphicFrameChg>
      </pc:sldChg>
      <pc:sldChg chg="addSp delSp modSp add mod">
        <pc:chgData name="Weronika Bińkowska" userId="35d0cf25-24f6-4e2d-83be-81582afcfd4d" providerId="ADAL" clId="{86E2D0CA-B2A2-41F0-A1D9-349E4B779FAE}" dt="2026-08-07T08:46:31.176" v="3951" actId="27636"/>
        <pc:sldMkLst>
          <pc:docMk/>
          <pc:sldMk cId="1889120174" sldId="310"/>
        </pc:sldMkLst>
        <pc:spChg chg="mod">
          <ac:chgData name="Weronika Bińkowska" userId="35d0cf25-24f6-4e2d-83be-81582afcfd4d" providerId="ADAL" clId="{86E2D0CA-B2A2-41F0-A1D9-349E4B779FAE}" dt="2026-08-07T08:46:31.176" v="3951" actId="27636"/>
          <ac:spMkLst>
            <pc:docMk/>
            <pc:sldMk cId="1889120174" sldId="310"/>
            <ac:spMk id="2" creationId="{3DF241A7-C8BB-EFE6-CB3E-90339145E6BA}"/>
          </ac:spMkLst>
        </pc:spChg>
        <pc:spChg chg="del">
          <ac:chgData name="Weronika Bińkowska" userId="35d0cf25-24f6-4e2d-83be-81582afcfd4d" providerId="ADAL" clId="{86E2D0CA-B2A2-41F0-A1D9-349E4B779FAE}" dt="2026-08-07T08:11:51.053" v="405"/>
          <ac:spMkLst>
            <pc:docMk/>
            <pc:sldMk cId="1889120174" sldId="310"/>
            <ac:spMk id="3" creationId="{5E4102E6-A59A-E885-60A6-F1E77C02426F}"/>
          </ac:spMkLst>
        </pc:spChg>
        <pc:picChg chg="add mod">
          <ac:chgData name="Weronika Bińkowska" userId="35d0cf25-24f6-4e2d-83be-81582afcfd4d" providerId="ADAL" clId="{86E2D0CA-B2A2-41F0-A1D9-349E4B779FAE}" dt="2026-08-07T08:39:38.733" v="2850" actId="962"/>
          <ac:picMkLst>
            <pc:docMk/>
            <pc:sldMk cId="1889120174" sldId="310"/>
            <ac:picMk id="4" creationId="{B7749F15-5B27-F0F6-E0D5-2CA4486F6334}"/>
          </ac:picMkLst>
        </pc:picChg>
      </pc:sldChg>
      <pc:sldChg chg="addSp modSp add mod">
        <pc:chgData name="Weronika Bińkowska" userId="35d0cf25-24f6-4e2d-83be-81582afcfd4d" providerId="ADAL" clId="{86E2D0CA-B2A2-41F0-A1D9-349E4B779FAE}" dt="2026-08-07T08:40:04.852" v="3026" actId="962"/>
        <pc:sldMkLst>
          <pc:docMk/>
          <pc:sldMk cId="3614871183" sldId="311"/>
        </pc:sldMkLst>
        <pc:spChg chg="mod">
          <ac:chgData name="Weronika Bińkowska" userId="35d0cf25-24f6-4e2d-83be-81582afcfd4d" providerId="ADAL" clId="{86E2D0CA-B2A2-41F0-A1D9-349E4B779FAE}" dt="2026-08-07T08:12:12.404" v="431" actId="114"/>
          <ac:spMkLst>
            <pc:docMk/>
            <pc:sldMk cId="3614871183" sldId="311"/>
            <ac:spMk id="2" creationId="{6626EA12-2328-517C-9C6F-FEC6C3DEAC38}"/>
          </ac:spMkLst>
        </pc:spChg>
        <pc:spChg chg="mod">
          <ac:chgData name="Weronika Bińkowska" userId="35d0cf25-24f6-4e2d-83be-81582afcfd4d" providerId="ADAL" clId="{86E2D0CA-B2A2-41F0-A1D9-349E4B779FAE}" dt="2026-08-07T08:12:24.768" v="433" actId="20577"/>
          <ac:spMkLst>
            <pc:docMk/>
            <pc:sldMk cId="3614871183" sldId="311"/>
            <ac:spMk id="3" creationId="{1E80E260-C3E0-1230-61DD-0171F83495CF}"/>
          </ac:spMkLst>
        </pc:spChg>
        <pc:spChg chg="add mod">
          <ac:chgData name="Weronika Bińkowska" userId="35d0cf25-24f6-4e2d-83be-81582afcfd4d" providerId="ADAL" clId="{86E2D0CA-B2A2-41F0-A1D9-349E4B779FAE}" dt="2026-08-07T08:13:17.527" v="445" actId="1076"/>
          <ac:spMkLst>
            <pc:docMk/>
            <pc:sldMk cId="3614871183" sldId="311"/>
            <ac:spMk id="6" creationId="{17FF2882-22D3-746C-125D-0172F52C16A6}"/>
          </ac:spMkLst>
        </pc:spChg>
        <pc:picChg chg="add mod">
          <ac:chgData name="Weronika Bińkowska" userId="35d0cf25-24f6-4e2d-83be-81582afcfd4d" providerId="ADAL" clId="{86E2D0CA-B2A2-41F0-A1D9-349E4B779FAE}" dt="2026-08-07T08:40:04.852" v="3026" actId="962"/>
          <ac:picMkLst>
            <pc:docMk/>
            <pc:sldMk cId="3614871183" sldId="311"/>
            <ac:picMk id="4" creationId="{A8B9A872-E77A-E93D-CA9B-559B5978F32C}"/>
          </ac:picMkLst>
        </pc:picChg>
      </pc:sldChg>
      <pc:sldChg chg="addSp delSp modSp new mod modClrScheme chgLayout">
        <pc:chgData name="Weronika Bińkowska" userId="35d0cf25-24f6-4e2d-83be-81582afcfd4d" providerId="ADAL" clId="{86E2D0CA-B2A2-41F0-A1D9-349E4B779FAE}" dt="2026-08-07T08:40:26.378" v="3054" actId="962"/>
        <pc:sldMkLst>
          <pc:docMk/>
          <pc:sldMk cId="3695874888" sldId="312"/>
        </pc:sldMkLst>
        <pc:spChg chg="mod ord">
          <ac:chgData name="Weronika Bińkowska" userId="35d0cf25-24f6-4e2d-83be-81582afcfd4d" providerId="ADAL" clId="{86E2D0CA-B2A2-41F0-A1D9-349E4B779FAE}" dt="2026-08-07T08:14:01.600" v="486" actId="700"/>
          <ac:spMkLst>
            <pc:docMk/>
            <pc:sldMk cId="3695874888" sldId="312"/>
            <ac:spMk id="2" creationId="{7A6A161E-36EA-9C93-DED4-BE9855FC1B05}"/>
          </ac:spMkLst>
        </pc:spChg>
        <pc:spChg chg="del mod ord">
          <ac:chgData name="Weronika Bińkowska" userId="35d0cf25-24f6-4e2d-83be-81582afcfd4d" providerId="ADAL" clId="{86E2D0CA-B2A2-41F0-A1D9-349E4B779FAE}" dt="2026-08-07T08:14:01.600" v="486" actId="700"/>
          <ac:spMkLst>
            <pc:docMk/>
            <pc:sldMk cId="3695874888" sldId="312"/>
            <ac:spMk id="3" creationId="{DFD4B1A7-7153-7128-A289-B592BF90815F}"/>
          </ac:spMkLst>
        </pc:spChg>
        <pc:spChg chg="add mod ord">
          <ac:chgData name="Weronika Bińkowska" userId="35d0cf25-24f6-4e2d-83be-81582afcfd4d" providerId="ADAL" clId="{86E2D0CA-B2A2-41F0-A1D9-349E4B779FAE}" dt="2026-08-07T08:15:00.128" v="538" actId="121"/>
          <ac:spMkLst>
            <pc:docMk/>
            <pc:sldMk cId="3695874888" sldId="312"/>
            <ac:spMk id="4" creationId="{0615B991-23DA-2015-D85C-F5857F18EF85}"/>
          </ac:spMkLst>
        </pc:spChg>
        <pc:spChg chg="add del mod ord">
          <ac:chgData name="Weronika Bińkowska" userId="35d0cf25-24f6-4e2d-83be-81582afcfd4d" providerId="ADAL" clId="{86E2D0CA-B2A2-41F0-A1D9-349E4B779FAE}" dt="2026-08-07T08:14:44.291" v="533" actId="478"/>
          <ac:spMkLst>
            <pc:docMk/>
            <pc:sldMk cId="3695874888" sldId="312"/>
            <ac:spMk id="5" creationId="{A4CBE99C-1F04-ABCD-6EC9-FBE6329EA201}"/>
          </ac:spMkLst>
        </pc:spChg>
        <pc:spChg chg="add mod ord">
          <ac:chgData name="Weronika Bińkowska" userId="35d0cf25-24f6-4e2d-83be-81582afcfd4d" providerId="ADAL" clId="{86E2D0CA-B2A2-41F0-A1D9-349E4B779FAE}" dt="2026-08-07T08:14:57.332" v="537" actId="120"/>
          <ac:spMkLst>
            <pc:docMk/>
            <pc:sldMk cId="3695874888" sldId="312"/>
            <ac:spMk id="6" creationId="{1A2861D0-B82F-3E91-C193-9AE4262807B6}"/>
          </ac:spMkLst>
        </pc:spChg>
        <pc:spChg chg="add del mod ord">
          <ac:chgData name="Weronika Bińkowska" userId="35d0cf25-24f6-4e2d-83be-81582afcfd4d" providerId="ADAL" clId="{86E2D0CA-B2A2-41F0-A1D9-349E4B779FAE}" dt="2026-08-07T08:14:43.466" v="532" actId="478"/>
          <ac:spMkLst>
            <pc:docMk/>
            <pc:sldMk cId="3695874888" sldId="312"/>
            <ac:spMk id="7" creationId="{258E7BCA-8D0E-79EA-DF08-B79683E05689}"/>
          </ac:spMkLst>
        </pc:spChg>
        <pc:picChg chg="add mod">
          <ac:chgData name="Weronika Bińkowska" userId="35d0cf25-24f6-4e2d-83be-81582afcfd4d" providerId="ADAL" clId="{86E2D0CA-B2A2-41F0-A1D9-349E4B779FAE}" dt="2026-08-07T08:40:26.378" v="3054" actId="962"/>
          <ac:picMkLst>
            <pc:docMk/>
            <pc:sldMk cId="3695874888" sldId="312"/>
            <ac:picMk id="8" creationId="{D3A09141-E83B-1E5B-4E83-4F5EC1D6FBF8}"/>
          </ac:picMkLst>
        </pc:picChg>
      </pc:sldChg>
      <pc:sldChg chg="addSp delSp modSp add mod modClrScheme chgLayout">
        <pc:chgData name="Weronika Bińkowska" userId="35d0cf25-24f6-4e2d-83be-81582afcfd4d" providerId="ADAL" clId="{86E2D0CA-B2A2-41F0-A1D9-349E4B779FAE}" dt="2026-08-07T08:41:01.344" v="3230" actId="962"/>
        <pc:sldMkLst>
          <pc:docMk/>
          <pc:sldMk cId="2913807524" sldId="313"/>
        </pc:sldMkLst>
        <pc:spChg chg="mod ord">
          <ac:chgData name="Weronika Bińkowska" userId="35d0cf25-24f6-4e2d-83be-81582afcfd4d" providerId="ADAL" clId="{86E2D0CA-B2A2-41F0-A1D9-349E4B779FAE}" dt="2026-08-07T08:16:21.438" v="582" actId="1076"/>
          <ac:spMkLst>
            <pc:docMk/>
            <pc:sldMk cId="2913807524" sldId="313"/>
            <ac:spMk id="2" creationId="{9F922663-AD8B-9618-AC7E-7973E810B40E}"/>
          </ac:spMkLst>
        </pc:spChg>
        <pc:spChg chg="del mod ord">
          <ac:chgData name="Weronika Bińkowska" userId="35d0cf25-24f6-4e2d-83be-81582afcfd4d" providerId="ADAL" clId="{86E2D0CA-B2A2-41F0-A1D9-349E4B779FAE}" dt="2026-08-07T08:15:51.789" v="571" actId="700"/>
          <ac:spMkLst>
            <pc:docMk/>
            <pc:sldMk cId="2913807524" sldId="313"/>
            <ac:spMk id="3" creationId="{C20CCF90-4812-3EDF-5628-7C78B46FAF40}"/>
          </ac:spMkLst>
        </pc:spChg>
        <pc:spChg chg="add del mod ord">
          <ac:chgData name="Weronika Bińkowska" userId="35d0cf25-24f6-4e2d-83be-81582afcfd4d" providerId="ADAL" clId="{86E2D0CA-B2A2-41F0-A1D9-349E4B779FAE}" dt="2026-08-07T08:16:27.870" v="584"/>
          <ac:spMkLst>
            <pc:docMk/>
            <pc:sldMk cId="2913807524" sldId="313"/>
            <ac:spMk id="4" creationId="{2D1700B7-9F2C-4440-79B3-F552B50DD377}"/>
          </ac:spMkLst>
        </pc:spChg>
        <pc:spChg chg="add mod ord">
          <ac:chgData name="Weronika Bińkowska" userId="35d0cf25-24f6-4e2d-83be-81582afcfd4d" providerId="ADAL" clId="{86E2D0CA-B2A2-41F0-A1D9-349E4B779FAE}" dt="2026-08-07T08:16:34.904" v="587" actId="1076"/>
          <ac:spMkLst>
            <pc:docMk/>
            <pc:sldMk cId="2913807524" sldId="313"/>
            <ac:spMk id="5" creationId="{B7D0128C-9F19-13B8-EB8E-4FB709BB24F4}"/>
          </ac:spMkLst>
        </pc:spChg>
        <pc:picChg chg="add mod">
          <ac:chgData name="Weronika Bińkowska" userId="35d0cf25-24f6-4e2d-83be-81582afcfd4d" providerId="ADAL" clId="{86E2D0CA-B2A2-41F0-A1D9-349E4B779FAE}" dt="2026-08-07T08:41:01.344" v="3230" actId="962"/>
          <ac:picMkLst>
            <pc:docMk/>
            <pc:sldMk cId="2913807524" sldId="313"/>
            <ac:picMk id="6" creationId="{9719A3B3-7122-454A-3EA4-3BB7D664A4FA}"/>
          </ac:picMkLst>
        </pc:picChg>
      </pc:sldChg>
      <pc:sldChg chg="addSp modSp add mod">
        <pc:chgData name="Weronika Bińkowska" userId="35d0cf25-24f6-4e2d-83be-81582afcfd4d" providerId="ADAL" clId="{86E2D0CA-B2A2-41F0-A1D9-349E4B779FAE}" dt="2026-08-07T08:41:14.882" v="3290" actId="962"/>
        <pc:sldMkLst>
          <pc:docMk/>
          <pc:sldMk cId="414702304" sldId="314"/>
        </pc:sldMkLst>
        <pc:spChg chg="mod">
          <ac:chgData name="Weronika Bińkowska" userId="35d0cf25-24f6-4e2d-83be-81582afcfd4d" providerId="ADAL" clId="{86E2D0CA-B2A2-41F0-A1D9-349E4B779FAE}" dt="2026-08-07T08:16:50.366" v="600" actId="20577"/>
          <ac:spMkLst>
            <pc:docMk/>
            <pc:sldMk cId="414702304" sldId="314"/>
            <ac:spMk id="2" creationId="{260ABCAF-BA38-905D-EA84-650E21803094}"/>
          </ac:spMkLst>
        </pc:spChg>
        <pc:spChg chg="mod">
          <ac:chgData name="Weronika Bińkowska" userId="35d0cf25-24f6-4e2d-83be-81582afcfd4d" providerId="ADAL" clId="{86E2D0CA-B2A2-41F0-A1D9-349E4B779FAE}" dt="2026-08-07T08:16:57.815" v="601"/>
          <ac:spMkLst>
            <pc:docMk/>
            <pc:sldMk cId="414702304" sldId="314"/>
            <ac:spMk id="3" creationId="{A1A7574A-23E3-BF5C-0E9F-174116AEED74}"/>
          </ac:spMkLst>
        </pc:spChg>
        <pc:spChg chg="add mod">
          <ac:chgData name="Weronika Bińkowska" userId="35d0cf25-24f6-4e2d-83be-81582afcfd4d" providerId="ADAL" clId="{86E2D0CA-B2A2-41F0-A1D9-349E4B779FAE}" dt="2026-08-07T08:17:03.367" v="602"/>
          <ac:spMkLst>
            <pc:docMk/>
            <pc:sldMk cId="414702304" sldId="314"/>
            <ac:spMk id="4" creationId="{9E62FC5D-68A3-3EF6-E05D-94F7BF33B5A9}"/>
          </ac:spMkLst>
        </pc:spChg>
        <pc:picChg chg="add mod">
          <ac:chgData name="Weronika Bińkowska" userId="35d0cf25-24f6-4e2d-83be-81582afcfd4d" providerId="ADAL" clId="{86E2D0CA-B2A2-41F0-A1D9-349E4B779FAE}" dt="2026-08-07T08:17:03.367" v="602"/>
          <ac:picMkLst>
            <pc:docMk/>
            <pc:sldMk cId="414702304" sldId="314"/>
            <ac:picMk id="5" creationId="{119E656C-1336-07EA-C503-B5572B37A267}"/>
          </ac:picMkLst>
        </pc:picChg>
        <pc:picChg chg="add mod">
          <ac:chgData name="Weronika Bińkowska" userId="35d0cf25-24f6-4e2d-83be-81582afcfd4d" providerId="ADAL" clId="{86E2D0CA-B2A2-41F0-A1D9-349E4B779FAE}" dt="2026-08-07T08:41:14.882" v="3290" actId="962"/>
          <ac:picMkLst>
            <pc:docMk/>
            <pc:sldMk cId="414702304" sldId="314"/>
            <ac:picMk id="6" creationId="{CF8EC564-C828-585D-C606-841FA89C36F1}"/>
          </ac:picMkLst>
        </pc:picChg>
      </pc:sldChg>
      <pc:sldChg chg="addSp delSp modSp add mod modClrScheme chgLayout">
        <pc:chgData name="Weronika Bińkowska" userId="35d0cf25-24f6-4e2d-83be-81582afcfd4d" providerId="ADAL" clId="{86E2D0CA-B2A2-41F0-A1D9-349E4B779FAE}" dt="2026-08-07T08:20:13.831" v="703" actId="948"/>
        <pc:sldMkLst>
          <pc:docMk/>
          <pc:sldMk cId="1442470924" sldId="315"/>
        </pc:sldMkLst>
        <pc:spChg chg="del mod ord">
          <ac:chgData name="Weronika Bińkowska" userId="35d0cf25-24f6-4e2d-83be-81582afcfd4d" providerId="ADAL" clId="{86E2D0CA-B2A2-41F0-A1D9-349E4B779FAE}" dt="2026-08-07T08:17:34.760" v="609" actId="700"/>
          <ac:spMkLst>
            <pc:docMk/>
            <pc:sldMk cId="1442470924" sldId="315"/>
            <ac:spMk id="2" creationId="{081F12AD-79BA-DD3C-8E4A-139C09FCBCD5}"/>
          </ac:spMkLst>
        </pc:spChg>
        <pc:spChg chg="del mod ord">
          <ac:chgData name="Weronika Bińkowska" userId="35d0cf25-24f6-4e2d-83be-81582afcfd4d" providerId="ADAL" clId="{86E2D0CA-B2A2-41F0-A1D9-349E4B779FAE}" dt="2026-08-07T08:17:34.760" v="609" actId="700"/>
          <ac:spMkLst>
            <pc:docMk/>
            <pc:sldMk cId="1442470924" sldId="315"/>
            <ac:spMk id="3" creationId="{66F2A1BB-D059-C7CE-3927-640581C6A91B}"/>
          </ac:spMkLst>
        </pc:spChg>
        <pc:spChg chg="add mod ord">
          <ac:chgData name="Weronika Bińkowska" userId="35d0cf25-24f6-4e2d-83be-81582afcfd4d" providerId="ADAL" clId="{86E2D0CA-B2A2-41F0-A1D9-349E4B779FAE}" dt="2026-08-07T08:17:49.014" v="653" actId="114"/>
          <ac:spMkLst>
            <pc:docMk/>
            <pc:sldMk cId="1442470924" sldId="315"/>
            <ac:spMk id="4" creationId="{D3FC82AC-941A-F756-AC14-D37ABFB6C275}"/>
          </ac:spMkLst>
        </pc:spChg>
        <pc:spChg chg="add mod ord">
          <ac:chgData name="Weronika Bińkowska" userId="35d0cf25-24f6-4e2d-83be-81582afcfd4d" providerId="ADAL" clId="{86E2D0CA-B2A2-41F0-A1D9-349E4B779FAE}" dt="2026-08-07T08:19:36.123" v="694" actId="1076"/>
          <ac:spMkLst>
            <pc:docMk/>
            <pc:sldMk cId="1442470924" sldId="315"/>
            <ac:spMk id="5" creationId="{68C6BE70-E5E3-EA4D-CB78-CE90EC02581A}"/>
          </ac:spMkLst>
        </pc:spChg>
        <pc:spChg chg="add mod ord">
          <ac:chgData name="Weronika Bińkowska" userId="35d0cf25-24f6-4e2d-83be-81582afcfd4d" providerId="ADAL" clId="{86E2D0CA-B2A2-41F0-A1D9-349E4B779FAE}" dt="2026-08-07T08:19:55.316" v="698" actId="14100"/>
          <ac:spMkLst>
            <pc:docMk/>
            <pc:sldMk cId="1442470924" sldId="315"/>
            <ac:spMk id="6" creationId="{5A4650AC-6824-E3FD-DD75-1375439330AA}"/>
          </ac:spMkLst>
        </pc:spChg>
        <pc:spChg chg="add mod ord">
          <ac:chgData name="Weronika Bińkowska" userId="35d0cf25-24f6-4e2d-83be-81582afcfd4d" providerId="ADAL" clId="{86E2D0CA-B2A2-41F0-A1D9-349E4B779FAE}" dt="2026-08-07T08:19:36.123" v="694" actId="1076"/>
          <ac:spMkLst>
            <pc:docMk/>
            <pc:sldMk cId="1442470924" sldId="315"/>
            <ac:spMk id="7" creationId="{0767A4AD-3E11-0A8C-F648-28CB241EF80C}"/>
          </ac:spMkLst>
        </pc:spChg>
        <pc:spChg chg="add mod ord">
          <ac:chgData name="Weronika Bińkowska" userId="35d0cf25-24f6-4e2d-83be-81582afcfd4d" providerId="ADAL" clId="{86E2D0CA-B2A2-41F0-A1D9-349E4B779FAE}" dt="2026-08-07T08:20:13.831" v="703" actId="948"/>
          <ac:spMkLst>
            <pc:docMk/>
            <pc:sldMk cId="1442470924" sldId="315"/>
            <ac:spMk id="8" creationId="{F365B3E4-1D9B-2520-DE37-B678E327DEEE}"/>
          </ac:spMkLst>
        </pc:spChg>
      </pc:sldChg>
      <pc:sldChg chg="addSp delSp modSp add mod">
        <pc:chgData name="Weronika Bińkowska" userId="35d0cf25-24f6-4e2d-83be-81582afcfd4d" providerId="ADAL" clId="{86E2D0CA-B2A2-41F0-A1D9-349E4B779FAE}" dt="2026-08-07T08:41:31.432" v="3368" actId="962"/>
        <pc:sldMkLst>
          <pc:docMk/>
          <pc:sldMk cId="1949376333" sldId="316"/>
        </pc:sldMkLst>
        <pc:spChg chg="mod">
          <ac:chgData name="Weronika Bińkowska" userId="35d0cf25-24f6-4e2d-83be-81582afcfd4d" providerId="ADAL" clId="{86E2D0CA-B2A2-41F0-A1D9-349E4B779FAE}" dt="2026-08-07T08:21:06.387" v="728" actId="20577"/>
          <ac:spMkLst>
            <pc:docMk/>
            <pc:sldMk cId="1949376333" sldId="316"/>
            <ac:spMk id="2" creationId="{EF152229-0524-FE9A-8F38-BA5767F7ED7C}"/>
          </ac:spMkLst>
        </pc:spChg>
        <pc:spChg chg="del">
          <ac:chgData name="Weronika Bińkowska" userId="35d0cf25-24f6-4e2d-83be-81582afcfd4d" providerId="ADAL" clId="{86E2D0CA-B2A2-41F0-A1D9-349E4B779FAE}" dt="2026-08-07T08:21:35.972" v="729" actId="478"/>
          <ac:spMkLst>
            <pc:docMk/>
            <pc:sldMk cId="1949376333" sldId="316"/>
            <ac:spMk id="3" creationId="{FBCF754D-5A62-E020-79B1-958F9571E783}"/>
          </ac:spMkLst>
        </pc:spChg>
        <pc:spChg chg="add del mod">
          <ac:chgData name="Weronika Bińkowska" userId="35d0cf25-24f6-4e2d-83be-81582afcfd4d" providerId="ADAL" clId="{86E2D0CA-B2A2-41F0-A1D9-349E4B779FAE}" dt="2026-08-07T08:27:00.952" v="884" actId="478"/>
          <ac:spMkLst>
            <pc:docMk/>
            <pc:sldMk cId="1949376333" sldId="316"/>
            <ac:spMk id="5" creationId="{05ACEBE6-3A43-64C3-8CA3-04AB08DB8548}"/>
          </ac:spMkLst>
        </pc:spChg>
        <pc:spChg chg="add del mod">
          <ac:chgData name="Weronika Bińkowska" userId="35d0cf25-24f6-4e2d-83be-81582afcfd4d" providerId="ADAL" clId="{86E2D0CA-B2A2-41F0-A1D9-349E4B779FAE}" dt="2026-08-07T08:27:00.952" v="884" actId="478"/>
          <ac:spMkLst>
            <pc:docMk/>
            <pc:sldMk cId="1949376333" sldId="316"/>
            <ac:spMk id="6" creationId="{592CF26A-E0B3-5D1B-BA9D-D021A0F6BBD0}"/>
          </ac:spMkLst>
        </pc:spChg>
        <pc:spChg chg="add mod">
          <ac:chgData name="Weronika Bińkowska" userId="35d0cf25-24f6-4e2d-83be-81582afcfd4d" providerId="ADAL" clId="{86E2D0CA-B2A2-41F0-A1D9-349E4B779FAE}" dt="2026-08-07T08:24:12.975" v="780" actId="1076"/>
          <ac:spMkLst>
            <pc:docMk/>
            <pc:sldMk cId="1949376333" sldId="316"/>
            <ac:spMk id="8" creationId="{2757C071-D257-2E66-DFF2-B97447A6078A}"/>
          </ac:spMkLst>
        </pc:spChg>
        <pc:spChg chg="add mod">
          <ac:chgData name="Weronika Bińkowska" userId="35d0cf25-24f6-4e2d-83be-81582afcfd4d" providerId="ADAL" clId="{86E2D0CA-B2A2-41F0-A1D9-349E4B779FAE}" dt="2026-08-07T08:27:09.665" v="887" actId="1076"/>
          <ac:spMkLst>
            <pc:docMk/>
            <pc:sldMk cId="1949376333" sldId="316"/>
            <ac:spMk id="9" creationId="{47390624-B9DD-2858-5AFF-A7B488C5AB9C}"/>
          </ac:spMkLst>
        </pc:spChg>
        <pc:picChg chg="add mod">
          <ac:chgData name="Weronika Bińkowska" userId="35d0cf25-24f6-4e2d-83be-81582afcfd4d" providerId="ADAL" clId="{86E2D0CA-B2A2-41F0-A1D9-349E4B779FAE}" dt="2026-08-07T08:41:31.432" v="3368" actId="962"/>
          <ac:picMkLst>
            <pc:docMk/>
            <pc:sldMk cId="1949376333" sldId="316"/>
            <ac:picMk id="4" creationId="{D41D5E74-4718-27FA-3538-503EAC5D2BE4}"/>
          </ac:picMkLst>
        </pc:picChg>
      </pc:sldChg>
      <pc:sldChg chg="addSp modSp add mod">
        <pc:chgData name="Weronika Bińkowska" userId="35d0cf25-24f6-4e2d-83be-81582afcfd4d" providerId="ADAL" clId="{86E2D0CA-B2A2-41F0-A1D9-349E4B779FAE}" dt="2026-08-07T08:41:57.964" v="3502" actId="962"/>
        <pc:sldMkLst>
          <pc:docMk/>
          <pc:sldMk cId="1849019670" sldId="317"/>
        </pc:sldMkLst>
        <pc:spChg chg="mod">
          <ac:chgData name="Weronika Bińkowska" userId="35d0cf25-24f6-4e2d-83be-81582afcfd4d" providerId="ADAL" clId="{86E2D0CA-B2A2-41F0-A1D9-349E4B779FAE}" dt="2026-08-07T08:24:39.729" v="808" actId="20577"/>
          <ac:spMkLst>
            <pc:docMk/>
            <pc:sldMk cId="1849019670" sldId="317"/>
            <ac:spMk id="2" creationId="{A7F05656-92E9-3480-918B-2D6AEB3DE3CA}"/>
          </ac:spMkLst>
        </pc:spChg>
        <pc:spChg chg="mod">
          <ac:chgData name="Weronika Bińkowska" userId="35d0cf25-24f6-4e2d-83be-81582afcfd4d" providerId="ADAL" clId="{86E2D0CA-B2A2-41F0-A1D9-349E4B779FAE}" dt="2026-08-07T08:24:48.119" v="810" actId="20577"/>
          <ac:spMkLst>
            <pc:docMk/>
            <pc:sldMk cId="1849019670" sldId="317"/>
            <ac:spMk id="3" creationId="{0725F96B-1C47-0824-7A13-6DBA5A4194B4}"/>
          </ac:spMkLst>
        </pc:spChg>
        <pc:picChg chg="add mod">
          <ac:chgData name="Weronika Bińkowska" userId="35d0cf25-24f6-4e2d-83be-81582afcfd4d" providerId="ADAL" clId="{86E2D0CA-B2A2-41F0-A1D9-349E4B779FAE}" dt="2026-08-07T08:41:47.505" v="3440" actId="962"/>
          <ac:picMkLst>
            <pc:docMk/>
            <pc:sldMk cId="1849019670" sldId="317"/>
            <ac:picMk id="4" creationId="{3E5A329A-F952-BB63-703D-75507A3F47B6}"/>
          </ac:picMkLst>
        </pc:picChg>
        <pc:picChg chg="add mod">
          <ac:chgData name="Weronika Bińkowska" userId="35d0cf25-24f6-4e2d-83be-81582afcfd4d" providerId="ADAL" clId="{86E2D0CA-B2A2-41F0-A1D9-349E4B779FAE}" dt="2026-08-07T08:41:57.964" v="3502" actId="962"/>
          <ac:picMkLst>
            <pc:docMk/>
            <pc:sldMk cId="1849019670" sldId="317"/>
            <ac:picMk id="5" creationId="{7E6F374C-8AE6-D029-DA65-E40CB6A0913F}"/>
          </ac:picMkLst>
        </pc:picChg>
      </pc:sldChg>
      <pc:sldChg chg="addSp modSp add mod">
        <pc:chgData name="Weronika Bińkowska" userId="35d0cf25-24f6-4e2d-83be-81582afcfd4d" providerId="ADAL" clId="{86E2D0CA-B2A2-41F0-A1D9-349E4B779FAE}" dt="2026-08-07T08:43:04.771" v="3894" actId="962"/>
        <pc:sldMkLst>
          <pc:docMk/>
          <pc:sldMk cId="171569965" sldId="318"/>
        </pc:sldMkLst>
        <pc:spChg chg="mod">
          <ac:chgData name="Weronika Bińkowska" userId="35d0cf25-24f6-4e2d-83be-81582afcfd4d" providerId="ADAL" clId="{86E2D0CA-B2A2-41F0-A1D9-349E4B779FAE}" dt="2026-08-07T08:29:09.394" v="978" actId="20577"/>
          <ac:spMkLst>
            <pc:docMk/>
            <pc:sldMk cId="171569965" sldId="318"/>
            <ac:spMk id="2" creationId="{8C6768C2-B24F-0574-025E-4ADFBD312410}"/>
          </ac:spMkLst>
        </pc:spChg>
        <pc:spChg chg="mod">
          <ac:chgData name="Weronika Bińkowska" userId="35d0cf25-24f6-4e2d-83be-81582afcfd4d" providerId="ADAL" clId="{86E2D0CA-B2A2-41F0-A1D9-349E4B779FAE}" dt="2026-08-07T08:29:17.998" v="979"/>
          <ac:spMkLst>
            <pc:docMk/>
            <pc:sldMk cId="171569965" sldId="318"/>
            <ac:spMk id="3" creationId="{17987838-279B-608A-47C3-76F88005BD0D}"/>
          </ac:spMkLst>
        </pc:spChg>
        <pc:spChg chg="add mod">
          <ac:chgData name="Weronika Bińkowska" userId="35d0cf25-24f6-4e2d-83be-81582afcfd4d" providerId="ADAL" clId="{86E2D0CA-B2A2-41F0-A1D9-349E4B779FAE}" dt="2026-08-07T08:30:41.190" v="1000" actId="1076"/>
          <ac:spMkLst>
            <pc:docMk/>
            <pc:sldMk cId="171569965" sldId="318"/>
            <ac:spMk id="7" creationId="{22F92CB7-A616-DB4B-83F5-24CEA16F8071}"/>
          </ac:spMkLst>
        </pc:spChg>
        <pc:picChg chg="add mod">
          <ac:chgData name="Weronika Bińkowska" userId="35d0cf25-24f6-4e2d-83be-81582afcfd4d" providerId="ADAL" clId="{86E2D0CA-B2A2-41F0-A1D9-349E4B779FAE}" dt="2026-08-07T08:42:39.989" v="3760" actId="962"/>
          <ac:picMkLst>
            <pc:docMk/>
            <pc:sldMk cId="171569965" sldId="318"/>
            <ac:picMk id="4" creationId="{D57DDAAD-CDAA-580D-2840-A3854F329C8F}"/>
          </ac:picMkLst>
        </pc:picChg>
        <pc:picChg chg="add mod">
          <ac:chgData name="Weronika Bińkowska" userId="35d0cf25-24f6-4e2d-83be-81582afcfd4d" providerId="ADAL" clId="{86E2D0CA-B2A2-41F0-A1D9-349E4B779FAE}" dt="2026-08-07T08:43:04.771" v="3894" actId="962"/>
          <ac:picMkLst>
            <pc:docMk/>
            <pc:sldMk cId="171569965" sldId="318"/>
            <ac:picMk id="5" creationId="{5DFA466A-4E36-C5D1-2569-3B0CBF2042CD}"/>
          </ac:picMkLst>
        </pc:picChg>
      </pc:sldChg>
      <pc:sldChg chg="addSp modSp add mod">
        <pc:chgData name="Weronika Bińkowska" userId="35d0cf25-24f6-4e2d-83be-81582afcfd4d" providerId="ADAL" clId="{86E2D0CA-B2A2-41F0-A1D9-349E4B779FAE}" dt="2026-08-07T08:32:17.706" v="1094" actId="120"/>
        <pc:sldMkLst>
          <pc:docMk/>
          <pc:sldMk cId="2325040876" sldId="319"/>
        </pc:sldMkLst>
        <pc:spChg chg="mod">
          <ac:chgData name="Weronika Bińkowska" userId="35d0cf25-24f6-4e2d-83be-81582afcfd4d" providerId="ADAL" clId="{86E2D0CA-B2A2-41F0-A1D9-349E4B779FAE}" dt="2026-08-07T08:30:54.505" v="1012" actId="20577"/>
          <ac:spMkLst>
            <pc:docMk/>
            <pc:sldMk cId="2325040876" sldId="319"/>
            <ac:spMk id="2" creationId="{19F7C197-646C-5F78-33A5-8604ADEB353E}"/>
          </ac:spMkLst>
        </pc:spChg>
        <pc:spChg chg="mod">
          <ac:chgData name="Weronika Bińkowska" userId="35d0cf25-24f6-4e2d-83be-81582afcfd4d" providerId="ADAL" clId="{86E2D0CA-B2A2-41F0-A1D9-349E4B779FAE}" dt="2026-08-07T08:31:41.605" v="1090" actId="20577"/>
          <ac:spMkLst>
            <pc:docMk/>
            <pc:sldMk cId="2325040876" sldId="319"/>
            <ac:spMk id="3" creationId="{79BC9229-FCB7-82B5-57EF-953E8B8AF43C}"/>
          </ac:spMkLst>
        </pc:spChg>
        <pc:graphicFrameChg chg="add mod modGraphic">
          <ac:chgData name="Weronika Bińkowska" userId="35d0cf25-24f6-4e2d-83be-81582afcfd4d" providerId="ADAL" clId="{86E2D0CA-B2A2-41F0-A1D9-349E4B779FAE}" dt="2026-08-07T08:32:17.706" v="1094" actId="120"/>
          <ac:graphicFrameMkLst>
            <pc:docMk/>
            <pc:sldMk cId="2325040876" sldId="319"/>
            <ac:graphicFrameMk id="4" creationId="{BB332338-A4CF-F5FE-7360-715FBCC69375}"/>
          </ac:graphicFrameMkLst>
        </pc:graphicFrameChg>
      </pc:sldChg>
      <pc:sldChg chg="addSp delSp modSp add mod">
        <pc:chgData name="Weronika Bińkowska" userId="35d0cf25-24f6-4e2d-83be-81582afcfd4d" providerId="ADAL" clId="{86E2D0CA-B2A2-41F0-A1D9-349E4B779FAE}" dt="2026-08-07T08:42:15.387" v="3598" actId="962"/>
        <pc:sldMkLst>
          <pc:docMk/>
          <pc:sldMk cId="133856199" sldId="320"/>
        </pc:sldMkLst>
        <pc:spChg chg="mod">
          <ac:chgData name="Weronika Bińkowska" userId="35d0cf25-24f6-4e2d-83be-81582afcfd4d" providerId="ADAL" clId="{86E2D0CA-B2A2-41F0-A1D9-349E4B779FAE}" dt="2026-08-07T08:26:33.143" v="875" actId="20577"/>
          <ac:spMkLst>
            <pc:docMk/>
            <pc:sldMk cId="133856199" sldId="320"/>
            <ac:spMk id="2" creationId="{3FC0E0EB-869A-1765-9A19-E038C1731FB4}"/>
          </ac:spMkLst>
        </pc:spChg>
        <pc:spChg chg="add mod">
          <ac:chgData name="Weronika Bińkowska" userId="35d0cf25-24f6-4e2d-83be-81582afcfd4d" providerId="ADAL" clId="{86E2D0CA-B2A2-41F0-A1D9-349E4B779FAE}" dt="2026-08-07T08:28:52.516" v="970" actId="1076"/>
          <ac:spMkLst>
            <pc:docMk/>
            <pc:sldMk cId="133856199" sldId="320"/>
            <ac:spMk id="3" creationId="{A2AF0C29-F31E-005A-5865-7394B89F00E4}"/>
          </ac:spMkLst>
        </pc:spChg>
        <pc:spChg chg="del mod">
          <ac:chgData name="Weronika Bińkowska" userId="35d0cf25-24f6-4e2d-83be-81582afcfd4d" providerId="ADAL" clId="{86E2D0CA-B2A2-41F0-A1D9-349E4B779FAE}" dt="2026-08-07T08:26:49.312" v="882"/>
          <ac:spMkLst>
            <pc:docMk/>
            <pc:sldMk cId="133856199" sldId="320"/>
            <ac:spMk id="5" creationId="{B7DFD11D-0F26-68FA-06B5-0D47629E2DC0}"/>
          </ac:spMkLst>
        </pc:spChg>
        <pc:spChg chg="del mod">
          <ac:chgData name="Weronika Bińkowska" userId="35d0cf25-24f6-4e2d-83be-81582afcfd4d" providerId="ADAL" clId="{86E2D0CA-B2A2-41F0-A1D9-349E4B779FAE}" dt="2026-08-07T08:27:14.863" v="888" actId="478"/>
          <ac:spMkLst>
            <pc:docMk/>
            <pc:sldMk cId="133856199" sldId="320"/>
            <ac:spMk id="6" creationId="{5FA441E6-6F59-155A-E796-48915ECAEC95}"/>
          </ac:spMkLst>
        </pc:spChg>
        <pc:spChg chg="mod">
          <ac:chgData name="Weronika Bińkowska" userId="35d0cf25-24f6-4e2d-83be-81582afcfd4d" providerId="ADAL" clId="{86E2D0CA-B2A2-41F0-A1D9-349E4B779FAE}" dt="2026-08-07T08:28:08.262" v="956" actId="1076"/>
          <ac:spMkLst>
            <pc:docMk/>
            <pc:sldMk cId="133856199" sldId="320"/>
            <ac:spMk id="8" creationId="{CD47A890-AE96-EE2D-8629-10D9F5D53C53}"/>
          </ac:spMkLst>
        </pc:spChg>
        <pc:picChg chg="del">
          <ac:chgData name="Weronika Bińkowska" userId="35d0cf25-24f6-4e2d-83be-81582afcfd4d" providerId="ADAL" clId="{86E2D0CA-B2A2-41F0-A1D9-349E4B779FAE}" dt="2026-08-07T08:27:47.273" v="947" actId="478"/>
          <ac:picMkLst>
            <pc:docMk/>
            <pc:sldMk cId="133856199" sldId="320"/>
            <ac:picMk id="4" creationId="{0D7DDE9F-DC67-F595-2F93-D6EEA4EF93E5}"/>
          </ac:picMkLst>
        </pc:picChg>
        <pc:picChg chg="add mod">
          <ac:chgData name="Weronika Bińkowska" userId="35d0cf25-24f6-4e2d-83be-81582afcfd4d" providerId="ADAL" clId="{86E2D0CA-B2A2-41F0-A1D9-349E4B779FAE}" dt="2026-08-07T08:42:15.387" v="3598" actId="962"/>
          <ac:picMkLst>
            <pc:docMk/>
            <pc:sldMk cId="133856199" sldId="320"/>
            <ac:picMk id="7" creationId="{BBCB3009-00BF-2971-6842-A79B46BF6491}"/>
          </ac:picMkLst>
        </pc:picChg>
      </pc:sldChg>
    </pc:docChg>
  </pc:docChgLst>
  <pc:docChgLst>
    <pc:chgData name="Arkadiusz Szpicer" userId="abcb335a-400c-41c3-8e9a-e431fc189916" providerId="ADAL" clId="{0AF093D0-CBA9-41C8-AE45-2639FE0F9696}"/>
    <pc:docChg chg="modSld">
      <pc:chgData name="Arkadiusz Szpicer" userId="abcb335a-400c-41c3-8e9a-e431fc189916" providerId="ADAL" clId="{0AF093D0-CBA9-41C8-AE45-2639FE0F9696}" dt="2026-09-28T09:03:06.963" v="8" actId="962"/>
      <pc:docMkLst>
        <pc:docMk/>
      </pc:docMkLst>
      <pc:sldChg chg="modSp">
        <pc:chgData name="Arkadiusz Szpicer" userId="abcb335a-400c-41c3-8e9a-e431fc189916" providerId="ADAL" clId="{0AF093D0-CBA9-41C8-AE45-2639FE0F9696}" dt="2026-09-23T08:47:28.586" v="0" actId="6549"/>
        <pc:sldMkLst>
          <pc:docMk/>
          <pc:sldMk cId="925041678" sldId="297"/>
        </pc:sldMkLst>
        <pc:spChg chg="mod">
          <ac:chgData name="Arkadiusz Szpicer" userId="abcb335a-400c-41c3-8e9a-e431fc189916" providerId="ADAL" clId="{0AF093D0-CBA9-41C8-AE45-2639FE0F9696}" dt="2026-09-23T08:47:28.586" v="0" actId="6549"/>
          <ac:spMkLst>
            <pc:docMk/>
            <pc:sldMk cId="925041678" sldId="297"/>
            <ac:spMk id="6" creationId="{D70DF319-5185-C417-FCF1-B296A50DF71B}"/>
          </ac:spMkLst>
        </pc:spChg>
      </pc:sldChg>
      <pc:sldChg chg="modSp">
        <pc:chgData name="Arkadiusz Szpicer" userId="abcb335a-400c-41c3-8e9a-e431fc189916" providerId="ADAL" clId="{0AF093D0-CBA9-41C8-AE45-2639FE0F9696}" dt="2026-09-28T09:03:06.963" v="8" actId="962"/>
        <pc:sldMkLst>
          <pc:docMk/>
          <pc:sldMk cId="80311200" sldId="304"/>
        </pc:sldMkLst>
        <pc:spChg chg="mod">
          <ac:chgData name="Arkadiusz Szpicer" userId="abcb335a-400c-41c3-8e9a-e431fc189916" providerId="ADAL" clId="{0AF093D0-CBA9-41C8-AE45-2639FE0F9696}" dt="2026-09-28T09:03:06.963" v="8" actId="962"/>
          <ac:spMkLst>
            <pc:docMk/>
            <pc:sldMk cId="80311200" sldId="304"/>
            <ac:spMk id="10" creationId="{2DFD4BAB-9C24-1A91-E8AD-F5A5B986FAB1}"/>
          </ac:spMkLst>
        </pc:spChg>
        <pc:spChg chg="mod">
          <ac:chgData name="Arkadiusz Szpicer" userId="abcb335a-400c-41c3-8e9a-e431fc189916" providerId="ADAL" clId="{0AF093D0-CBA9-41C8-AE45-2639FE0F9696}" dt="2026-09-28T09:03:06.963" v="8" actId="962"/>
          <ac:spMkLst>
            <pc:docMk/>
            <pc:sldMk cId="80311200" sldId="304"/>
            <ac:spMk id="11" creationId="{173BB412-D644-36DD-52B4-FA8D49632C5E}"/>
          </ac:spMkLst>
        </pc:spChg>
        <pc:spChg chg="mod">
          <ac:chgData name="Arkadiusz Szpicer" userId="abcb335a-400c-41c3-8e9a-e431fc189916" providerId="ADAL" clId="{0AF093D0-CBA9-41C8-AE45-2639FE0F9696}" dt="2026-09-28T09:03:06.963" v="8" actId="962"/>
          <ac:spMkLst>
            <pc:docMk/>
            <pc:sldMk cId="80311200" sldId="304"/>
            <ac:spMk id="13" creationId="{D8C1AE70-4118-BD51-A8DC-46A92F746CE6}"/>
          </ac:spMkLst>
        </pc:spChg>
        <pc:spChg chg="mod">
          <ac:chgData name="Arkadiusz Szpicer" userId="abcb335a-400c-41c3-8e9a-e431fc189916" providerId="ADAL" clId="{0AF093D0-CBA9-41C8-AE45-2639FE0F9696}" dt="2026-09-28T09:03:06.963" v="8" actId="962"/>
          <ac:spMkLst>
            <pc:docMk/>
            <pc:sldMk cId="80311200" sldId="304"/>
            <ac:spMk id="14" creationId="{F195F8FC-598A-FA63-2FA8-E92F8EDAB133}"/>
          </ac:spMkLst>
        </pc:spChg>
        <pc:spChg chg="mod">
          <ac:chgData name="Arkadiusz Szpicer" userId="abcb335a-400c-41c3-8e9a-e431fc189916" providerId="ADAL" clId="{0AF093D0-CBA9-41C8-AE45-2639FE0F9696}" dt="2026-09-28T09:03:06.963" v="8" actId="962"/>
          <ac:spMkLst>
            <pc:docMk/>
            <pc:sldMk cId="80311200" sldId="304"/>
            <ac:spMk id="15" creationId="{344F26EE-4696-661D-47CC-1DD6166EB29F}"/>
          </ac:spMkLst>
        </pc:spChg>
        <pc:spChg chg="mod">
          <ac:chgData name="Arkadiusz Szpicer" userId="abcb335a-400c-41c3-8e9a-e431fc189916" providerId="ADAL" clId="{0AF093D0-CBA9-41C8-AE45-2639FE0F9696}" dt="2026-09-28T09:03:06.963" v="8" actId="962"/>
          <ac:spMkLst>
            <pc:docMk/>
            <pc:sldMk cId="80311200" sldId="304"/>
            <ac:spMk id="16" creationId="{364E9EAD-B4E9-4F05-0DEE-9B3EC76FD7B5}"/>
          </ac:spMkLst>
        </pc:spChg>
        <pc:spChg chg="mod">
          <ac:chgData name="Arkadiusz Szpicer" userId="abcb335a-400c-41c3-8e9a-e431fc189916" providerId="ADAL" clId="{0AF093D0-CBA9-41C8-AE45-2639FE0F9696}" dt="2026-09-28T09:03:06.963" v="8" actId="962"/>
          <ac:spMkLst>
            <pc:docMk/>
            <pc:sldMk cId="80311200" sldId="304"/>
            <ac:spMk id="17" creationId="{B39BC840-E651-425E-BAE1-B9C2D353EFD4}"/>
          </ac:spMkLst>
        </pc:spChg>
        <pc:spChg chg="mod">
          <ac:chgData name="Arkadiusz Szpicer" userId="abcb335a-400c-41c3-8e9a-e431fc189916" providerId="ADAL" clId="{0AF093D0-CBA9-41C8-AE45-2639FE0F9696}" dt="2026-09-28T09:03:06.963" v="8" actId="962"/>
          <ac:spMkLst>
            <pc:docMk/>
            <pc:sldMk cId="80311200" sldId="304"/>
            <ac:spMk id="18" creationId="{2B499485-239B-BA1F-2AD7-C1874A9E2FF2}"/>
          </ac:spMkLst>
        </pc:spChg>
        <pc:spChg chg="mod">
          <ac:chgData name="Arkadiusz Szpicer" userId="abcb335a-400c-41c3-8e9a-e431fc189916" providerId="ADAL" clId="{0AF093D0-CBA9-41C8-AE45-2639FE0F9696}" dt="2026-09-28T09:03:06.963" v="8" actId="962"/>
          <ac:spMkLst>
            <pc:docMk/>
            <pc:sldMk cId="80311200" sldId="304"/>
            <ac:spMk id="19" creationId="{243A121B-C094-573B-5398-7D341FC1DA34}"/>
          </ac:spMkLst>
        </pc:spChg>
        <pc:spChg chg="mod">
          <ac:chgData name="Arkadiusz Szpicer" userId="abcb335a-400c-41c3-8e9a-e431fc189916" providerId="ADAL" clId="{0AF093D0-CBA9-41C8-AE45-2639FE0F9696}" dt="2026-09-28T09:03:06.963" v="8" actId="962"/>
          <ac:spMkLst>
            <pc:docMk/>
            <pc:sldMk cId="80311200" sldId="304"/>
            <ac:spMk id="20" creationId="{904A459D-AFE5-E556-1ACC-5F6997EF087E}"/>
          </ac:spMkLst>
        </pc:spChg>
      </pc:sldChg>
      <pc:sldChg chg="modSp">
        <pc:chgData name="Arkadiusz Szpicer" userId="abcb335a-400c-41c3-8e9a-e431fc189916" providerId="ADAL" clId="{0AF093D0-CBA9-41C8-AE45-2639FE0F9696}" dt="2026-09-23T11:54:44.541" v="3" actId="13244"/>
        <pc:sldMkLst>
          <pc:docMk/>
          <pc:sldMk cId="3695874888" sldId="312"/>
        </pc:sldMkLst>
        <pc:spChg chg="mod">
          <ac:chgData name="Arkadiusz Szpicer" userId="abcb335a-400c-41c3-8e9a-e431fc189916" providerId="ADAL" clId="{0AF093D0-CBA9-41C8-AE45-2639FE0F9696}" dt="2026-09-23T11:54:34.597" v="1" actId="13244"/>
          <ac:spMkLst>
            <pc:docMk/>
            <pc:sldMk cId="3695874888" sldId="312"/>
            <ac:spMk id="2" creationId="{7A6A161E-36EA-9C93-DED4-BE9855FC1B05}"/>
          </ac:spMkLst>
        </pc:spChg>
        <pc:spChg chg="mod">
          <ac:chgData name="Arkadiusz Szpicer" userId="abcb335a-400c-41c3-8e9a-e431fc189916" providerId="ADAL" clId="{0AF093D0-CBA9-41C8-AE45-2639FE0F9696}" dt="2026-09-23T11:54:44.541" v="3" actId="13244"/>
          <ac:spMkLst>
            <pc:docMk/>
            <pc:sldMk cId="3695874888" sldId="312"/>
            <ac:spMk id="4" creationId="{0615B991-23DA-2015-D85C-F5857F18EF85}"/>
          </ac:spMkLst>
        </pc:spChg>
      </pc:sldChg>
      <pc:sldChg chg="modSp">
        <pc:chgData name="Arkadiusz Szpicer" userId="abcb335a-400c-41c3-8e9a-e431fc189916" providerId="ADAL" clId="{0AF093D0-CBA9-41C8-AE45-2639FE0F9696}" dt="2026-09-23T11:55:15.144" v="4" actId="13244"/>
        <pc:sldMkLst>
          <pc:docMk/>
          <pc:sldMk cId="1442470924" sldId="315"/>
        </pc:sldMkLst>
        <pc:spChg chg="mod">
          <ac:chgData name="Arkadiusz Szpicer" userId="abcb335a-400c-41c3-8e9a-e431fc189916" providerId="ADAL" clId="{0AF093D0-CBA9-41C8-AE45-2639FE0F9696}" dt="2026-09-23T11:55:15.144" v="4" actId="13244"/>
          <ac:spMkLst>
            <pc:docMk/>
            <pc:sldMk cId="1442470924" sldId="315"/>
            <ac:spMk id="4" creationId="{D3FC82AC-941A-F756-AC14-D37ABFB6C275}"/>
          </ac:spMkLst>
        </pc:spChg>
      </pc:sldChg>
      <pc:sldChg chg="modSp">
        <pc:chgData name="Arkadiusz Szpicer" userId="abcb335a-400c-41c3-8e9a-e431fc189916" providerId="ADAL" clId="{0AF093D0-CBA9-41C8-AE45-2639FE0F9696}" dt="2026-09-23T11:56:25.212" v="7" actId="13244"/>
        <pc:sldMkLst>
          <pc:docMk/>
          <pc:sldMk cId="171569965" sldId="318"/>
        </pc:sldMkLst>
        <pc:spChg chg="mod">
          <ac:chgData name="Arkadiusz Szpicer" userId="abcb335a-400c-41c3-8e9a-e431fc189916" providerId="ADAL" clId="{0AF093D0-CBA9-41C8-AE45-2639FE0F9696}" dt="2026-09-23T11:56:25.212" v="7" actId="13244"/>
          <ac:spMkLst>
            <pc:docMk/>
            <pc:sldMk cId="171569965" sldId="318"/>
            <ac:spMk id="7" creationId="{22F92CB7-A616-DB4B-83F5-24CEA16F8071}"/>
          </ac:spMkLst>
        </pc:spChg>
      </pc:sldChg>
      <pc:sldChg chg="modSp">
        <pc:chgData name="Arkadiusz Szpicer" userId="abcb335a-400c-41c3-8e9a-e431fc189916" providerId="ADAL" clId="{0AF093D0-CBA9-41C8-AE45-2639FE0F9696}" dt="2026-09-23T11:55:52.972" v="5" actId="13244"/>
        <pc:sldMkLst>
          <pc:docMk/>
          <pc:sldMk cId="133856199" sldId="320"/>
        </pc:sldMkLst>
        <pc:spChg chg="mod">
          <ac:chgData name="Arkadiusz Szpicer" userId="abcb335a-400c-41c3-8e9a-e431fc189916" providerId="ADAL" clId="{0AF093D0-CBA9-41C8-AE45-2639FE0F9696}" dt="2026-09-23T11:55:52.972" v="5" actId="13244"/>
          <ac:spMkLst>
            <pc:docMk/>
            <pc:sldMk cId="133856199" sldId="320"/>
            <ac:spMk id="3" creationId="{A2AF0C29-F31E-005A-5865-7394B89F00E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19A1AD-003C-FF47-BBE8-2ECDE51BDC73}" type="datetimeFigureOut">
              <a:rPr lang="pl-PL" smtClean="0"/>
              <a:t>2026-10-01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1BAEBE-21FB-5E4A-B06E-563616F435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854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C81EC0-296E-4CA3-95B0-B9F83DC48C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47665"/>
            <a:ext cx="9144000" cy="1139987"/>
          </a:xfrm>
        </p:spPr>
        <p:txBody>
          <a:bodyPr anchor="b">
            <a:normAutofit/>
          </a:bodyPr>
          <a:lstStyle>
            <a:lvl1pPr algn="ctr">
              <a:defRPr sz="5200"/>
            </a:lvl1pPr>
          </a:lstStyle>
          <a:p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BC56858-AACD-45B6-A955-FBA47DEB70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704674"/>
            <a:ext cx="9144000" cy="718035"/>
          </a:xfrm>
        </p:spPr>
        <p:txBody>
          <a:bodyPr>
            <a:normAutofit/>
          </a:bodyPr>
          <a:lstStyle>
            <a:lvl1pPr marL="0" indent="0" algn="ctr">
              <a:buNone/>
              <a:defRPr sz="3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pl-PL" dirty="0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A704E96-828A-4762-91B2-D4CA3A2CB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2026-10-01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5DC8BAA-BB49-48D2-AF15-D1C99538A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215BF14-AE1E-4187-AE1F-DA0455455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121599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BD2CC29-AF95-435C-9DD1-329E3507C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D926A78-7134-4809-811B-33A2D940D8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8040A6D-2586-48FE-926F-E7A66C285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0F2BC4-FF40-4911-832D-468179DFD481}" type="datetimeFigureOut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2026-10-01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087CD31-43C4-4DEE-9CA5-6CD063D33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2041592-53DC-4442-80F1-935A62B97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2D568B-B1C0-465D-9F2D-A12BFF6DC74F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43020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F053E39-9620-4C1E-841F-89B740DDE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E8E9FBE-F993-4393-B443-CEE6814CC4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F330C8B-FA7C-4226-8419-3AD6BFD5C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2026-10-01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226F786-909D-44A8-974D-C0248B050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AD5A2D-F598-4D9C-9C67-C9A5AF534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7667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D53E99-CA44-4CF9-BF29-624D5581E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90177"/>
            <a:ext cx="10515600" cy="1912582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FF63B57-5E60-4B05-9EFB-02F10D099D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445883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70BF2C0-5704-4503-BC6E-348D756F4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2026-10-01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453328B-0252-4C19-BDEE-0BC28F736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71581BC-77A5-4139-B6BA-B31527B55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2026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31F4715-1739-40A5-A5FC-6DC1F875A9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9593" y="1186642"/>
            <a:ext cx="5746393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C130493-828B-43DA-9E72-FEF654AEFA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49593" y="2153349"/>
            <a:ext cx="5746393" cy="3821079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24998CC-AD54-4312-820A-C4F83D844B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6012" y="1186642"/>
            <a:ext cx="574639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795C483-0E3D-4A98-AF07-2F160368C6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96011" y="2153348"/>
            <a:ext cx="5746391" cy="3821079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8499FF69-D6DC-4AE9-87E2-8410F283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2026-10-01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13D095DB-148D-45A8-9463-299287AD0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E555F67-BB02-4D55-933A-12C4CC391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  <p:sp>
        <p:nvSpPr>
          <p:cNvPr id="10" name="Tytuł 1">
            <a:extLst>
              <a:ext uri="{FF2B5EF4-FFF2-40B4-BE49-F238E27FC236}">
                <a16:creationId xmlns:a16="http://schemas.microsoft.com/office/drawing/2014/main" id="{8CEDB128-2BE1-D057-3721-3A84FBD29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594" y="136525"/>
            <a:ext cx="11692812" cy="762002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3535776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5C12FDD-E3F3-4B0E-8BBD-FF628E652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A50D26B5-8ED2-4559-B55C-DDC988E9C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2026-10-01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B493A7AF-594C-4FA2-8876-80F3CE82D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42D6CAE6-B394-4ED9-8CFC-6598E875A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19235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AA8B0E18-D900-4290-8670-54F77BC46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2026-10-01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4C7EC36-94A2-4CBE-BBA5-2C18DB2C1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65BA40D-1F1C-4AC2-83CD-7545C3483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73974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0CF5CD-DC86-46DC-9814-162A73776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ABA0510-F18D-4370-857F-5328DF565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6215D13-B28D-495A-927A-8B7C3DEC0C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37A454E-3446-4ABE-A42E-058B5A7C7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2026-10-01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4CB0D6C-2646-4D22-BC3D-D5FC62308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4C0DA24-FF3D-45F1-91AE-31FF2DD4E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62360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3A95A4-751B-4856-AAD5-A11E71108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44A44EF-5D00-44C0-973E-19602F648E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48CF7BD-B699-497B-B72B-1A6CB4F641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98D69CB-1774-4DB4-94B6-586F704BB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2026-10-01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F5C05EC-B9FA-4DAC-8F1E-6EF975A0A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42F02D0-9081-43C2-91F8-F027F4E6A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5209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8357FF89-0F23-4BE7-B654-92CA20541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594" y="136525"/>
            <a:ext cx="11692812" cy="7620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B98091E-1205-4423-A752-1A9015E13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9594" y="1158877"/>
            <a:ext cx="11692812" cy="46540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/>
              <a:t>Edytuj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348BE52-CD60-468D-8371-546908734C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80967-AEBE-453C-BD8E-FBE98228696F}" type="datetimeFigureOut">
              <a:rPr lang="pl-PL" smtClean="0"/>
              <a:t>2026-10-01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893FA07-84AA-4595-B55C-D90DCD146D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306C3E-64DA-4E2F-8E01-2C7FFDEB5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54D40C0F-013D-44B1-B72D-5FE567079E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/>
          <a:srcRect l="4917" t="87240" r="4917" b="1611"/>
          <a:stretch/>
        </p:blipFill>
        <p:spPr>
          <a:xfrm>
            <a:off x="599440" y="6095999"/>
            <a:ext cx="10993120" cy="76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053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0" r:id="rId3"/>
    <p:sldLayoutId id="2147483651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4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00100" indent="-342900" algn="l" defTabSz="914400" rtl="0" eaLnBrk="1" latinLnBrk="0" hangingPunct="1">
        <a:lnSpc>
          <a:spcPct val="100000"/>
        </a:lnSpc>
        <a:spcBef>
          <a:spcPts val="4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400"/>
        </a:spcBef>
        <a:buFont typeface="Courier New" panose="02070309020205020404" pitchFamily="49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400"/>
        </a:spcBef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400"/>
        </a:spcBef>
        <a:buFont typeface="Wingdings" panose="05000000000000000000" pitchFamily="2" charset="2"/>
        <a:buChar char="v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creativecommons.org/licenses/by/4.0/deed.p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a 11">
            <a:extLst>
              <a:ext uri="{FF2B5EF4-FFF2-40B4-BE49-F238E27FC236}">
                <a16:creationId xmlns:a16="http://schemas.microsoft.com/office/drawing/2014/main" id="{040C5185-EE9F-4004-B36B-5DC219184B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227813" y="0"/>
            <a:ext cx="5964187" cy="2098179"/>
            <a:chOff x="6227813" y="0"/>
            <a:chExt cx="5964187" cy="2098179"/>
          </a:xfrm>
        </p:grpSpPr>
        <p:sp>
          <p:nvSpPr>
            <p:cNvPr id="5" name="Prostokąt 4">
              <a:extLst>
                <a:ext uri="{FF2B5EF4-FFF2-40B4-BE49-F238E27FC236}">
                  <a16:creationId xmlns:a16="http://schemas.microsoft.com/office/drawing/2014/main" id="{8AC1354D-EB15-4012-BE61-C56AA921A1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942694" y="0"/>
              <a:ext cx="4249306" cy="1016350"/>
            </a:xfrm>
            <a:prstGeom prst="rect">
              <a:avLst/>
            </a:prstGeom>
            <a:solidFill>
              <a:srgbClr val="C552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6" name="Grupa 5">
              <a:extLst>
                <a:ext uri="{FF2B5EF4-FFF2-40B4-BE49-F238E27FC236}">
                  <a16:creationId xmlns:a16="http://schemas.microsoft.com/office/drawing/2014/main" id="{A8893C89-B497-44D7-9E31-5E376B64F2C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227813" y="299542"/>
              <a:ext cx="5675694" cy="1798637"/>
              <a:chOff x="1469644" y="187882"/>
              <a:chExt cx="5675694" cy="1798637"/>
            </a:xfrm>
          </p:grpSpPr>
          <p:sp>
            <p:nvSpPr>
              <p:cNvPr id="7" name="Prostokąt 6">
                <a:extLst>
                  <a:ext uri="{FF2B5EF4-FFF2-40B4-BE49-F238E27FC236}">
                    <a16:creationId xmlns:a16="http://schemas.microsoft.com/office/drawing/2014/main" id="{C28A9527-3B4E-428E-9B73-7ECC6AF2796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1469644" y="187882"/>
                <a:ext cx="5675693" cy="1798637"/>
              </a:xfrm>
              <a:prstGeom prst="rect">
                <a:avLst/>
              </a:prstGeom>
              <a:solidFill>
                <a:srgbClr val="A6D3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Prostokąt 7">
                <a:extLst>
                  <a:ext uri="{FF2B5EF4-FFF2-40B4-BE49-F238E27FC236}">
                    <a16:creationId xmlns:a16="http://schemas.microsoft.com/office/drawing/2014/main" id="{5ED5CD58-6C3F-4D03-A480-5C002AEBFE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3184525" y="187882"/>
                <a:ext cx="3960813" cy="721248"/>
              </a:xfrm>
              <a:prstGeom prst="rect">
                <a:avLst/>
              </a:prstGeom>
              <a:solidFill>
                <a:srgbClr val="0052A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Tytuł 1">
                <a:extLst>
                  <a:ext uri="{FF2B5EF4-FFF2-40B4-BE49-F238E27FC236}">
                    <a16:creationId xmlns:a16="http://schemas.microsoft.com/office/drawing/2014/main" id="{FD1DD324-8FFE-42DE-8C0F-1E7AEA7D17C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06282" y="1014637"/>
                <a:ext cx="5202415" cy="863707"/>
              </a:xfrm>
              <a:prstGeom prst="rect">
                <a:avLst/>
              </a:prstGeom>
            </p:spPr>
            <p:txBody>
              <a:bodyPr vert="horz" lIns="0" tIns="0" rIns="0" bIns="0" rtlCol="0" anchor="ctr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lvl="0" algn="ctr">
                  <a:defRPr/>
                </a:pPr>
                <a:r>
                  <a:rPr lang="pl-PL" dirty="0">
                    <a:solidFill>
                      <a:srgbClr val="002073"/>
                    </a:solidFill>
                  </a:rPr>
                  <a:t>dla Rozwoju Społecznego</a:t>
                </a:r>
                <a:endParaRPr kumimoji="0" lang="pl-PL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7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" name="Tytuł 1">
                <a:extLst>
                  <a:ext uri="{FF2B5EF4-FFF2-40B4-BE49-F238E27FC236}">
                    <a16:creationId xmlns:a16="http://schemas.microsoft.com/office/drawing/2014/main" id="{EB5C9E51-FC00-41B1-B1C0-28E7AAB81DB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47245" y="267254"/>
                <a:ext cx="2545742" cy="432048"/>
              </a:xfrm>
              <a:prstGeom prst="rect">
                <a:avLst/>
              </a:prstGeom>
            </p:spPr>
            <p:txBody>
              <a:bodyPr vert="horz" lIns="0" tIns="0" rIns="0" bIns="0" rtlCol="0" anchor="t" anchorCtr="0">
                <a:no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marL="0" marR="0" lvl="0" indent="0" algn="l" defTabSz="1007943" rtl="0" eaLnBrk="1" fontAlgn="auto" latinLnBrk="0" hangingPunct="1">
                  <a:lnSpc>
                    <a:spcPts val="35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l-PL" sz="1800" b="1" i="0" u="none" strike="noStrike" kern="1200" cap="none" spc="2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rPr>
                  <a:t>Fundusze Europejskie</a:t>
                </a:r>
              </a:p>
            </p:txBody>
          </p:sp>
        </p:grpSp>
        <p:pic>
          <p:nvPicPr>
            <p:cNvPr id="3" name="Obraz 2">
              <a:extLst>
                <a:ext uri="{FF2B5EF4-FFF2-40B4-BE49-F238E27FC236}">
                  <a16:creationId xmlns:a16="http://schemas.microsoft.com/office/drawing/2014/main" id="{C728A1A6-2F13-4BF3-B09B-8B1ABC8801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2693" y="296350"/>
              <a:ext cx="1079492" cy="720000"/>
            </a:xfrm>
            <a:prstGeom prst="rect">
              <a:avLst/>
            </a:prstGeom>
          </p:spPr>
        </p:pic>
      </p:grp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2226596"/>
            <a:ext cx="9144000" cy="1389184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Zrównoważony Kampus SGGW – </a:t>
            </a:r>
            <a:b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</a:b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- kształcenie na rzecz branż kluczowych</a:t>
            </a:r>
          </a:p>
        </p:txBody>
      </p:sp>
      <p:sp>
        <p:nvSpPr>
          <p:cNvPr id="4" name="Podtytuł 3"/>
          <p:cNvSpPr>
            <a:spLocks noGrp="1"/>
          </p:cNvSpPr>
          <p:nvPr>
            <p:ph type="subTitle" idx="1"/>
          </p:nvPr>
        </p:nvSpPr>
        <p:spPr>
          <a:xfrm>
            <a:off x="1524000" y="4109291"/>
            <a:ext cx="9144000" cy="1791305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</a:rPr>
              <a:t>Projekt współfinansowany z Europejskiego Funduszu Społecznego Plus 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</a:rPr>
              <a:t>w </a:t>
            </a: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ramach Programu Fundusze Europejskie dla Rozwoju Społecznego 2021-2027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Priorytet 1 Umiejętności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Działanie 01.05 Umiejętności w szkolnictwie wyższym</a:t>
            </a:r>
          </a:p>
          <a:p>
            <a:pPr>
              <a:lnSpc>
                <a:spcPct val="120000"/>
              </a:lnSpc>
            </a:pP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1116915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BE55AC0-CEE0-EDCF-D9FB-F855AFBE95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9440" y="741680"/>
            <a:ext cx="10993120" cy="843280"/>
          </a:xfrm>
        </p:spPr>
        <p:txBody>
          <a:bodyPr>
            <a:normAutofit/>
          </a:bodyPr>
          <a:lstStyle/>
          <a:p>
            <a:r>
              <a:rPr lang="pl-PL" sz="4800" dirty="0"/>
              <a:t>Systemy technologiczne w produkcji potraw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E5008922-2DFC-3DD6-8F99-472262C730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4640" y="1937433"/>
            <a:ext cx="11602720" cy="572686"/>
          </a:xfrm>
        </p:spPr>
        <p:txBody>
          <a:bodyPr>
            <a:noAutofit/>
          </a:bodyPr>
          <a:lstStyle/>
          <a:p>
            <a:r>
              <a:rPr lang="pl-PL" sz="2800" dirty="0"/>
              <a:t>Ćwiczenie 7</a:t>
            </a:r>
          </a:p>
        </p:txBody>
      </p:sp>
      <p:sp>
        <p:nvSpPr>
          <p:cNvPr id="4" name="Podtytuł 2">
            <a:extLst>
              <a:ext uri="{FF2B5EF4-FFF2-40B4-BE49-F238E27FC236}">
                <a16:creationId xmlns:a16="http://schemas.microsoft.com/office/drawing/2014/main" id="{A8995676-BF0B-82EF-2881-18239D7733C7}"/>
              </a:ext>
            </a:extLst>
          </p:cNvPr>
          <p:cNvSpPr txBox="1">
            <a:spLocks/>
          </p:cNvSpPr>
          <p:nvPr/>
        </p:nvSpPr>
        <p:spPr>
          <a:xfrm>
            <a:off x="294640" y="3317331"/>
            <a:ext cx="11602720" cy="5726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Courier New" panose="02070309020205020404" pitchFamily="49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/>
              <a:t>Ocena możliwości wykorzystania technologii </a:t>
            </a:r>
            <a:r>
              <a:rPr lang="pl-PL" i="1" dirty="0" err="1"/>
              <a:t>sous</a:t>
            </a:r>
            <a:r>
              <a:rPr lang="pl-PL" i="1" dirty="0"/>
              <a:t>-vide</a:t>
            </a:r>
            <a:r>
              <a:rPr lang="pl-PL" dirty="0"/>
              <a:t> w gastronomii</a:t>
            </a:r>
            <a:endParaRPr lang="pl-PL" sz="2800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D70DF319-5185-C417-FCF1-B296A50DF71B}"/>
              </a:ext>
            </a:extLst>
          </p:cNvPr>
          <p:cNvSpPr txBox="1"/>
          <p:nvPr/>
        </p:nvSpPr>
        <p:spPr>
          <a:xfrm>
            <a:off x="508000" y="5097195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Arkadiusz </a:t>
            </a:r>
            <a:r>
              <a:rPr lang="pl-PL" dirty="0" err="1"/>
              <a:t>Szpicer</a:t>
            </a:r>
            <a:endParaRPr lang="pl-PL" dirty="0"/>
          </a:p>
          <a:p>
            <a:r>
              <a:rPr lang="pl-PL" dirty="0"/>
              <a:t>Katedra </a:t>
            </a:r>
            <a:r>
              <a:rPr lang="pl-PL"/>
              <a:t>Techniki i </a:t>
            </a:r>
            <a:r>
              <a:rPr lang="pl-PL" dirty="0"/>
              <a:t>Projektowania Żywności</a:t>
            </a:r>
          </a:p>
        </p:txBody>
      </p:sp>
    </p:spTree>
    <p:extLst>
      <p:ext uri="{BB962C8B-B14F-4D97-AF65-F5344CB8AC3E}">
        <p14:creationId xmlns:p14="http://schemas.microsoft.com/office/powerpoint/2010/main" val="9250416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66FA5B2-A981-F645-96BA-7AC77133A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Cel ćwiczenia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78235DC-99F4-ECF4-975B-09EB6A36F1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Celem ćwiczenia jest zapoznanie się z technologią obróbki termicznej żywności pakowanej próżniowo (</a:t>
            </a:r>
            <a:r>
              <a:rPr lang="pl-PL" dirty="0" err="1"/>
              <a:t>sous</a:t>
            </a:r>
            <a:r>
              <a:rPr lang="pl-PL" dirty="0"/>
              <a:t>-vide) oraz ocena jej wpływu na parametry jakościowe gotowego wyrobu.</a:t>
            </a:r>
          </a:p>
          <a:p>
            <a:endParaRPr lang="pl-PL" dirty="0"/>
          </a:p>
        </p:txBody>
      </p:sp>
      <p:pic>
        <p:nvPicPr>
          <p:cNvPr id="4" name="Obraz 3" descr="Zdjęcie przedstawiające ryby i mięso zamknięte próżniowo. ">
            <a:extLst>
              <a:ext uri="{FF2B5EF4-FFF2-40B4-BE49-F238E27FC236}">
                <a16:creationId xmlns:a16="http://schemas.microsoft.com/office/drawing/2014/main" id="{363EF45F-58EE-3D49-528C-62F69C475CE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7118" y="2508644"/>
            <a:ext cx="5678294" cy="3190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3068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D028A95-1D89-C06E-4F1B-12E7A37A2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Sous</a:t>
            </a:r>
            <a:r>
              <a:rPr lang="pl-PL" dirty="0"/>
              <a:t>-vide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1C366F5-73C7-10F7-9F7B-D2D4E62199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err="1"/>
              <a:t>Sous</a:t>
            </a:r>
            <a:r>
              <a:rPr lang="pl-PL" dirty="0"/>
              <a:t>-vide (fr. w próżni) - metoda gotowania potraw w szczelnie zamkniętych plastikowych workach próżniowych, umieszczonych w wodzie w stanie izotermy (w stałej temperaturze w funkcji czasu).</a:t>
            </a:r>
          </a:p>
          <a:p>
            <a:endParaRPr lang="pl-PL" dirty="0"/>
          </a:p>
        </p:txBody>
      </p:sp>
      <p:pic>
        <p:nvPicPr>
          <p:cNvPr id="4" name="Picture 2" descr="Zdjęcie przedstawiające mięso zamknięte próżniowo, umieszczane w cyrkulatorze do sous-vide. ">
            <a:extLst>
              <a:ext uri="{FF2B5EF4-FFF2-40B4-BE49-F238E27FC236}">
                <a16:creationId xmlns:a16="http://schemas.microsoft.com/office/drawing/2014/main" id="{D6EDE501-6850-6862-56AB-AE359858FA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0240" y="2799073"/>
            <a:ext cx="5020489" cy="282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72594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F57F431-BA1A-84B3-79F2-96A274206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852" y="2926080"/>
            <a:ext cx="3932237" cy="1600200"/>
          </a:xfrm>
        </p:spPr>
        <p:txBody>
          <a:bodyPr>
            <a:noAutofit/>
          </a:bodyPr>
          <a:lstStyle/>
          <a:p>
            <a:r>
              <a:rPr lang="pl-PL" sz="4400" dirty="0"/>
              <a:t>Charakterystyka etapów obróbki żywności z zastosowaniem technologii </a:t>
            </a:r>
            <a:br>
              <a:rPr lang="pl-PL" sz="4400" dirty="0"/>
            </a:br>
            <a:r>
              <a:rPr lang="pl-PL" sz="4400" dirty="0" err="1"/>
              <a:t>sous</a:t>
            </a:r>
            <a:r>
              <a:rPr lang="pl-PL" sz="4400" dirty="0"/>
              <a:t>-vide</a:t>
            </a:r>
          </a:p>
        </p:txBody>
      </p:sp>
      <p:grpSp>
        <p:nvGrpSpPr>
          <p:cNvPr id="5" name="Grupa 4" descr="Wykres przedstawiający etapy obróbki żywności z zastosowaniem technologii sous-vide. &#10;1. Dobór surowca. &#10;2. Obróbka wstępna. &#10;(etap opcjonalny - blanszowanie)&#10;3. Pakowanie próżniowe. &#10;4. Obróbka termiczna w cyrkulatorze.&#10;(etap opcjonalny - obsmażanie)&#10;5. Serwowanie. ">
            <a:extLst>
              <a:ext uri="{FF2B5EF4-FFF2-40B4-BE49-F238E27FC236}">
                <a16:creationId xmlns:a16="http://schemas.microsoft.com/office/drawing/2014/main" id="{1A2D6D24-AD92-3624-79AE-CDFF7512F9C5}"/>
              </a:ext>
            </a:extLst>
          </p:cNvPr>
          <p:cNvGrpSpPr/>
          <p:nvPr/>
        </p:nvGrpSpPr>
        <p:grpSpPr>
          <a:xfrm>
            <a:off x="5720080" y="686716"/>
            <a:ext cx="6116320" cy="4846681"/>
            <a:chOff x="10998615" y="685906"/>
            <a:chExt cx="6598688" cy="5955498"/>
          </a:xfrm>
        </p:grpSpPr>
        <p:sp>
          <p:nvSpPr>
            <p:cNvPr id="6" name="Strzałka w dół 71">
              <a:extLst>
                <a:ext uri="{FF2B5EF4-FFF2-40B4-BE49-F238E27FC236}">
                  <a16:creationId xmlns:a16="http://schemas.microsoft.com/office/drawing/2014/main" id="{1D683562-213A-AD43-AFBA-810880F47DF2}"/>
                </a:ext>
              </a:extLst>
            </p:cNvPr>
            <p:cNvSpPr/>
            <p:nvPr/>
          </p:nvSpPr>
          <p:spPr>
            <a:xfrm>
              <a:off x="15829339" y="2534802"/>
              <a:ext cx="298078" cy="681184"/>
            </a:xfrm>
            <a:prstGeom prst="downArrow">
              <a:avLst/>
            </a:prstGeom>
            <a:solidFill>
              <a:srgbClr val="000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 sz="2200">
                <a:solidFill>
                  <a:schemeClr val="tx1"/>
                </a:solidFill>
              </a:endParaRPr>
            </a:p>
          </p:txBody>
        </p:sp>
        <p:sp>
          <p:nvSpPr>
            <p:cNvPr id="7" name="Strzałka w dół 55">
              <a:extLst>
                <a:ext uri="{FF2B5EF4-FFF2-40B4-BE49-F238E27FC236}">
                  <a16:creationId xmlns:a16="http://schemas.microsoft.com/office/drawing/2014/main" id="{145B00A5-4A29-F23B-2740-0845898A2B0F}"/>
                </a:ext>
              </a:extLst>
            </p:cNvPr>
            <p:cNvSpPr/>
            <p:nvPr/>
          </p:nvSpPr>
          <p:spPr>
            <a:xfrm>
              <a:off x="15829339" y="1289705"/>
              <a:ext cx="300610" cy="764674"/>
            </a:xfrm>
            <a:prstGeom prst="downArrow">
              <a:avLst/>
            </a:prstGeom>
            <a:solidFill>
              <a:srgbClr val="000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 sz="2200">
                <a:solidFill>
                  <a:schemeClr val="tx1"/>
                </a:solidFill>
              </a:endParaRPr>
            </a:p>
          </p:txBody>
        </p:sp>
        <p:sp>
          <p:nvSpPr>
            <p:cNvPr id="8" name="Strzałka w dół 72">
              <a:extLst>
                <a:ext uri="{FF2B5EF4-FFF2-40B4-BE49-F238E27FC236}">
                  <a16:creationId xmlns:a16="http://schemas.microsoft.com/office/drawing/2014/main" id="{7D242DA8-E7DC-0F23-F318-7EE0CF7B82C4}"/>
                </a:ext>
              </a:extLst>
            </p:cNvPr>
            <p:cNvSpPr/>
            <p:nvPr/>
          </p:nvSpPr>
          <p:spPr>
            <a:xfrm>
              <a:off x="15826807" y="3880649"/>
              <a:ext cx="300610" cy="799730"/>
            </a:xfrm>
            <a:prstGeom prst="downArrow">
              <a:avLst/>
            </a:prstGeom>
            <a:solidFill>
              <a:srgbClr val="000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 sz="2200">
                <a:solidFill>
                  <a:schemeClr val="tx1"/>
                </a:solidFill>
              </a:endParaRPr>
            </a:p>
          </p:txBody>
        </p:sp>
        <p:sp>
          <p:nvSpPr>
            <p:cNvPr id="9" name="Strzałka w dół 73">
              <a:extLst>
                <a:ext uri="{FF2B5EF4-FFF2-40B4-BE49-F238E27FC236}">
                  <a16:creationId xmlns:a16="http://schemas.microsoft.com/office/drawing/2014/main" id="{84C58379-F6E9-BB5B-C9ED-18DC4B9E395D}"/>
                </a:ext>
              </a:extLst>
            </p:cNvPr>
            <p:cNvSpPr/>
            <p:nvPr/>
          </p:nvSpPr>
          <p:spPr>
            <a:xfrm>
              <a:off x="15829339" y="5406946"/>
              <a:ext cx="298078" cy="683061"/>
            </a:xfrm>
            <a:prstGeom prst="downArrow">
              <a:avLst/>
            </a:prstGeom>
            <a:solidFill>
              <a:srgbClr val="000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 sz="2200">
                <a:solidFill>
                  <a:schemeClr val="tx1"/>
                </a:solidFill>
              </a:endParaRPr>
            </a:p>
          </p:txBody>
        </p:sp>
        <p:sp>
          <p:nvSpPr>
            <p:cNvPr id="10" name="Strzałka w prawo 70">
              <a:extLst>
                <a:ext uri="{FF2B5EF4-FFF2-40B4-BE49-F238E27FC236}">
                  <a16:creationId xmlns:a16="http://schemas.microsoft.com/office/drawing/2014/main" id="{2DFD4BAB-9C24-1A91-E8AD-F5A5B986FA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338310">
              <a:off x="13519040" y="3206219"/>
              <a:ext cx="1003454" cy="253969"/>
            </a:xfrm>
            <a:prstGeom prst="rightArrow">
              <a:avLst/>
            </a:prstGeom>
            <a:solidFill>
              <a:srgbClr val="000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 sz="2200">
                <a:solidFill>
                  <a:schemeClr val="tx1"/>
                </a:solidFill>
              </a:endParaRPr>
            </a:p>
          </p:txBody>
        </p:sp>
        <p:sp>
          <p:nvSpPr>
            <p:cNvPr id="11" name="Strzałka w prawo 68">
              <a:extLst>
                <a:ext uri="{FF2B5EF4-FFF2-40B4-BE49-F238E27FC236}">
                  <a16:creationId xmlns:a16="http://schemas.microsoft.com/office/drawing/2014/main" id="{173BB412-D644-36DD-52B4-FA8D49632C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338310">
              <a:off x="13419759" y="6027234"/>
              <a:ext cx="987156" cy="264988"/>
            </a:xfrm>
            <a:prstGeom prst="rightArrow">
              <a:avLst/>
            </a:prstGeom>
            <a:solidFill>
              <a:srgbClr val="000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 sz="2200">
                <a:solidFill>
                  <a:schemeClr val="tx1"/>
                </a:solidFill>
              </a:endParaRPr>
            </a:p>
          </p:txBody>
        </p:sp>
        <p:sp>
          <p:nvSpPr>
            <p:cNvPr id="12" name="Strzałka w prawo 69">
              <a:extLst>
                <a:ext uri="{FF2B5EF4-FFF2-40B4-BE49-F238E27FC236}">
                  <a16:creationId xmlns:a16="http://schemas.microsoft.com/office/drawing/2014/main" id="{4661168D-B553-CD79-1938-CCDEF6E51E08}"/>
                </a:ext>
              </a:extLst>
            </p:cNvPr>
            <p:cNvSpPr/>
            <p:nvPr/>
          </p:nvSpPr>
          <p:spPr>
            <a:xfrm rot="8609823">
              <a:off x="13514203" y="5066568"/>
              <a:ext cx="937913" cy="203112"/>
            </a:xfrm>
            <a:prstGeom prst="rightArrow">
              <a:avLst/>
            </a:prstGeom>
            <a:solidFill>
              <a:srgbClr val="000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 sz="2200">
                <a:solidFill>
                  <a:schemeClr val="tx1"/>
                </a:solidFill>
              </a:endParaRPr>
            </a:p>
          </p:txBody>
        </p:sp>
        <p:sp>
          <p:nvSpPr>
            <p:cNvPr id="13" name="Strzałka w prawo 49">
              <a:extLst>
                <a:ext uri="{FF2B5EF4-FFF2-40B4-BE49-F238E27FC236}">
                  <a16:creationId xmlns:a16="http://schemas.microsoft.com/office/drawing/2014/main" id="{D8C1AE70-4118-BD51-A8DC-46A92F746C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9694134">
              <a:off x="13455811" y="2323709"/>
              <a:ext cx="1000800" cy="236394"/>
            </a:xfrm>
            <a:prstGeom prst="rightArrow">
              <a:avLst/>
            </a:prstGeom>
            <a:solidFill>
              <a:srgbClr val="000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 sz="2200">
                <a:solidFill>
                  <a:schemeClr val="tx1"/>
                </a:solidFill>
              </a:endParaRPr>
            </a:p>
          </p:txBody>
        </p:sp>
        <p:sp>
          <p:nvSpPr>
            <p:cNvPr id="14" name="Prostokąt 144">
              <a:extLst>
                <a:ext uri="{FF2B5EF4-FFF2-40B4-BE49-F238E27FC236}">
                  <a16:creationId xmlns:a16="http://schemas.microsoft.com/office/drawing/2014/main" id="{F195F8FC-598A-FA63-2FA8-E92F8EDAB1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75200" y="685906"/>
              <a:ext cx="3003824" cy="579567"/>
            </a:xfrm>
            <a:prstGeom prst="rect">
              <a:avLst/>
            </a:prstGeom>
            <a:solidFill>
              <a:srgbClr val="6EC85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2200" b="0" i="0" u="none" strike="noStrike" cap="none" normalizeH="0" baseline="0" dirty="0">
                  <a:ln>
                    <a:noFill/>
                  </a:ln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Dobór surowca</a:t>
              </a:r>
              <a:endParaRPr kumimoji="0" lang="pl-PL" altLang="pl-PL" sz="2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Prostokąt 151">
              <a:extLst>
                <a:ext uri="{FF2B5EF4-FFF2-40B4-BE49-F238E27FC236}">
                  <a16:creationId xmlns:a16="http://schemas.microsoft.com/office/drawing/2014/main" id="{344F26EE-4696-661D-47CC-1DD6166EB2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75201" y="3215986"/>
              <a:ext cx="3067445" cy="641776"/>
            </a:xfrm>
            <a:prstGeom prst="rect">
              <a:avLst/>
            </a:prstGeom>
            <a:solidFill>
              <a:srgbClr val="6EC85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2200" b="0" i="0" u="none" strike="noStrike" cap="none" normalizeH="0" baseline="0" dirty="0">
                  <a:ln>
                    <a:noFill/>
                  </a:ln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Pakowanie próżniowe</a:t>
              </a:r>
              <a:endParaRPr kumimoji="0" lang="pl-PL" altLang="pl-PL" sz="2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" name="Prostokąt 164">
              <a:extLst>
                <a:ext uri="{FF2B5EF4-FFF2-40B4-BE49-F238E27FC236}">
                  <a16:creationId xmlns:a16="http://schemas.microsoft.com/office/drawing/2014/main" id="{364E9EAD-B4E9-4F05-0DEE-9B3EC76FD7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75201" y="4680380"/>
              <a:ext cx="3112342" cy="726566"/>
            </a:xfrm>
            <a:prstGeom prst="rect">
              <a:avLst/>
            </a:prstGeom>
            <a:solidFill>
              <a:srgbClr val="6EC85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2200" b="0" i="0" u="none" strike="noStrike" cap="none" normalizeH="0" baseline="0">
                  <a:ln>
                    <a:noFill/>
                  </a:ln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Obróbka termiczna w cyrkulatorze</a:t>
              </a:r>
              <a:endParaRPr kumimoji="0" lang="pl-PL" altLang="pl-PL" sz="2200" b="0" i="0" u="none" strike="noStrike" cap="none" normalizeH="0" baseline="0">
                <a:ln>
                  <a:noFill/>
                </a:ln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" name="Prostokąt 165">
              <a:extLst>
                <a:ext uri="{FF2B5EF4-FFF2-40B4-BE49-F238E27FC236}">
                  <a16:creationId xmlns:a16="http://schemas.microsoft.com/office/drawing/2014/main" id="{B39BC840-E651-425E-BAE1-B9C2D353EF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75201" y="6090009"/>
              <a:ext cx="3122102" cy="551395"/>
            </a:xfrm>
            <a:prstGeom prst="rect">
              <a:avLst/>
            </a:prstGeom>
            <a:solidFill>
              <a:srgbClr val="6EC85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2200" b="0" i="0" u="none" strike="noStrike" cap="none" normalizeH="0" baseline="0" dirty="0">
                  <a:ln>
                    <a:noFill/>
                  </a:ln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Serwowanie</a:t>
              </a:r>
              <a:endParaRPr kumimoji="0" lang="pl-PL" altLang="pl-PL" sz="2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Prostokąt 168">
              <a:extLst>
                <a:ext uri="{FF2B5EF4-FFF2-40B4-BE49-F238E27FC236}">
                  <a16:creationId xmlns:a16="http://schemas.microsoft.com/office/drawing/2014/main" id="{2B499485-239B-BA1F-2AD7-C1874A9E2F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75201" y="2054379"/>
              <a:ext cx="3008886" cy="480423"/>
            </a:xfrm>
            <a:prstGeom prst="rect">
              <a:avLst/>
            </a:prstGeom>
            <a:solidFill>
              <a:srgbClr val="6EC85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2200" b="0" i="0" u="none" strike="noStrike" cap="none" normalizeH="0" baseline="0" dirty="0">
                  <a:ln>
                    <a:noFill/>
                  </a:ln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Obróbka wstępna</a:t>
              </a:r>
              <a:endParaRPr kumimoji="0" lang="pl-PL" altLang="pl-PL" sz="2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Elipsa 186">
              <a:extLst>
                <a:ext uri="{FF2B5EF4-FFF2-40B4-BE49-F238E27FC236}">
                  <a16:creationId xmlns:a16="http://schemas.microsoft.com/office/drawing/2014/main" id="{243A121B-C094-573B-5398-7D341FC1DA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98615" y="2534802"/>
              <a:ext cx="2655253" cy="720477"/>
            </a:xfrm>
            <a:prstGeom prst="ellipse">
              <a:avLst/>
            </a:prstGeom>
            <a:solidFill>
              <a:srgbClr val="003228"/>
            </a:solidFill>
            <a:ln w="25400">
              <a:noFill/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22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Blanszowanie</a:t>
              </a:r>
              <a:endParaRPr kumimoji="0" lang="pl-PL" altLang="pl-PL" sz="2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Elipsa 187">
              <a:extLst>
                <a:ext uri="{FF2B5EF4-FFF2-40B4-BE49-F238E27FC236}">
                  <a16:creationId xmlns:a16="http://schemas.microsoft.com/office/drawing/2014/main" id="{904A459D-AFE5-E556-1ACC-5F6997EF08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98615" y="5232108"/>
              <a:ext cx="2655253" cy="720477"/>
            </a:xfrm>
            <a:prstGeom prst="ellipse">
              <a:avLst/>
            </a:prstGeom>
            <a:solidFill>
              <a:srgbClr val="003228"/>
            </a:solidFill>
            <a:ln w="25400">
              <a:noFill/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22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Obsmażanie</a:t>
              </a:r>
              <a:endParaRPr kumimoji="0" lang="pl-PL" altLang="pl-PL" sz="2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1" name="Grupa 20">
            <a:extLst>
              <a:ext uri="{FF2B5EF4-FFF2-40B4-BE49-F238E27FC236}">
                <a16:creationId xmlns:a16="http://schemas.microsoft.com/office/drawing/2014/main" id="{75CE8C6D-4D54-103A-ABA9-5786FF1659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849120" y="5024989"/>
            <a:ext cx="2966720" cy="730003"/>
            <a:chOff x="381680" y="5733302"/>
            <a:chExt cx="3354191" cy="880230"/>
          </a:xfrm>
        </p:grpSpPr>
        <p:sp>
          <p:nvSpPr>
            <p:cNvPr id="22" name="Prostokąt 181">
              <a:extLst>
                <a:ext uri="{FF2B5EF4-FFF2-40B4-BE49-F238E27FC236}">
                  <a16:creationId xmlns:a16="http://schemas.microsoft.com/office/drawing/2014/main" id="{911E7F29-D770-7AE2-E1E1-30E2D62986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067" y="5817856"/>
              <a:ext cx="819150" cy="276225"/>
            </a:xfrm>
            <a:prstGeom prst="rect">
              <a:avLst/>
            </a:prstGeom>
            <a:solidFill>
              <a:srgbClr val="6EC85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l-PL" altLang="pl-P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" name="Elipsa 190">
              <a:extLst>
                <a:ext uri="{FF2B5EF4-FFF2-40B4-BE49-F238E27FC236}">
                  <a16:creationId xmlns:a16="http://schemas.microsoft.com/office/drawing/2014/main" id="{5D859750-5E82-FD07-1A20-1BBA55335A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680" y="6279816"/>
              <a:ext cx="811213" cy="249237"/>
            </a:xfrm>
            <a:prstGeom prst="ellipse">
              <a:avLst/>
            </a:prstGeom>
            <a:solidFill>
              <a:srgbClr val="003228"/>
            </a:solidFill>
            <a:ln w="25400">
              <a:noFill/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l-PL" altLang="pl-P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" name="pole tekstowe 23">
              <a:extLst>
                <a:ext uri="{FF2B5EF4-FFF2-40B4-BE49-F238E27FC236}">
                  <a16:creationId xmlns:a16="http://schemas.microsoft.com/office/drawing/2014/main" id="{BCBDE907-0DF1-CBB9-A0CB-1DF3B3A397A8}"/>
                </a:ext>
              </a:extLst>
            </p:cNvPr>
            <p:cNvSpPr txBox="1"/>
            <p:nvPr/>
          </p:nvSpPr>
          <p:spPr>
            <a:xfrm>
              <a:off x="1203217" y="5733302"/>
              <a:ext cx="2532654" cy="44533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pl-PL" dirty="0"/>
                <a:t>- Etapy obligatoryjne</a:t>
              </a:r>
            </a:p>
          </p:txBody>
        </p:sp>
        <p:sp>
          <p:nvSpPr>
            <p:cNvPr id="25" name="pole tekstowe 24">
              <a:extLst>
                <a:ext uri="{FF2B5EF4-FFF2-40B4-BE49-F238E27FC236}">
                  <a16:creationId xmlns:a16="http://schemas.microsoft.com/office/drawing/2014/main" id="{8DCBBF85-17CE-4C72-60D8-17A8447FD766}"/>
                </a:ext>
              </a:extLst>
            </p:cNvPr>
            <p:cNvSpPr txBox="1"/>
            <p:nvPr/>
          </p:nvSpPr>
          <p:spPr>
            <a:xfrm>
              <a:off x="1192893" y="6168195"/>
              <a:ext cx="2532654" cy="44533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pl-PL" dirty="0"/>
                <a:t>- Etapy opcjonalne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03112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F4490C-8381-3EF2-6C19-4BDA2004AF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86BC58F-0A62-23C2-B135-27D2D6C4D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Dobór surowca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4FCDBC0-E4A5-C714-94A5-890B714BFB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Próżniowe pakowanie wymaga surowców o:</a:t>
            </a:r>
          </a:p>
          <a:p>
            <a:pPr marL="1257300" lvl="1" indent="-457200"/>
            <a:r>
              <a:rPr lang="pl-PL" dirty="0"/>
              <a:t>najwyższej jakości, </a:t>
            </a:r>
          </a:p>
          <a:p>
            <a:pPr marL="1257300" lvl="1" indent="-457200"/>
            <a:r>
              <a:rPr lang="pl-PL" dirty="0"/>
              <a:t>prawidłowym stopniu technologicznej dojrzałości,</a:t>
            </a:r>
          </a:p>
          <a:p>
            <a:pPr marL="1257300" lvl="1" indent="-457200"/>
            <a:r>
              <a:rPr lang="pl-PL" dirty="0"/>
              <a:t>bez uszkodzeń spowodowanych chorobą lub urazem mechanicznym,</a:t>
            </a:r>
          </a:p>
          <a:p>
            <a:pPr marL="1257300" lvl="1" indent="-457200"/>
            <a:r>
              <a:rPr lang="pl-PL" dirty="0"/>
              <a:t>niskim stopniu skażenia mikrobiologicznego, </a:t>
            </a:r>
          </a:p>
          <a:p>
            <a:pPr marL="1257300" lvl="1" indent="-457200"/>
            <a:r>
              <a:rPr lang="pl-PL" dirty="0"/>
              <a:t>swoistym składzie chemicznym,</a:t>
            </a:r>
          </a:p>
          <a:p>
            <a:pPr marL="1257300" lvl="1" indent="-457200"/>
            <a:r>
              <a:rPr lang="pl-PL" dirty="0"/>
              <a:t>wysokiej wartości odżywczej. 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128597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C5A3E6-6CB4-E3FC-84F3-1F7DEB9593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6C7A09D-4A86-C596-3857-6DA50EDE4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Blanszowanie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D384AB4-CA60-C14A-02E2-4F64AD8873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Blanszowanie pozwala na zachowanie swoistej barwy oraz, w przypadku surowców o intensywnym zapachu, powoduje jego złagodzenie.</a:t>
            </a:r>
          </a:p>
          <a:p>
            <a:endParaRPr lang="pl-PL" dirty="0"/>
          </a:p>
        </p:txBody>
      </p:sp>
      <p:pic>
        <p:nvPicPr>
          <p:cNvPr id="4" name="Picture 2" descr="Zdjęcie przedstawiające porównanie szpinaku przed i po blanszowaniu. Przed: ciemnozielone liście, po: liście o jasnym, żywym zielonym kolorze. ">
            <a:extLst>
              <a:ext uri="{FF2B5EF4-FFF2-40B4-BE49-F238E27FC236}">
                <a16:creationId xmlns:a16="http://schemas.microsoft.com/office/drawing/2014/main" id="{409A915A-D059-3C53-0DB6-16CA365F53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6127" y="2197405"/>
            <a:ext cx="4820754" cy="3615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45885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7EEF81-012B-D109-E6D8-387E613277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8F24E31-1809-C492-BD0B-26BFCC441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Pakowanie próżniowe – obecność tlenu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5B90B42-4C4A-66FC-DAC9-1A396F2175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l-PL" dirty="0"/>
              <a:t>Migracja powietrza zawierającego tlen z opakowania, jest procesem, który ma na celu zahamowanie rozwoju bakterii z grupy tlenowych oraz pleśni i drożdży. </a:t>
            </a:r>
          </a:p>
          <a:p>
            <a:endParaRPr lang="pl-PL" dirty="0"/>
          </a:p>
          <a:p>
            <a:r>
              <a:rPr lang="pl-PL" dirty="0"/>
              <a:t>Obecność tlenu w opakowaniu może być również przyczyną wielu niekorzystnych zmian jakościowych, m.in.: </a:t>
            </a:r>
          </a:p>
          <a:p>
            <a:pPr marL="1257300" lvl="1" indent="-457200"/>
            <a:r>
              <a:rPr lang="pl-PL" dirty="0"/>
              <a:t>autooksydacji tłuszczów, </a:t>
            </a:r>
          </a:p>
          <a:p>
            <a:pPr marL="1257300" lvl="1" indent="-457200"/>
            <a:r>
              <a:rPr lang="pl-PL" dirty="0"/>
              <a:t>utleniania kwasu L-askorbinowego, </a:t>
            </a:r>
          </a:p>
          <a:p>
            <a:pPr marL="1257300" lvl="1" indent="-457200"/>
            <a:r>
              <a:rPr lang="pl-PL" dirty="0"/>
              <a:t>oksydacji witaminy E, </a:t>
            </a:r>
          </a:p>
          <a:p>
            <a:pPr marL="1257300" lvl="1" indent="-457200"/>
            <a:r>
              <a:rPr lang="pl-PL" dirty="0"/>
              <a:t>oksydacji β-karotenu i innych barwników, </a:t>
            </a:r>
          </a:p>
          <a:p>
            <a:pPr marL="1257300" lvl="1" indent="-457200"/>
            <a:r>
              <a:rPr lang="pl-PL" dirty="0"/>
              <a:t>oksydacji niektórych aminokwasów, </a:t>
            </a:r>
          </a:p>
          <a:p>
            <a:pPr marL="1257300" lvl="1" indent="-457200"/>
            <a:r>
              <a:rPr lang="pl-PL" dirty="0"/>
              <a:t>reakcji enzymatycznego brązowienia. </a:t>
            </a:r>
          </a:p>
        </p:txBody>
      </p:sp>
    </p:spTree>
    <p:extLst>
      <p:ext uri="{BB962C8B-B14F-4D97-AF65-F5344CB8AC3E}">
        <p14:creationId xmlns:p14="http://schemas.microsoft.com/office/powerpoint/2010/main" val="34546456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F04EDD-9C11-F958-60CC-F15A9A4E85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B564317-8CEB-5A57-D7A1-A1329F433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Pakowanie próżniowe - metody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831F8DB-FA95-7EA4-4F6B-8A86F21A8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pl-PL" dirty="0">
                <a:solidFill>
                  <a:srgbClr val="003228"/>
                </a:solidFill>
              </a:rPr>
              <a:t>Próżniowe pakowanie żywności eliminuje także proces wypłukiwania substancji odżywczych podczas obróbki cieplnej. </a:t>
            </a:r>
          </a:p>
          <a:p>
            <a:pPr algn="just"/>
            <a:endParaRPr lang="pl-PL" dirty="0">
              <a:solidFill>
                <a:srgbClr val="003228"/>
              </a:solidFill>
            </a:endParaRPr>
          </a:p>
          <a:p>
            <a:pPr algn="just"/>
            <a:r>
              <a:rPr lang="pl-PL" dirty="0">
                <a:solidFill>
                  <a:srgbClr val="003228"/>
                </a:solidFill>
              </a:rPr>
              <a:t>Próżnię w opakowaniu uzyskuje się dzięki: </a:t>
            </a:r>
          </a:p>
          <a:p>
            <a:pPr marL="1371600" lvl="1" indent="-571500" algn="just"/>
            <a:r>
              <a:rPr lang="pl-PL" dirty="0">
                <a:solidFill>
                  <a:srgbClr val="003228"/>
                </a:solidFill>
              </a:rPr>
              <a:t>wdmuchiwaniu do opakowania intensywnego strumienia pary wodnej, </a:t>
            </a:r>
          </a:p>
          <a:p>
            <a:pPr marL="1371600" lvl="1" indent="-571500" algn="just"/>
            <a:r>
              <a:rPr lang="pl-PL" dirty="0">
                <a:solidFill>
                  <a:srgbClr val="003228"/>
                </a:solidFill>
              </a:rPr>
              <a:t>ewakuacji powietrza za pośrednictwem dyszy ssącej podłączonej do pompy próżniowej, </a:t>
            </a:r>
          </a:p>
          <a:p>
            <a:pPr marL="1371600" lvl="1" indent="-571500" algn="just"/>
            <a:r>
              <a:rPr lang="pl-PL" dirty="0">
                <a:solidFill>
                  <a:srgbClr val="003228"/>
                </a:solidFill>
              </a:rPr>
              <a:t>obkurczaniu folii termokurczliwej.</a:t>
            </a:r>
          </a:p>
          <a:p>
            <a:endParaRPr lang="pl-PL" dirty="0">
              <a:solidFill>
                <a:srgbClr val="003228"/>
              </a:solidFill>
            </a:endParaRPr>
          </a:p>
          <a:p>
            <a:r>
              <a:rPr lang="pl-PL" dirty="0">
                <a:solidFill>
                  <a:srgbClr val="003228"/>
                </a:solidFill>
              </a:rPr>
              <a:t>Zwykle opakowaniami stosowanymi podczas pakowania próżniowego są folie PA/PE (wykonane z tworzywa poliamidowo-polietylenowego) charakteryzujące się wysoką barierowością w stosunku do gazów i pary wodnej. </a:t>
            </a:r>
          </a:p>
        </p:txBody>
      </p:sp>
    </p:spTree>
    <p:extLst>
      <p:ext uri="{BB962C8B-B14F-4D97-AF65-F5344CB8AC3E}">
        <p14:creationId xmlns:p14="http://schemas.microsoft.com/office/powerpoint/2010/main" val="20077289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1AF546B-338A-770A-6A32-18F3DA5E0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Obróbka termiczna w cyrkulatorze - SVAC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DEA68ED-4784-43EA-CDAF-5C04FD646A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SVAC (</a:t>
            </a:r>
            <a:r>
              <a:rPr lang="pl-PL" i="1" dirty="0" err="1"/>
              <a:t>Sous</a:t>
            </a:r>
            <a:r>
              <a:rPr lang="pl-PL" i="1" dirty="0"/>
              <a:t>-Vide </a:t>
            </a:r>
            <a:r>
              <a:rPr lang="pl-PL" i="1" dirty="0" err="1"/>
              <a:t>Advisory</a:t>
            </a:r>
            <a:r>
              <a:rPr lang="pl-PL" i="1" dirty="0"/>
              <a:t> </a:t>
            </a:r>
            <a:r>
              <a:rPr lang="pl-PL" i="1" dirty="0" err="1"/>
              <a:t>Committee</a:t>
            </a:r>
            <a:r>
              <a:rPr lang="pl-PL" dirty="0"/>
              <a:t>) nakłania do stosowania dawki cieplnej, która zapewni redukcję przetrwalników </a:t>
            </a:r>
            <a:r>
              <a:rPr lang="pl-PL" i="1" dirty="0"/>
              <a:t>Clostridium </a:t>
            </a:r>
            <a:r>
              <a:rPr lang="pl-PL" i="1" dirty="0" err="1"/>
              <a:t>botulinum</a:t>
            </a:r>
            <a:r>
              <a:rPr lang="pl-PL" dirty="0"/>
              <a:t>. </a:t>
            </a:r>
          </a:p>
          <a:p>
            <a:endParaRPr lang="pl-PL" dirty="0"/>
          </a:p>
          <a:p>
            <a:r>
              <a:rPr lang="pl-PL" dirty="0"/>
              <a:t>Parametry termiczne odnoszą się do temperatury w geometrycznym centrum potrawy. Aby zapewnić jak najbardziej równomierny rozkład temperatury w całym produkcie często stosuje się niewielkie porcje surowca o masie do 2,5 kg i średnicy do 10 cm. 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288766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1DA44AC-4759-EC0D-5E50-B69990BF7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Obróbka termiczna w cyrkulatorze - ACMSF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D34058F-12BB-C8EA-22D6-230404958F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ACMSF (ang. </a:t>
            </a:r>
            <a:r>
              <a:rPr lang="pl-PL" i="1" dirty="0" err="1"/>
              <a:t>Advisory</a:t>
            </a:r>
            <a:r>
              <a:rPr lang="pl-PL" i="1" dirty="0"/>
              <a:t> </a:t>
            </a:r>
            <a:r>
              <a:rPr lang="pl-PL" i="1" dirty="0" err="1"/>
              <a:t>Committee</a:t>
            </a:r>
            <a:r>
              <a:rPr lang="pl-PL" i="1" dirty="0"/>
              <a:t> on the </a:t>
            </a:r>
            <a:r>
              <a:rPr lang="pl-PL" i="1" dirty="0" err="1"/>
              <a:t>Microbiological</a:t>
            </a:r>
            <a:r>
              <a:rPr lang="pl-PL" i="1" dirty="0"/>
              <a:t> </a:t>
            </a:r>
            <a:r>
              <a:rPr lang="pl-PL" i="1" dirty="0" err="1"/>
              <a:t>Safety</a:t>
            </a:r>
            <a:r>
              <a:rPr lang="pl-PL" i="1" dirty="0"/>
              <a:t> of Food</a:t>
            </a:r>
            <a:r>
              <a:rPr lang="pl-PL" dirty="0"/>
              <a:t>) zaleca bardziej rygorystyczne parametry obróbki termicznej surowca gotowanego metodą </a:t>
            </a:r>
            <a:r>
              <a:rPr lang="pl-PL" i="1" dirty="0" err="1"/>
              <a:t>sous</a:t>
            </a:r>
            <a:r>
              <a:rPr lang="pl-PL" i="1" dirty="0"/>
              <a:t>-vide</a:t>
            </a:r>
            <a:r>
              <a:rPr lang="pl-PL" dirty="0"/>
              <a:t>. </a:t>
            </a:r>
          </a:p>
          <a:p>
            <a:endParaRPr lang="pl-PL" dirty="0"/>
          </a:p>
          <a:p>
            <a:r>
              <a:rPr lang="pl-PL" dirty="0"/>
              <a:t>Aby zapobiec rozwojowi </a:t>
            </a:r>
            <a:r>
              <a:rPr lang="pl-PL" i="1" dirty="0"/>
              <a:t>Clostridium </a:t>
            </a:r>
            <a:r>
              <a:rPr lang="pl-PL" i="1" dirty="0" err="1"/>
              <a:t>botulinum</a:t>
            </a:r>
            <a:r>
              <a:rPr lang="pl-PL" i="1" dirty="0"/>
              <a:t> </a:t>
            </a:r>
            <a:r>
              <a:rPr lang="pl-PL" dirty="0"/>
              <a:t>i wytwarzaniu przez niego toksyn wskazane jest połączenie parametru cieplnego z jednym z następujących czynników: </a:t>
            </a:r>
          </a:p>
          <a:p>
            <a:pPr marL="1257300" lvl="1" indent="-457200"/>
            <a:r>
              <a:rPr lang="pl-PL" dirty="0" err="1"/>
              <a:t>pH</a:t>
            </a:r>
            <a:r>
              <a:rPr lang="pl-PL" dirty="0"/>
              <a:t> żywności ≤ 5, </a:t>
            </a:r>
          </a:p>
          <a:p>
            <a:pPr marL="1257300" lvl="1" indent="-457200"/>
            <a:r>
              <a:rPr lang="pl-PL" dirty="0"/>
              <a:t>zawartość soli ≥ 3,5%, </a:t>
            </a:r>
          </a:p>
          <a:p>
            <a:pPr marL="1257300" lvl="1" indent="-457200"/>
            <a:r>
              <a:rPr lang="pl-PL" dirty="0" err="1"/>
              <a:t>aw</a:t>
            </a:r>
            <a:r>
              <a:rPr lang="pl-PL" dirty="0"/>
              <a:t> ≤ 0,97.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1625104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68C17B-D6C0-2197-7012-CD4D0C9B58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B1D0A94-58B4-5B9B-60C1-038179669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Obróbka termiczna w cyrkulatorze - parametry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9596434-25E7-7950-F1A6-4491735129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Parametry obróbki metodą </a:t>
            </a:r>
            <a:r>
              <a:rPr lang="pl-PL" i="1" dirty="0" err="1"/>
              <a:t>sous</a:t>
            </a:r>
            <a:r>
              <a:rPr lang="pl-PL" i="1" dirty="0"/>
              <a:t>-vide</a:t>
            </a:r>
            <a:r>
              <a:rPr lang="pl-PL" dirty="0"/>
              <a:t> (tzn. czas i temperatura obróbki) są uzależnione przede wszystkim od rodzaju surowca i grubości porcji, która jest poddawana ogrzewaniu. </a:t>
            </a:r>
          </a:p>
        </p:txBody>
      </p:sp>
      <p:pic>
        <p:nvPicPr>
          <p:cNvPr id="6" name="Picture 2" descr="Zdjęcie przedstawiające przekrój mięsa poddanego obróbce termicznej w tym samym czasie (30 min) w różnych temperaturach. ">
            <a:extLst>
              <a:ext uri="{FF2B5EF4-FFF2-40B4-BE49-F238E27FC236}">
                <a16:creationId xmlns:a16="http://schemas.microsoft.com/office/drawing/2014/main" id="{8201A926-D18D-3D89-97A9-C528F7BC5E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5366" y="2946457"/>
            <a:ext cx="8801267" cy="230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3FEE81FE-598A-931A-12D2-AE1D961AC21C}"/>
              </a:ext>
            </a:extLst>
          </p:cNvPr>
          <p:cNvSpPr txBox="1"/>
          <p:nvPr/>
        </p:nvSpPr>
        <p:spPr>
          <a:xfrm>
            <a:off x="4523739" y="5514457"/>
            <a:ext cx="3144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Czas obróbki termicznej: 30 min</a:t>
            </a:r>
          </a:p>
        </p:txBody>
      </p:sp>
    </p:spTree>
    <p:extLst>
      <p:ext uri="{BB962C8B-B14F-4D97-AF65-F5344CB8AC3E}">
        <p14:creationId xmlns:p14="http://schemas.microsoft.com/office/powerpoint/2010/main" val="34332482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BF8557-473F-638A-2D59-55A86B403F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2B1C022-41CF-DB46-E034-4F459B8ED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Parametry obróbki </a:t>
            </a:r>
            <a:r>
              <a:rPr lang="pl-PL" i="1" dirty="0" err="1"/>
              <a:t>sous</a:t>
            </a:r>
            <a:r>
              <a:rPr lang="pl-PL" i="1" dirty="0"/>
              <a:t>-vide</a:t>
            </a:r>
            <a:r>
              <a:rPr lang="pl-PL" dirty="0"/>
              <a:t> dla wybranych surowców</a:t>
            </a:r>
          </a:p>
        </p:txBody>
      </p:sp>
      <p:graphicFrame>
        <p:nvGraphicFramePr>
          <p:cNvPr id="4" name="Symbol zastępczy zawartości 3">
            <a:extLst>
              <a:ext uri="{FF2B5EF4-FFF2-40B4-BE49-F238E27FC236}">
                <a16:creationId xmlns:a16="http://schemas.microsoft.com/office/drawing/2014/main" id="{CEADBFC1-291C-42F7-73AF-C8F0A0B2DDF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6812961"/>
              </p:ext>
            </p:extLst>
          </p:nvPr>
        </p:nvGraphicFramePr>
        <p:xfrm>
          <a:off x="317836" y="1053592"/>
          <a:ext cx="11556327" cy="4750816"/>
        </p:xfrm>
        <a:graphic>
          <a:graphicData uri="http://schemas.openxmlformats.org/drawingml/2006/table">
            <a:tbl>
              <a:tblPr firstRow="1" firstCol="1" lastCol="1" bandRow="1" bandCol="1"/>
              <a:tblGrid>
                <a:gridCol w="1492654">
                  <a:extLst>
                    <a:ext uri="{9D8B030D-6E8A-4147-A177-3AD203B41FA5}">
                      <a16:colId xmlns:a16="http://schemas.microsoft.com/office/drawing/2014/main" val="3886313617"/>
                    </a:ext>
                  </a:extLst>
                </a:gridCol>
                <a:gridCol w="2005793">
                  <a:extLst>
                    <a:ext uri="{9D8B030D-6E8A-4147-A177-3AD203B41FA5}">
                      <a16:colId xmlns:a16="http://schemas.microsoft.com/office/drawing/2014/main" val="457664100"/>
                    </a:ext>
                  </a:extLst>
                </a:gridCol>
                <a:gridCol w="2474542">
                  <a:extLst>
                    <a:ext uri="{9D8B030D-6E8A-4147-A177-3AD203B41FA5}">
                      <a16:colId xmlns:a16="http://schemas.microsoft.com/office/drawing/2014/main" val="2451184881"/>
                    </a:ext>
                  </a:extLst>
                </a:gridCol>
                <a:gridCol w="3316214">
                  <a:extLst>
                    <a:ext uri="{9D8B030D-6E8A-4147-A177-3AD203B41FA5}">
                      <a16:colId xmlns:a16="http://schemas.microsoft.com/office/drawing/2014/main" val="1943327373"/>
                    </a:ext>
                  </a:extLst>
                </a:gridCol>
                <a:gridCol w="2267124">
                  <a:extLst>
                    <a:ext uri="{9D8B030D-6E8A-4147-A177-3AD203B41FA5}">
                      <a16:colId xmlns:a16="http://schemas.microsoft.com/office/drawing/2014/main" val="178439122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b="1" u="sng" kern="50" dirty="0">
                          <a:effectLst/>
                          <a:latin typeface="+mj-lt"/>
                        </a:rPr>
                        <a:t>Surowiec</a:t>
                      </a:r>
                      <a:endParaRPr lang="pl-PL" sz="1800" b="1" u="sng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6329" marR="66329" marT="0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b="1" u="sng" kern="50" dirty="0">
                          <a:effectLst/>
                          <a:latin typeface="+mj-lt"/>
                        </a:rPr>
                        <a:t>Potrawa</a:t>
                      </a:r>
                      <a:endParaRPr lang="pl-PL" sz="1800" b="1" u="sng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6329" marR="66329" marT="0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b="1" u="sng" kern="50" dirty="0">
                          <a:effectLst/>
                          <a:latin typeface="+mj-lt"/>
                        </a:rPr>
                        <a:t>Temperatura obróbki [°C]</a:t>
                      </a:r>
                      <a:endParaRPr lang="pl-PL" sz="1800" b="1" u="sng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6329" marR="66329" marT="0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b="1" u="sng" kern="50" dirty="0">
                          <a:effectLst/>
                          <a:latin typeface="+mj-lt"/>
                        </a:rPr>
                        <a:t>Czas obróbki [min]</a:t>
                      </a:r>
                      <a:endParaRPr lang="pl-PL" sz="1800" b="1" u="sng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6329" marR="66329" marT="0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b="1" u="sng" kern="50" dirty="0">
                          <a:effectLst/>
                          <a:latin typeface="+mj-lt"/>
                        </a:rPr>
                        <a:t>Grubość [cm]</a:t>
                      </a:r>
                      <a:endParaRPr lang="pl-PL" sz="1800" b="1" u="sng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6329" marR="66329" marT="0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0996513"/>
                  </a:ext>
                </a:extLst>
              </a:tr>
              <a:tr h="0">
                <a:tc row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kern="50" dirty="0">
                          <a:effectLst/>
                          <a:latin typeface="+mj-lt"/>
                        </a:rPr>
                        <a:t>Wołowina</a:t>
                      </a:r>
                      <a:endParaRPr lang="pl-PL" sz="18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6329" marR="66329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kern="50" dirty="0">
                          <a:effectLst/>
                          <a:latin typeface="+mj-lt"/>
                        </a:rPr>
                        <a:t>polędwica</a:t>
                      </a:r>
                      <a:endParaRPr lang="pl-PL" sz="18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6329" marR="66329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kern="50" dirty="0">
                          <a:effectLst/>
                          <a:latin typeface="+mj-lt"/>
                        </a:rPr>
                        <a:t>59</a:t>
                      </a:r>
                      <a:endParaRPr lang="pl-PL" sz="18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6329" marR="66329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kern="50" dirty="0">
                          <a:effectLst/>
                          <a:latin typeface="+mj-lt"/>
                        </a:rPr>
                        <a:t>60 </a:t>
                      </a:r>
                      <a:endParaRPr lang="pl-PL" sz="18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6329" marR="66329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kern="50" dirty="0">
                          <a:effectLst/>
                          <a:latin typeface="+mj-lt"/>
                        </a:rPr>
                        <a:t>7,6</a:t>
                      </a:r>
                      <a:endParaRPr lang="pl-PL" sz="1800" b="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6329" marR="66329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921912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kern="50" dirty="0">
                          <a:effectLst/>
                          <a:latin typeface="+mj-lt"/>
                        </a:rPr>
                        <a:t>żeberka</a:t>
                      </a:r>
                      <a:endParaRPr lang="pl-PL" sz="18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6329" marR="66329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kern="50" dirty="0">
                          <a:effectLst/>
                          <a:latin typeface="+mj-lt"/>
                        </a:rPr>
                        <a:t>59</a:t>
                      </a:r>
                      <a:endParaRPr lang="pl-PL" sz="18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6329" marR="66329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kern="50">
                          <a:effectLst/>
                          <a:latin typeface="+mj-lt"/>
                        </a:rPr>
                        <a:t>60-120</a:t>
                      </a:r>
                      <a:endParaRPr lang="pl-PL" sz="180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6329" marR="66329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kern="50" dirty="0">
                          <a:effectLst/>
                          <a:latin typeface="+mj-lt"/>
                        </a:rPr>
                        <a:t>2,5</a:t>
                      </a:r>
                      <a:endParaRPr lang="pl-PL" sz="1800" b="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6329" marR="66329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254103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kern="50" dirty="0">
                          <a:effectLst/>
                          <a:latin typeface="+mj-lt"/>
                        </a:rPr>
                        <a:t>stek </a:t>
                      </a:r>
                      <a:r>
                        <a:rPr lang="pl-PL" sz="1800" kern="50" dirty="0" err="1">
                          <a:effectLst/>
                          <a:latin typeface="+mj-lt"/>
                        </a:rPr>
                        <a:t>porterhouse</a:t>
                      </a:r>
                      <a:endParaRPr lang="pl-PL" sz="18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6329" marR="66329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kern="50" dirty="0">
                          <a:effectLst/>
                          <a:latin typeface="+mj-lt"/>
                        </a:rPr>
                        <a:t>59</a:t>
                      </a:r>
                      <a:endParaRPr lang="pl-PL" sz="18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6329" marR="66329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kern="50" dirty="0">
                          <a:effectLst/>
                          <a:latin typeface="+mj-lt"/>
                        </a:rPr>
                        <a:t>60-120</a:t>
                      </a:r>
                      <a:endParaRPr lang="pl-PL" sz="18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6329" marR="66329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kern="50" dirty="0">
                          <a:effectLst/>
                          <a:latin typeface="+mj-lt"/>
                        </a:rPr>
                        <a:t>2,5</a:t>
                      </a:r>
                      <a:endParaRPr lang="pl-PL" sz="1800" b="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6329" marR="66329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436845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kern="50" dirty="0">
                          <a:effectLst/>
                          <a:latin typeface="+mj-lt"/>
                        </a:rPr>
                        <a:t>mostek</a:t>
                      </a:r>
                      <a:endParaRPr lang="pl-PL" sz="18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6329" marR="66329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kern="50" dirty="0">
                          <a:effectLst/>
                          <a:latin typeface="+mj-lt"/>
                        </a:rPr>
                        <a:t>64</a:t>
                      </a:r>
                      <a:endParaRPr lang="pl-PL" sz="18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6329" marR="66329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kern="50" dirty="0">
                          <a:effectLst/>
                          <a:latin typeface="+mj-lt"/>
                        </a:rPr>
                        <a:t>2880 </a:t>
                      </a:r>
                      <a:r>
                        <a:rPr lang="pl-PL" sz="1800" u="none" kern="50" dirty="0">
                          <a:solidFill>
                            <a:srgbClr val="C00000"/>
                          </a:solidFill>
                          <a:effectLst/>
                          <a:latin typeface="+mj-lt"/>
                        </a:rPr>
                        <a:t>(24h)</a:t>
                      </a:r>
                      <a:endParaRPr lang="pl-PL" sz="1800" b="1" u="none" dirty="0">
                        <a:solidFill>
                          <a:srgbClr val="C00000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6329" marR="66329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kern="50" dirty="0">
                          <a:effectLst/>
                          <a:latin typeface="+mj-lt"/>
                        </a:rPr>
                        <a:t>-</a:t>
                      </a:r>
                      <a:endParaRPr lang="pl-PL" sz="1800" b="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6329" marR="66329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33275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kern="50" dirty="0">
                          <a:effectLst/>
                          <a:latin typeface="+mj-lt"/>
                        </a:rPr>
                        <a:t>gicz cielęca</a:t>
                      </a:r>
                      <a:endParaRPr lang="pl-PL" sz="18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6329" marR="66329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kern="50" dirty="0">
                          <a:effectLst/>
                          <a:latin typeface="+mj-lt"/>
                        </a:rPr>
                        <a:t>75</a:t>
                      </a:r>
                      <a:endParaRPr lang="pl-PL" sz="18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6329" marR="66329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u="none" kern="50" dirty="0">
                          <a:effectLst/>
                          <a:latin typeface="+mj-lt"/>
                        </a:rPr>
                        <a:t>720-1440  </a:t>
                      </a:r>
                      <a:r>
                        <a:rPr lang="pl-PL" sz="1800" u="none" kern="50" dirty="0">
                          <a:solidFill>
                            <a:srgbClr val="C00000"/>
                          </a:solidFill>
                          <a:effectLst/>
                          <a:latin typeface="+mj-lt"/>
                        </a:rPr>
                        <a:t>(12-24h)</a:t>
                      </a:r>
                      <a:endParaRPr lang="pl-PL" sz="1800" b="1" u="none" dirty="0">
                        <a:solidFill>
                          <a:srgbClr val="C00000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6329" marR="66329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kern="50" dirty="0">
                          <a:effectLst/>
                          <a:latin typeface="+mj-lt"/>
                        </a:rPr>
                        <a:t>3,8</a:t>
                      </a:r>
                      <a:endParaRPr lang="pl-PL" sz="1800" b="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6329" marR="66329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23585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kern="50" dirty="0">
                          <a:effectLst/>
                          <a:latin typeface="+mj-lt"/>
                        </a:rPr>
                        <a:t>Jagnięcina</a:t>
                      </a:r>
                      <a:endParaRPr lang="pl-PL" sz="18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6329" marR="66329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kern="50" dirty="0">
                          <a:effectLst/>
                          <a:latin typeface="+mj-lt"/>
                        </a:rPr>
                        <a:t>comber jagnięcy</a:t>
                      </a:r>
                      <a:endParaRPr lang="pl-PL" sz="18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6329" marR="66329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kern="50" dirty="0">
                          <a:effectLst/>
                          <a:latin typeface="+mj-lt"/>
                        </a:rPr>
                        <a:t>60,5</a:t>
                      </a:r>
                      <a:endParaRPr lang="pl-PL" sz="18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6329" marR="66329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kern="50" dirty="0">
                          <a:effectLst/>
                          <a:latin typeface="+mj-lt"/>
                        </a:rPr>
                        <a:t>90</a:t>
                      </a:r>
                      <a:endParaRPr lang="pl-PL" sz="18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6329" marR="66329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kern="50" dirty="0">
                          <a:effectLst/>
                          <a:latin typeface="+mj-lt"/>
                        </a:rPr>
                        <a:t>3,8</a:t>
                      </a:r>
                      <a:endParaRPr lang="pl-PL" sz="1800" b="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6329" marR="66329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6462112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kern="50" dirty="0">
                          <a:effectLst/>
                          <a:latin typeface="+mj-lt"/>
                        </a:rPr>
                        <a:t>Wieprzowina</a:t>
                      </a:r>
                      <a:endParaRPr lang="pl-PL" sz="18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6329" marR="66329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kern="50" dirty="0">
                          <a:effectLst/>
                          <a:latin typeface="+mj-lt"/>
                        </a:rPr>
                        <a:t>boczek</a:t>
                      </a:r>
                      <a:endParaRPr lang="pl-PL" sz="18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6329" marR="66329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kern="50" dirty="0">
                          <a:effectLst/>
                          <a:latin typeface="+mj-lt"/>
                        </a:rPr>
                        <a:t>82</a:t>
                      </a:r>
                      <a:endParaRPr lang="pl-PL" sz="18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6329" marR="66329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u="none" kern="50" dirty="0">
                          <a:effectLst/>
                          <a:latin typeface="+mj-lt"/>
                        </a:rPr>
                        <a:t>1440-2880 </a:t>
                      </a:r>
                      <a:r>
                        <a:rPr lang="pl-PL" sz="1800" u="none" kern="50" dirty="0">
                          <a:solidFill>
                            <a:srgbClr val="C00000"/>
                          </a:solidFill>
                          <a:effectLst/>
                          <a:latin typeface="+mj-lt"/>
                        </a:rPr>
                        <a:t>(24-48h)</a:t>
                      </a:r>
                      <a:endParaRPr lang="pl-PL" sz="1800" b="1" u="none" dirty="0">
                        <a:solidFill>
                          <a:srgbClr val="C00000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6329" marR="66329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kern="50" dirty="0">
                          <a:effectLst/>
                          <a:latin typeface="+mj-lt"/>
                        </a:rPr>
                        <a:t>-</a:t>
                      </a:r>
                      <a:endParaRPr lang="pl-PL" sz="1800" b="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6329" marR="66329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467405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kern="50">
                          <a:effectLst/>
                          <a:latin typeface="+mj-lt"/>
                        </a:rPr>
                        <a:t>żeberka</a:t>
                      </a:r>
                      <a:endParaRPr lang="pl-PL" sz="180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6329" marR="66329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kern="50" dirty="0">
                          <a:effectLst/>
                          <a:latin typeface="+mj-lt"/>
                        </a:rPr>
                        <a:t>59</a:t>
                      </a:r>
                      <a:endParaRPr lang="pl-PL" sz="18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6329" marR="66329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u="none" kern="50" dirty="0">
                          <a:effectLst/>
                          <a:latin typeface="+mj-lt"/>
                        </a:rPr>
                        <a:t>1440-2880 </a:t>
                      </a:r>
                      <a:r>
                        <a:rPr lang="pl-PL" sz="1800" u="none" kern="50" dirty="0">
                          <a:solidFill>
                            <a:srgbClr val="C00000"/>
                          </a:solidFill>
                          <a:effectLst/>
                          <a:latin typeface="+mj-lt"/>
                        </a:rPr>
                        <a:t>(24-48h)</a:t>
                      </a:r>
                      <a:endParaRPr lang="pl-PL" sz="1800" b="1" u="none" dirty="0">
                        <a:solidFill>
                          <a:srgbClr val="C00000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6329" marR="66329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kern="50" dirty="0">
                          <a:effectLst/>
                          <a:latin typeface="+mj-lt"/>
                        </a:rPr>
                        <a:t>2,5</a:t>
                      </a:r>
                      <a:endParaRPr lang="pl-PL" sz="1800" b="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6329" marR="66329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5106212"/>
                  </a:ext>
                </a:extLst>
              </a:tr>
              <a:tr h="0"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kern="50" dirty="0">
                          <a:effectLst/>
                          <a:latin typeface="+mj-lt"/>
                        </a:rPr>
                        <a:t>Drób</a:t>
                      </a:r>
                      <a:endParaRPr lang="pl-PL" sz="18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6329" marR="66329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kern="50" dirty="0">
                          <a:effectLst/>
                          <a:latin typeface="+mj-lt"/>
                        </a:rPr>
                        <a:t>pierś kurczaka</a:t>
                      </a:r>
                      <a:endParaRPr lang="pl-PL" sz="18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6329" marR="66329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kern="50" dirty="0">
                          <a:effectLst/>
                          <a:latin typeface="+mj-lt"/>
                        </a:rPr>
                        <a:t>64</a:t>
                      </a:r>
                      <a:endParaRPr lang="pl-PL" sz="18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6329" marR="66329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kern="50" dirty="0">
                          <a:effectLst/>
                          <a:latin typeface="+mj-lt"/>
                        </a:rPr>
                        <a:t>60</a:t>
                      </a:r>
                      <a:endParaRPr lang="pl-PL" sz="18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6329" marR="66329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kern="50" dirty="0">
                          <a:effectLst/>
                          <a:latin typeface="+mj-lt"/>
                        </a:rPr>
                        <a:t>5</a:t>
                      </a:r>
                      <a:endParaRPr lang="pl-PL" sz="1800" b="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6329" marR="66329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412776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kern="50" dirty="0">
                          <a:effectLst/>
                          <a:latin typeface="+mj-lt"/>
                        </a:rPr>
                        <a:t>pierś z kaczki</a:t>
                      </a:r>
                      <a:endParaRPr lang="pl-PL" sz="18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6329" marR="66329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kern="50">
                          <a:effectLst/>
                          <a:latin typeface="+mj-lt"/>
                        </a:rPr>
                        <a:t>64</a:t>
                      </a:r>
                      <a:endParaRPr lang="pl-PL" sz="180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6329" marR="66329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kern="50" dirty="0">
                          <a:effectLst/>
                          <a:latin typeface="+mj-lt"/>
                        </a:rPr>
                        <a:t>60</a:t>
                      </a:r>
                      <a:endParaRPr lang="pl-PL" sz="18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6329" marR="66329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kern="50" dirty="0">
                          <a:effectLst/>
                          <a:latin typeface="+mj-lt"/>
                        </a:rPr>
                        <a:t>5</a:t>
                      </a:r>
                      <a:endParaRPr lang="pl-PL" sz="1800" b="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6329" marR="66329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112865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kern="50" dirty="0">
                          <a:effectLst/>
                          <a:latin typeface="+mj-lt"/>
                        </a:rPr>
                        <a:t>udko kurczaka</a:t>
                      </a:r>
                      <a:endParaRPr lang="pl-PL" sz="18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6329" marR="66329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kern="50" dirty="0">
                          <a:effectLst/>
                          <a:latin typeface="+mj-lt"/>
                        </a:rPr>
                        <a:t>66,6</a:t>
                      </a:r>
                      <a:endParaRPr lang="pl-PL" sz="18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6329" marR="66329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kern="50" dirty="0">
                          <a:effectLst/>
                          <a:latin typeface="+mj-lt"/>
                        </a:rPr>
                        <a:t>90</a:t>
                      </a:r>
                      <a:endParaRPr lang="pl-PL" sz="18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6329" marR="66329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kern="50" dirty="0">
                          <a:effectLst/>
                          <a:latin typeface="+mj-lt"/>
                        </a:rPr>
                        <a:t>5</a:t>
                      </a:r>
                      <a:endParaRPr lang="pl-PL" sz="1800" b="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6329" marR="66329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451962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kern="50">
                          <a:effectLst/>
                          <a:latin typeface="+mj-lt"/>
                        </a:rPr>
                        <a:t>foie gras</a:t>
                      </a:r>
                      <a:endParaRPr lang="pl-PL" sz="180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6329" marR="66329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kern="50">
                          <a:effectLst/>
                          <a:latin typeface="+mj-lt"/>
                        </a:rPr>
                        <a:t>56</a:t>
                      </a:r>
                      <a:endParaRPr lang="pl-PL" sz="180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6329" marR="66329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kern="50" dirty="0">
                          <a:effectLst/>
                          <a:latin typeface="+mj-lt"/>
                        </a:rPr>
                        <a:t>35-55</a:t>
                      </a:r>
                      <a:endParaRPr lang="pl-PL" sz="18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6329" marR="66329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kern="50" dirty="0">
                          <a:effectLst/>
                          <a:latin typeface="+mj-lt"/>
                        </a:rPr>
                        <a:t>5</a:t>
                      </a:r>
                      <a:endParaRPr lang="pl-PL" sz="1800" b="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6329" marR="66329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5514370"/>
                  </a:ext>
                </a:extLst>
              </a:tr>
              <a:tr h="0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kern="50" dirty="0">
                          <a:effectLst/>
                          <a:latin typeface="+mj-lt"/>
                        </a:rPr>
                        <a:t>Ryby</a:t>
                      </a:r>
                      <a:endParaRPr lang="pl-PL" sz="18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6329" marR="66329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kern="50">
                          <a:effectLst/>
                          <a:latin typeface="+mj-lt"/>
                        </a:rPr>
                        <a:t>filet z łososia</a:t>
                      </a:r>
                      <a:endParaRPr lang="pl-PL" sz="180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6329" marR="66329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kern="50">
                          <a:effectLst/>
                          <a:latin typeface="+mj-lt"/>
                        </a:rPr>
                        <a:t>52</a:t>
                      </a:r>
                      <a:endParaRPr lang="pl-PL" sz="180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6329" marR="66329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kern="50" dirty="0">
                          <a:effectLst/>
                          <a:latin typeface="+mj-lt"/>
                        </a:rPr>
                        <a:t>20</a:t>
                      </a:r>
                      <a:endParaRPr lang="pl-PL" sz="18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6329" marR="66329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kern="50" dirty="0">
                          <a:effectLst/>
                          <a:latin typeface="+mj-lt"/>
                        </a:rPr>
                        <a:t>2,5</a:t>
                      </a:r>
                      <a:endParaRPr lang="pl-PL" sz="1800" b="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6329" marR="66329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876022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kern="50">
                          <a:effectLst/>
                          <a:latin typeface="+mj-lt"/>
                        </a:rPr>
                        <a:t>filet z dorsza</a:t>
                      </a:r>
                      <a:endParaRPr lang="pl-PL" sz="180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6329" marR="66329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kern="50">
                          <a:effectLst/>
                          <a:latin typeface="+mj-lt"/>
                        </a:rPr>
                        <a:t>60</a:t>
                      </a:r>
                      <a:endParaRPr lang="pl-PL" sz="180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6329" marR="66329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kern="50" dirty="0">
                          <a:effectLst/>
                          <a:latin typeface="+mj-lt"/>
                        </a:rPr>
                        <a:t>20</a:t>
                      </a:r>
                      <a:endParaRPr lang="pl-PL" sz="18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6329" marR="66329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kern="50" dirty="0">
                          <a:effectLst/>
                          <a:latin typeface="+mj-lt"/>
                        </a:rPr>
                        <a:t>2,5</a:t>
                      </a:r>
                      <a:endParaRPr lang="pl-PL" sz="1800" b="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6329" marR="66329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167591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kern="50" dirty="0">
                          <a:effectLst/>
                          <a:latin typeface="+mj-lt"/>
                        </a:rPr>
                        <a:t>halibut</a:t>
                      </a:r>
                      <a:endParaRPr lang="pl-PL" sz="18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6329" marR="66329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kern="50" dirty="0">
                          <a:effectLst/>
                          <a:latin typeface="+mj-lt"/>
                        </a:rPr>
                        <a:t>60</a:t>
                      </a:r>
                      <a:endParaRPr lang="pl-PL" sz="18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6329" marR="66329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kern="50" dirty="0">
                          <a:effectLst/>
                          <a:latin typeface="+mj-lt"/>
                        </a:rPr>
                        <a:t>20</a:t>
                      </a:r>
                      <a:endParaRPr lang="pl-PL" sz="18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6329" marR="66329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kern="50" dirty="0">
                          <a:effectLst/>
                          <a:latin typeface="+mj-lt"/>
                        </a:rPr>
                        <a:t>2,5</a:t>
                      </a:r>
                      <a:endParaRPr lang="pl-PL" sz="1800" b="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6329" marR="66329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82464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97302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61A77D-5F49-8131-0FF2-4EFC5F47B9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DF241A7-C8BB-EFE6-CB3E-90339145E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Parametry </a:t>
            </a:r>
            <a:r>
              <a:rPr lang="pl-PL" i="1" dirty="0" err="1"/>
              <a:t>sous</a:t>
            </a:r>
            <a:r>
              <a:rPr lang="pl-PL" i="1" dirty="0"/>
              <a:t>-vide</a:t>
            </a:r>
            <a:r>
              <a:rPr lang="pl-PL" dirty="0"/>
              <a:t> dla wybranych surowców</a:t>
            </a:r>
          </a:p>
        </p:txBody>
      </p:sp>
      <p:pic>
        <p:nvPicPr>
          <p:cNvPr id="4" name="Picture 2" descr="Zdjęcie przedstawiające temperaturę i czas obróbki termicznej najczęściej stosowane dla różnych rodzajów surowców. ">
            <a:extLst>
              <a:ext uri="{FF2B5EF4-FFF2-40B4-BE49-F238E27FC236}">
                <a16:creationId xmlns:a16="http://schemas.microsoft.com/office/drawing/2014/main" id="{B7749F15-5B27-F0F6-E0D5-2CA4486F633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1660" y="1033759"/>
            <a:ext cx="6688679" cy="50844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91201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EF32AD-2AFC-F55B-9ABA-75E9041DCB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626EA12-2328-517C-9C6F-FEC6C3DEA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Obróbka </a:t>
            </a:r>
            <a:r>
              <a:rPr lang="pl-PL" i="1" dirty="0" err="1"/>
              <a:t>sous</a:t>
            </a:r>
            <a:r>
              <a:rPr lang="pl-PL" i="1" dirty="0"/>
              <a:t>-vide</a:t>
            </a:r>
            <a:r>
              <a:rPr lang="pl-PL" dirty="0"/>
              <a:t> mięsa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E80E260-C3E0-1230-61DD-0171F83495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Wołowina przygotowana metodą: a) tradycyjną, b) </a:t>
            </a:r>
            <a:r>
              <a:rPr lang="pl-PL" dirty="0" err="1"/>
              <a:t>sous</a:t>
            </a:r>
            <a:r>
              <a:rPr lang="pl-PL" dirty="0"/>
              <a:t>-vide. </a:t>
            </a:r>
          </a:p>
        </p:txBody>
      </p:sp>
      <p:pic>
        <p:nvPicPr>
          <p:cNvPr id="4" name="Obraz 3" descr="Zdjęcie przedstawiające porównanie przekroju mięsa wołowego przygotowanego metodą sous-vide i tradycyjną.">
            <a:extLst>
              <a:ext uri="{FF2B5EF4-FFF2-40B4-BE49-F238E27FC236}">
                <a16:creationId xmlns:a16="http://schemas.microsoft.com/office/drawing/2014/main" id="{A8B9A872-E77A-E93D-CA9B-559B5978F32C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16" r="8246"/>
          <a:stretch/>
        </p:blipFill>
        <p:spPr bwMode="auto">
          <a:xfrm>
            <a:off x="445484" y="1827335"/>
            <a:ext cx="7176073" cy="3540657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17FF2882-22D3-746C-125D-0172F52C16A6}"/>
              </a:ext>
            </a:extLst>
          </p:cNvPr>
          <p:cNvSpPr txBox="1"/>
          <p:nvPr/>
        </p:nvSpPr>
        <p:spPr>
          <a:xfrm>
            <a:off x="7817446" y="3429000"/>
            <a:ext cx="412496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400" dirty="0"/>
              <a:t>1 - przysmażony fragment, </a:t>
            </a:r>
          </a:p>
          <a:p>
            <a:r>
              <a:rPr lang="pl-PL" sz="2400" dirty="0"/>
              <a:t>2 - przegotowany fragment, </a:t>
            </a:r>
          </a:p>
          <a:p>
            <a:r>
              <a:rPr lang="pl-PL" sz="2400" dirty="0"/>
              <a:t>3 - idealnie fragment dogotowany, </a:t>
            </a:r>
          </a:p>
          <a:p>
            <a:r>
              <a:rPr lang="pl-PL" sz="2400" dirty="0"/>
              <a:t>4 - fragment niedogotowany.</a:t>
            </a:r>
          </a:p>
        </p:txBody>
      </p:sp>
    </p:spTree>
    <p:extLst>
      <p:ext uri="{BB962C8B-B14F-4D97-AF65-F5344CB8AC3E}">
        <p14:creationId xmlns:p14="http://schemas.microsoft.com/office/powerpoint/2010/main" val="36148711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A6A161E-36EA-9C93-DED4-BE9855FC1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Obróbka </a:t>
            </a:r>
            <a:r>
              <a:rPr lang="pl-PL" i="1" dirty="0" err="1"/>
              <a:t>sous</a:t>
            </a:r>
            <a:r>
              <a:rPr lang="pl-PL" i="1" dirty="0"/>
              <a:t>-vide</a:t>
            </a:r>
            <a:r>
              <a:rPr lang="pl-PL" dirty="0"/>
              <a:t> mięsa i ryb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0615B991-23DA-2015-D85C-F5857F18EF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r>
              <a:rPr lang="pl-PL" dirty="0"/>
              <a:t>Obróbka </a:t>
            </a:r>
            <a:r>
              <a:rPr lang="pl-PL" i="1" dirty="0" err="1"/>
              <a:t>sous</a:t>
            </a:r>
            <a:r>
              <a:rPr lang="pl-PL" i="1" dirty="0"/>
              <a:t>-vide</a:t>
            </a:r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1A2861D0-B82F-3E91-C193-9AE4262807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pl-PL" dirty="0"/>
              <a:t>Obróbka tradycyjna</a:t>
            </a:r>
          </a:p>
        </p:txBody>
      </p:sp>
      <p:pic>
        <p:nvPicPr>
          <p:cNvPr id="8" name="Picture 2" descr="Zdjęcie przedstawiające porównanie przekroju mięsa wołowego i łososia przygotowanych metodą sous-vide i tradycyjną.">
            <a:extLst>
              <a:ext uri="{FF2B5EF4-FFF2-40B4-BE49-F238E27FC236}">
                <a16:creationId xmlns:a16="http://schemas.microsoft.com/office/drawing/2014/main" id="{D3A09141-E83B-1E5B-4E83-4F5EC1D6FB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87" t="33709" r="12058"/>
          <a:stretch>
            <a:fillRect/>
          </a:stretch>
        </p:blipFill>
        <p:spPr bwMode="auto">
          <a:xfrm>
            <a:off x="2392680" y="2106367"/>
            <a:ext cx="7406640" cy="3636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58748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0C4FF6-1DB3-206C-429C-5A3587B386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F922663-AD8B-9618-AC7E-7973E810B4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381" y="187325"/>
            <a:ext cx="3932237" cy="1600200"/>
          </a:xfrm>
        </p:spPr>
        <p:txBody>
          <a:bodyPr>
            <a:normAutofit/>
          </a:bodyPr>
          <a:lstStyle/>
          <a:p>
            <a:r>
              <a:rPr lang="pl-PL" sz="4400" dirty="0"/>
              <a:t>Czas obróbki termicznej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B7D0128C-9F19-13B8-EB8E-4FB709BB24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0381" y="1970405"/>
            <a:ext cx="5494179" cy="3811588"/>
          </a:xfrm>
        </p:spPr>
        <p:txBody>
          <a:bodyPr>
            <a:noAutofit/>
          </a:bodyPr>
          <a:lstStyle/>
          <a:p>
            <a:r>
              <a:rPr lang="pl-PL" sz="2800" dirty="0"/>
              <a:t>W technologii </a:t>
            </a:r>
            <a:r>
              <a:rPr lang="pl-PL" sz="2800" dirty="0" err="1"/>
              <a:t>sous</a:t>
            </a:r>
            <a:r>
              <a:rPr lang="pl-PL" sz="2800" dirty="0"/>
              <a:t>-vide bardzo istotny jest czas obróbki termicznej surowców, których gabaryty nie mogą zostać zmodyfikowane. </a:t>
            </a:r>
          </a:p>
          <a:p>
            <a:endParaRPr lang="pl-PL" sz="2800" dirty="0"/>
          </a:p>
          <a:p>
            <a:r>
              <a:rPr lang="pl-PL" sz="2800" dirty="0"/>
              <a:t>Przykładem takiego produktu jest jajo kurze. </a:t>
            </a:r>
          </a:p>
        </p:txBody>
      </p:sp>
      <p:pic>
        <p:nvPicPr>
          <p:cNvPr id="6" name="Picture 2" descr="Zdjęcie przedstawiające jajo kurze poddane obróbce termicznej sous-vide w różnej temperaturze.">
            <a:extLst>
              <a:ext uri="{FF2B5EF4-FFF2-40B4-BE49-F238E27FC236}">
                <a16:creationId xmlns:a16="http://schemas.microsoft.com/office/drawing/2014/main" id="{9719A3B3-7122-454A-3EA4-3BB7D664A4F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1562" y="672465"/>
            <a:ext cx="4879131" cy="487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38075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AEBA1A-37C4-80AF-1840-57D8BFEF6F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60ABCAF-BA38-905D-EA84-650E21803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Obsmażanie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1A7574A-23E3-BF5C-0E9F-174116AEED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Potrawy mięsne przyrządzane za pomocą technologii </a:t>
            </a:r>
            <a:r>
              <a:rPr lang="pl-PL" dirty="0" err="1"/>
              <a:t>sous</a:t>
            </a:r>
            <a:r>
              <a:rPr lang="pl-PL" dirty="0"/>
              <a:t>-vide często są poddawane obsmażeniu. Proces ten ma na celu wytworzyć pożądane cechy sensoryczne (m.in. rumianej skórki). </a:t>
            </a:r>
          </a:p>
          <a:p>
            <a:endParaRPr lang="pl-PL" dirty="0"/>
          </a:p>
        </p:txBody>
      </p:sp>
      <p:pic>
        <p:nvPicPr>
          <p:cNvPr id="6" name="Picture 3" descr="Zdjęcie przedstawiające obsmażanie steka na patelni. ">
            <a:extLst>
              <a:ext uri="{FF2B5EF4-FFF2-40B4-BE49-F238E27FC236}">
                <a16:creationId xmlns:a16="http://schemas.microsoft.com/office/drawing/2014/main" id="{CF8EC564-C828-585D-C606-841FA89C36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0994" y="2533114"/>
            <a:ext cx="4912832" cy="3279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47023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2FAC35-465C-0FAD-CA51-BA28F989B2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D3FC82AC-941A-F756-AC14-D37ABFB6C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Zalety i wady technologii </a:t>
            </a:r>
            <a:r>
              <a:rPr lang="pl-PL" i="1" dirty="0" err="1"/>
              <a:t>sous</a:t>
            </a:r>
            <a:r>
              <a:rPr lang="pl-PL" i="1" dirty="0"/>
              <a:t>-vide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68C6BE70-E5E3-EA4D-CB78-CE90EC0258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9605" y="960206"/>
            <a:ext cx="5746393" cy="425594"/>
          </a:xfrm>
        </p:spPr>
        <p:txBody>
          <a:bodyPr>
            <a:normAutofit lnSpcReduction="10000"/>
          </a:bodyPr>
          <a:lstStyle/>
          <a:p>
            <a:pPr algn="ctr"/>
            <a:r>
              <a:rPr lang="pl-PL" dirty="0"/>
              <a:t>Zalety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5A4650AC-6824-E3FD-DD75-1375439330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9606" y="1447478"/>
            <a:ext cx="5746393" cy="4577401"/>
          </a:xfrm>
        </p:spPr>
        <p:txBody>
          <a:bodyPr>
            <a:noAutofit/>
          </a:bodyPr>
          <a:lstStyle/>
          <a:p>
            <a:pPr marL="457200" indent="-4572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pl-PL" sz="2200" dirty="0"/>
              <a:t>minimalna utrata wilgotności i masy produktu w stosunku do surowca, </a:t>
            </a:r>
          </a:p>
          <a:p>
            <a:pPr marL="457200" indent="-4572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pl-PL" sz="2200" dirty="0"/>
              <a:t>zachowanie naturalnego smaku i aromatu oraz pozostałych cech sensorycznych, </a:t>
            </a:r>
          </a:p>
          <a:p>
            <a:pPr marL="457200" indent="-4572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pl-PL" sz="2200" dirty="0"/>
              <a:t>prawidłowo zachowane </a:t>
            </a:r>
            <a:r>
              <a:rPr lang="pl-PL" sz="2200" dirty="0" err="1"/>
              <a:t>termolabilne</a:t>
            </a:r>
            <a:r>
              <a:rPr lang="pl-PL" sz="2200" dirty="0"/>
              <a:t> składniki odżywcze, </a:t>
            </a:r>
          </a:p>
          <a:p>
            <a:pPr marL="457200" indent="-4572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pl-PL" sz="2200" dirty="0"/>
              <a:t>próżniowe pakowanie surowca przedłuża jego termin przydatności do spożycia, </a:t>
            </a:r>
          </a:p>
          <a:p>
            <a:pPr marL="457200" indent="-4572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pl-PL" sz="2200" dirty="0"/>
              <a:t>dzięki sprzyjającym warunkom próżniowym, sprawniej zachodzi proces osmozy, efektem czego marynowanie zapakowanej żywności przebiega szybciej niż w warunkach konwencjonalnych.</a:t>
            </a:r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0767A4AD-3E11-0A8C-F648-28CB241EF8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6010" y="960206"/>
            <a:ext cx="5746392" cy="425594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pl-PL" dirty="0"/>
              <a:t>Wady</a:t>
            </a:r>
          </a:p>
        </p:txBody>
      </p:sp>
      <p:sp>
        <p:nvSpPr>
          <p:cNvPr id="8" name="Symbol zastępczy zawartości 7">
            <a:extLst>
              <a:ext uri="{FF2B5EF4-FFF2-40B4-BE49-F238E27FC236}">
                <a16:creationId xmlns:a16="http://schemas.microsoft.com/office/drawing/2014/main" id="{F365B3E4-1D9B-2520-DE37-B678E327DE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96011" y="1447479"/>
            <a:ext cx="5746391" cy="4577399"/>
          </a:xfrm>
        </p:spPr>
        <p:txBody>
          <a:bodyPr>
            <a:noAutofit/>
          </a:bodyPr>
          <a:lstStyle/>
          <a:p>
            <a:pPr marL="457200" indent="-4572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pl-PL" sz="2200" dirty="0"/>
              <a:t>konieczność posiadania urządzeń do pakowania próżniowego, co jednocześnie zwiększa koszt produkcji potraw technologią </a:t>
            </a:r>
            <a:r>
              <a:rPr lang="pl-PL" sz="2200" dirty="0" err="1"/>
              <a:t>sous</a:t>
            </a:r>
            <a:r>
              <a:rPr lang="pl-PL" sz="2200" dirty="0"/>
              <a:t>-vide, </a:t>
            </a:r>
          </a:p>
          <a:p>
            <a:pPr marL="457200" indent="-4572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pl-PL" sz="2200" dirty="0"/>
              <a:t>proces przygotowywania potraw technologią </a:t>
            </a:r>
            <a:r>
              <a:rPr lang="pl-PL" sz="2200" dirty="0" err="1"/>
              <a:t>sous</a:t>
            </a:r>
            <a:r>
              <a:rPr lang="pl-PL" sz="2200" dirty="0"/>
              <a:t>-vide jest czasochłonny, gdyż niektóre surowce muszą być poddane obróbce cieplnej nawet przez kilka godzin, </a:t>
            </a:r>
          </a:p>
          <a:p>
            <a:pPr marL="457200" indent="-4572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pl-PL" sz="2200" dirty="0"/>
              <a:t>niewłaściwie dobrane parametry obróbki mogą stwarzać zagrożenie mikrobiologiczne dla konsumenta, </a:t>
            </a:r>
          </a:p>
          <a:p>
            <a:pPr marL="457200" indent="-4572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pl-PL" sz="2200" dirty="0"/>
              <a:t>naruszenie tekstury surowca podczas pakowania próżniowego.</a:t>
            </a:r>
          </a:p>
        </p:txBody>
      </p:sp>
    </p:spTree>
    <p:extLst>
      <p:ext uri="{BB962C8B-B14F-4D97-AF65-F5344CB8AC3E}">
        <p14:creationId xmlns:p14="http://schemas.microsoft.com/office/powerpoint/2010/main" val="14424709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928631-60F1-85B7-AF1F-E40AA5333D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F152229-0524-FE9A-8F38-BA5767F7ED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Urządzenia - cyrkulator</a:t>
            </a:r>
          </a:p>
        </p:txBody>
      </p:sp>
      <p:pic>
        <p:nvPicPr>
          <p:cNvPr id="4" name="Obraz 3" descr="Zdjęcie przedstawiające cyrkulator sous-vide firmy Hendi. ">
            <a:extLst>
              <a:ext uri="{FF2B5EF4-FFF2-40B4-BE49-F238E27FC236}">
                <a16:creationId xmlns:a16="http://schemas.microsoft.com/office/drawing/2014/main" id="{D41D5E74-4718-27FA-3538-503EAC5D2BE4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24" b="3975"/>
          <a:stretch/>
        </p:blipFill>
        <p:spPr bwMode="auto">
          <a:xfrm>
            <a:off x="608269" y="2045887"/>
            <a:ext cx="6656131" cy="3362960"/>
          </a:xfrm>
          <a:prstGeom prst="rect">
            <a:avLst/>
          </a:prstGeom>
          <a:noFill/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2757C071-D257-2E66-DFF2-B97447A6078A}"/>
              </a:ext>
            </a:extLst>
          </p:cNvPr>
          <p:cNvSpPr txBox="1"/>
          <p:nvPr/>
        </p:nvSpPr>
        <p:spPr>
          <a:xfrm>
            <a:off x="1279494" y="1449153"/>
            <a:ext cx="53136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400" b="1" dirty="0">
                <a:latin typeface="SGGW Sans UltraLight" pitchFamily="2" charset="0"/>
              </a:rPr>
              <a:t>Cyrkulator </a:t>
            </a:r>
            <a:r>
              <a:rPr lang="pl-PL" sz="2400" b="1" i="1" dirty="0" err="1">
                <a:latin typeface="SGGW Sans UltraLight" pitchFamily="2" charset="0"/>
              </a:rPr>
              <a:t>sous</a:t>
            </a:r>
            <a:r>
              <a:rPr lang="pl-PL" sz="2400" b="1" i="1" dirty="0">
                <a:latin typeface="SGGW Sans UltraLight" pitchFamily="2" charset="0"/>
              </a:rPr>
              <a:t>-vide</a:t>
            </a:r>
            <a:r>
              <a:rPr lang="pl-PL" sz="2400" b="1" dirty="0">
                <a:latin typeface="SGGW Sans UltraLight" pitchFamily="2" charset="0"/>
              </a:rPr>
              <a:t> firmy </a:t>
            </a:r>
            <a:r>
              <a:rPr lang="pl-PL" sz="2400" b="1" dirty="0" err="1">
                <a:latin typeface="SGGW Sans UltraLight" pitchFamily="2" charset="0"/>
              </a:rPr>
              <a:t>Hendi</a:t>
            </a:r>
            <a:r>
              <a:rPr lang="pl-PL" sz="2400" b="1" dirty="0">
                <a:latin typeface="SGGW Sans UltraLight" pitchFamily="2" charset="0"/>
              </a:rPr>
              <a:t>: 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47390624-B9DD-2858-5AFF-A7B488C5AB9C}"/>
              </a:ext>
            </a:extLst>
          </p:cNvPr>
          <p:cNvSpPr txBox="1"/>
          <p:nvPr/>
        </p:nvSpPr>
        <p:spPr>
          <a:xfrm>
            <a:off x="7734134" y="1819152"/>
            <a:ext cx="4208272" cy="381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200" b="1" dirty="0"/>
              <a:t>a) widok z zewnątrz: </a:t>
            </a:r>
          </a:p>
          <a:p>
            <a:pPr lvl="1"/>
            <a:r>
              <a:rPr lang="pl-PL" sz="2200" dirty="0"/>
              <a:t>1 - bezpieczny kran spustowy, </a:t>
            </a:r>
          </a:p>
          <a:p>
            <a:pPr lvl="1"/>
            <a:r>
              <a:rPr lang="pl-PL" sz="2200" dirty="0"/>
              <a:t>2 - panel sterowania, </a:t>
            </a:r>
          </a:p>
          <a:p>
            <a:pPr lvl="1"/>
            <a:r>
              <a:rPr lang="pl-PL" sz="2200" dirty="0"/>
              <a:t>3 - osłona panelu sterowania, </a:t>
            </a:r>
          </a:p>
          <a:p>
            <a:pPr lvl="1"/>
            <a:r>
              <a:rPr lang="pl-PL" sz="2200" dirty="0"/>
              <a:t>4 - pokrywa z uszczelką, </a:t>
            </a:r>
          </a:p>
          <a:p>
            <a:pPr lvl="1"/>
            <a:r>
              <a:rPr lang="pl-PL" sz="2200" dirty="0"/>
              <a:t>5 - wentyl odpowietrzający. </a:t>
            </a:r>
          </a:p>
          <a:p>
            <a:endParaRPr lang="pl-PL" sz="2200" b="1" dirty="0"/>
          </a:p>
          <a:p>
            <a:r>
              <a:rPr lang="pl-PL" sz="2200" b="1" dirty="0"/>
              <a:t>b) widok komory roboczej: </a:t>
            </a:r>
          </a:p>
          <a:p>
            <a:pPr lvl="1"/>
            <a:r>
              <a:rPr lang="pl-PL" sz="2200" dirty="0"/>
              <a:t>1-wanna w standardzie GN 1/1, </a:t>
            </a:r>
          </a:p>
          <a:p>
            <a:pPr lvl="1"/>
            <a:r>
              <a:rPr lang="pl-PL" sz="2200" dirty="0"/>
              <a:t>2-grzałka i termostaty, </a:t>
            </a:r>
          </a:p>
          <a:p>
            <a:pPr lvl="1"/>
            <a:r>
              <a:rPr lang="pl-PL" sz="2200" dirty="0"/>
              <a:t>3-separatory wewnętrzne. </a:t>
            </a:r>
          </a:p>
        </p:txBody>
      </p:sp>
    </p:spTree>
    <p:extLst>
      <p:ext uri="{BB962C8B-B14F-4D97-AF65-F5344CB8AC3E}">
        <p14:creationId xmlns:p14="http://schemas.microsoft.com/office/powerpoint/2010/main" val="19493763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32E92C-9C56-5F36-89BC-3F048B4838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7F05656-92E9-3480-918B-2D6AEB3DE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Urządzenia - pakowarka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725F96B-1C47-0824-7A13-6DBA5A4194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Pakowarki próżniowe (nazywane często pakowaczkami) to urządzenia do odsysania powietrza z wnętrza opakowania foliowego i tworzenia jednocześnie szczelnego </a:t>
            </a:r>
            <a:r>
              <a:rPr lang="pl-PL" dirty="0" err="1"/>
              <a:t>zgrzewu</a:t>
            </a:r>
            <a:r>
              <a:rPr lang="pl-PL" dirty="0"/>
              <a:t> zamykającego. </a:t>
            </a:r>
          </a:p>
          <a:p>
            <a:endParaRPr lang="pl-PL" dirty="0"/>
          </a:p>
          <a:p>
            <a:r>
              <a:rPr lang="pl-PL" dirty="0"/>
              <a:t>Pakowarka wyposażona jest w pompę i listwę zgrzewającą pokrytą teflonem. Można wyróżnić dwa podstawowe  modele pakowarek: komorowe oraz listwowe. </a:t>
            </a:r>
          </a:p>
        </p:txBody>
      </p:sp>
      <p:pic>
        <p:nvPicPr>
          <p:cNvPr id="4" name="Picture 8" descr="Zdjęcie przedstawiające pakowarkę próżniową listwową.">
            <a:extLst>
              <a:ext uri="{FF2B5EF4-FFF2-40B4-BE49-F238E27FC236}">
                <a16:creationId xmlns:a16="http://schemas.microsoft.com/office/drawing/2014/main" id="{3E5A329A-F952-BB63-703D-75507A3F47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47" b="9812"/>
          <a:stretch/>
        </p:blipFill>
        <p:spPr bwMode="auto">
          <a:xfrm>
            <a:off x="5413775" y="4218930"/>
            <a:ext cx="2513187" cy="1854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Zdjęcie przedstawiające pakowarkę próżniową komorową. ">
            <a:extLst>
              <a:ext uri="{FF2B5EF4-FFF2-40B4-BE49-F238E27FC236}">
                <a16:creationId xmlns:a16="http://schemas.microsoft.com/office/drawing/2014/main" id="{7E6F374C-8AE6-D029-DA65-E40CB6A091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03" b="6789"/>
          <a:stretch>
            <a:fillRect/>
          </a:stretch>
        </p:blipFill>
        <p:spPr bwMode="auto">
          <a:xfrm>
            <a:off x="8663416" y="4041320"/>
            <a:ext cx="2629407" cy="20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90196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323516-07A3-87E6-39BC-E7C09EE447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FC0E0EB-869A-1765-9A19-E038C1731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Urządzenia – pakowarka komorowa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CD47A890-AE96-EE2D-8629-10D9F5D53C53}"/>
              </a:ext>
            </a:extLst>
          </p:cNvPr>
          <p:cNvSpPr txBox="1"/>
          <p:nvPr/>
        </p:nvSpPr>
        <p:spPr>
          <a:xfrm>
            <a:off x="1010920" y="1403653"/>
            <a:ext cx="592328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400" b="1" dirty="0">
                <a:latin typeface="SGGW Sans UltraLight" pitchFamily="2" charset="0"/>
              </a:rPr>
              <a:t>Pakowarka próżniowa firmy </a:t>
            </a:r>
            <a:r>
              <a:rPr lang="pl-PL" sz="2400" b="1" dirty="0" err="1">
                <a:latin typeface="SGGW Sans UltraLight" pitchFamily="2" charset="0"/>
              </a:rPr>
              <a:t>Stalgast</a:t>
            </a:r>
            <a:r>
              <a:rPr lang="pl-PL" sz="2400" b="1" dirty="0">
                <a:latin typeface="SGGW Sans UltraLight" pitchFamily="2" charset="0"/>
              </a:rPr>
              <a:t>, model 691308</a:t>
            </a:r>
          </a:p>
        </p:txBody>
      </p:sp>
      <p:pic>
        <p:nvPicPr>
          <p:cNvPr id="7" name="Obraz 6" descr="Zdjęcie przedstawiające schemat pakowarki próżniowej firmy Stalgast. ">
            <a:extLst>
              <a:ext uri="{FF2B5EF4-FFF2-40B4-BE49-F238E27FC236}">
                <a16:creationId xmlns:a16="http://schemas.microsoft.com/office/drawing/2014/main" id="{BBCB3009-00BF-2971-6842-A79B46BF6491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00" y="2407920"/>
            <a:ext cx="6319520" cy="3576320"/>
          </a:xfrm>
          <a:prstGeom prst="rect">
            <a:avLst/>
          </a:prstGeom>
          <a:noFill/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A2AF0C29-F31E-005A-5865-7394B89F00E4}"/>
              </a:ext>
            </a:extLst>
          </p:cNvPr>
          <p:cNvSpPr txBox="1"/>
          <p:nvPr/>
        </p:nvSpPr>
        <p:spPr>
          <a:xfrm>
            <a:off x="7734134" y="2225001"/>
            <a:ext cx="4208272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200" b="1" dirty="0"/>
              <a:t>a) widok z zewnątrz: </a:t>
            </a:r>
          </a:p>
          <a:p>
            <a:pPr lvl="1"/>
            <a:r>
              <a:rPr lang="pl-PL" sz="2200" dirty="0"/>
              <a:t>1 - panel kontrolny oraz włącznik główny, </a:t>
            </a:r>
          </a:p>
          <a:p>
            <a:pPr lvl="1"/>
            <a:r>
              <a:rPr lang="pl-PL" sz="2200" dirty="0"/>
              <a:t>2 - płytki wsadowe, </a:t>
            </a:r>
          </a:p>
          <a:p>
            <a:pPr lvl="1"/>
            <a:r>
              <a:rPr lang="pl-PL" sz="2200" dirty="0"/>
              <a:t>3 - komora ze stali nierdzewnej, </a:t>
            </a:r>
          </a:p>
          <a:p>
            <a:pPr lvl="1"/>
            <a:r>
              <a:rPr lang="pl-PL" sz="2200" dirty="0"/>
              <a:t>4 - płytka </a:t>
            </a:r>
            <a:r>
              <a:rPr lang="pl-PL" sz="2200" dirty="0" err="1"/>
              <a:t>zgrzewcza</a:t>
            </a:r>
            <a:r>
              <a:rPr lang="pl-PL" sz="2200" dirty="0"/>
              <a:t>, </a:t>
            </a:r>
          </a:p>
          <a:p>
            <a:pPr lvl="1"/>
            <a:r>
              <a:rPr lang="pl-PL" sz="2200" dirty="0"/>
              <a:t>5 - pokrywa z pleksiglasu. </a:t>
            </a:r>
          </a:p>
          <a:p>
            <a:endParaRPr lang="pl-PL" sz="2200" dirty="0"/>
          </a:p>
          <a:p>
            <a:r>
              <a:rPr lang="pl-PL" sz="2200" b="1" dirty="0"/>
              <a:t>b) widok poziomu oleju: </a:t>
            </a:r>
          </a:p>
          <a:p>
            <a:pPr lvl="1"/>
            <a:r>
              <a:rPr lang="pl-PL" sz="2200" dirty="0"/>
              <a:t>6-wskaźnik poziomu oleju </a:t>
            </a:r>
          </a:p>
        </p:txBody>
      </p:sp>
    </p:spTree>
    <p:extLst>
      <p:ext uri="{BB962C8B-B14F-4D97-AF65-F5344CB8AC3E}">
        <p14:creationId xmlns:p14="http://schemas.microsoft.com/office/powerpoint/2010/main" val="1338561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EF4071-D482-55AF-68D5-7187F5FAF3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C6768C2-B24F-0574-025E-4ADFBD312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Urządzenia – pakowarka listwowa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7987838-279B-608A-47C3-76F88005BD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To urządzenie zazwyczaj mniejszych rozmiarów w porównaniu do pakowarek komorowych. Charakteryzuje się długością listwy od 200 do 550 mm. Pakowany produkt w tym wypadku pozostaje w pewnej odległości od urządzenia, a we wnętrzu pakowarki umieszcza się jedynie koniec worka. Do pracy z użyciem większości modeli pakowarek bezkomorowych potrzeba worków o fakturze moletowanej, umożliwia to sprawne odsysanie powietrza. </a:t>
            </a:r>
          </a:p>
          <a:p>
            <a:endParaRPr lang="pl-PL" dirty="0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22F92CB7-A616-DB4B-83F5-24CEA16F8071}"/>
              </a:ext>
            </a:extLst>
          </p:cNvPr>
          <p:cNvSpPr txBox="1"/>
          <p:nvPr/>
        </p:nvSpPr>
        <p:spPr>
          <a:xfrm>
            <a:off x="3055856" y="5252228"/>
            <a:ext cx="322667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000" dirty="0"/>
              <a:t>Pakowarka listwowa, </a:t>
            </a:r>
            <a:br>
              <a:rPr lang="pl-PL" sz="2000" dirty="0"/>
            </a:br>
            <a:r>
              <a:rPr lang="pl-PL" sz="2000" dirty="0"/>
              <a:t>worek o fakturze </a:t>
            </a:r>
            <a:r>
              <a:rPr lang="pl-PL" sz="2000" dirty="0" err="1"/>
              <a:t>moletowej</a:t>
            </a:r>
            <a:r>
              <a:rPr lang="pl-PL" sz="2000" dirty="0"/>
              <a:t>. </a:t>
            </a:r>
          </a:p>
        </p:txBody>
      </p:sp>
      <p:pic>
        <p:nvPicPr>
          <p:cNvPr id="4" name="Picture 2" descr="Zdjęcie przedstawiające zamykanie próżniowo ryb z zastosowaniem pakowarki próżniowej listwowej. ">
            <a:extLst>
              <a:ext uri="{FF2B5EF4-FFF2-40B4-BE49-F238E27FC236}">
                <a16:creationId xmlns:a16="http://schemas.microsoft.com/office/drawing/2014/main" id="{D57DDAAD-CDAA-580D-2840-A3854F329C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58" t="5294" r="558" b="1096"/>
          <a:stretch/>
        </p:blipFill>
        <p:spPr bwMode="auto">
          <a:xfrm>
            <a:off x="6282532" y="3821627"/>
            <a:ext cx="2513848" cy="2138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Obraz 4" descr="Zdjęcie przedstawiające worek moletowany do pakowania próżniowego z zastosowaniem pakowarki listwowej. ">
            <a:extLst>
              <a:ext uri="{FF2B5EF4-FFF2-40B4-BE49-F238E27FC236}">
                <a16:creationId xmlns:a16="http://schemas.microsoft.com/office/drawing/2014/main" id="{5DFA466A-4E36-C5D1-2569-3B0CBF2042CD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8593" y="3821627"/>
            <a:ext cx="2387724" cy="21384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15699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F0F2E1-C48B-17DE-D458-5BD69716F2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9F7C197-646C-5F78-33A5-8604ADEB35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Sprawozdanie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9BC9229-FCB7-82B5-57EF-953E8B8AF4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594" y="4196080"/>
            <a:ext cx="11692812" cy="161689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Cel ćwiczenia,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Opis wykonania ćwiczenia,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Wnioski. </a:t>
            </a: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BB332338-A4CF-F5FE-7360-715FBCC693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9338846"/>
              </p:ext>
            </p:extLst>
          </p:nvPr>
        </p:nvGraphicFramePr>
        <p:xfrm>
          <a:off x="249594" y="1158877"/>
          <a:ext cx="11692812" cy="2884803"/>
        </p:xfrm>
        <a:graphic>
          <a:graphicData uri="http://schemas.openxmlformats.org/drawingml/2006/table">
            <a:tbl>
              <a:tblPr firstRow="1" firstCol="1" bandRow="1">
                <a:tableStyleId>{68D230F3-CF80-4859-8CE7-A43EE81993B5}</a:tableStyleId>
              </a:tblPr>
              <a:tblGrid>
                <a:gridCol w="2223675">
                  <a:extLst>
                    <a:ext uri="{9D8B030D-6E8A-4147-A177-3AD203B41FA5}">
                      <a16:colId xmlns:a16="http://schemas.microsoft.com/office/drawing/2014/main" val="255222839"/>
                    </a:ext>
                  </a:extLst>
                </a:gridCol>
                <a:gridCol w="1629320">
                  <a:extLst>
                    <a:ext uri="{9D8B030D-6E8A-4147-A177-3AD203B41FA5}">
                      <a16:colId xmlns:a16="http://schemas.microsoft.com/office/drawing/2014/main" val="2554956209"/>
                    </a:ext>
                  </a:extLst>
                </a:gridCol>
                <a:gridCol w="4399628">
                  <a:extLst>
                    <a:ext uri="{9D8B030D-6E8A-4147-A177-3AD203B41FA5}">
                      <a16:colId xmlns:a16="http://schemas.microsoft.com/office/drawing/2014/main" val="1099951397"/>
                    </a:ext>
                  </a:extLst>
                </a:gridCol>
                <a:gridCol w="3440189">
                  <a:extLst>
                    <a:ext uri="{9D8B030D-6E8A-4147-A177-3AD203B41FA5}">
                      <a16:colId xmlns:a16="http://schemas.microsoft.com/office/drawing/2014/main" val="2926742147"/>
                    </a:ext>
                  </a:extLst>
                </a:gridCol>
              </a:tblGrid>
              <a:tr h="1189001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pl-PL" sz="1800" u="sng" dirty="0">
                          <a:effectLst/>
                        </a:rPr>
                        <a:t>Nr grupy: …………</a:t>
                      </a:r>
                      <a:endParaRPr lang="pl-PL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pl-PL" sz="1800" u="sng" dirty="0">
                          <a:effectLst/>
                        </a:rPr>
                        <a:t>Nr zespołu: …………</a:t>
                      </a:r>
                      <a:endParaRPr lang="pl-PL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pl-PL" sz="1800" u="sng">
                          <a:effectLst/>
                        </a:rPr>
                        <a:t>Nr ćwiczenia………………………</a:t>
                      </a:r>
                      <a:endParaRPr lang="pl-PL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pl-PL" sz="1800" u="sng">
                          <a:effectLst/>
                        </a:rPr>
                        <a:t>Data wykonania ćwiczenia:</a:t>
                      </a:r>
                      <a:endParaRPr lang="pl-PL" sz="180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pl-PL" sz="1800" u="sng">
                          <a:effectLst/>
                        </a:rPr>
                        <a:t>……………………</a:t>
                      </a:r>
                      <a:endParaRPr lang="pl-PL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83053997"/>
                  </a:ext>
                </a:extLst>
              </a:tr>
              <a:tr h="506801">
                <a:tc rowSpan="2"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pl-PL" sz="1800" u="sng" dirty="0">
                          <a:effectLst/>
                        </a:rPr>
                        <a:t>Nazwiska i imiona:</a:t>
                      </a:r>
                      <a:endParaRPr lang="pl-PL" sz="1800" dirty="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pl-PL" sz="1800" u="sng" dirty="0">
                          <a:effectLst/>
                        </a:rPr>
                        <a:t>1.</a:t>
                      </a:r>
                      <a:endParaRPr lang="pl-PL" sz="1800" dirty="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pl-PL" sz="1800" u="sng" dirty="0">
                          <a:effectLst/>
                        </a:rPr>
                        <a:t>2.</a:t>
                      </a:r>
                      <a:endParaRPr lang="pl-PL" sz="1800" dirty="0">
                        <a:effectLst/>
                      </a:endParaRPr>
                    </a:p>
                  </a:txBody>
                  <a:tcPr marL="68580" marR="68580" marT="0" marB="0"/>
                </a:tc>
                <a:tc rowSpan="2"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pl-PL" sz="1800" u="sng">
                          <a:effectLst/>
                        </a:rPr>
                        <a:t>Temat ćwiczenia</a:t>
                      </a:r>
                      <a:endParaRPr lang="pl-PL" sz="180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pl-PL" sz="1800" u="sng">
                          <a:effectLst/>
                        </a:rPr>
                        <a:t>……………………………………</a:t>
                      </a:r>
                      <a:endParaRPr lang="pl-PL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pl-PL" sz="1800" u="sng">
                          <a:effectLst/>
                        </a:rPr>
                        <a:t>Rok studiów: …………</a:t>
                      </a:r>
                      <a:endParaRPr lang="pl-PL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21423603"/>
                  </a:ext>
                </a:extLst>
              </a:tr>
              <a:tr h="1189001">
                <a:tc gridSpan="2"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pl-PL" sz="1800" u="sng" dirty="0">
                          <a:effectLst/>
                        </a:rPr>
                        <a:t>Tryb studiów</a:t>
                      </a:r>
                      <a:endParaRPr lang="pl-PL" sz="1800" dirty="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pl-PL" sz="1800" u="sng" dirty="0">
                          <a:effectLst/>
                        </a:rPr>
                        <a:t>Stacjonarne/niestacjonarne</a:t>
                      </a:r>
                      <a:endParaRPr lang="pl-PL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2257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50408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Obraz 2">
            <a:extLst>
              <a:ext uri="{FF2B5EF4-FFF2-40B4-BE49-F238E27FC236}">
                <a16:creationId xmlns:a16="http://schemas.microsoft.com/office/drawing/2014/main" id="{65C93C00-4E94-41BD-A3B3-EDC3C6DBC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3896" y="3276502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Obraz 3">
            <a:extLst>
              <a:ext uri="{FF2B5EF4-FFF2-40B4-BE49-F238E27FC236}">
                <a16:creationId xmlns:a16="http://schemas.microsoft.com/office/drawing/2014/main" id="{1360999B-B904-4568-B3C5-06EFB8940D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221" y="3271837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6AF5C274-1676-485A-B5B9-F6FFD1B5E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3451" y="2335576"/>
            <a:ext cx="10515600" cy="616944"/>
          </a:xfrm>
        </p:spPr>
        <p:txBody>
          <a:bodyPr>
            <a:normAutofit/>
          </a:bodyPr>
          <a:lstStyle/>
          <a:p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Autor utworu: </a:t>
            </a:r>
            <a:r>
              <a:rPr kumimoji="0" lang="pl-PL" altLang="pl-PL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Arkadiusz Szpicer</a:t>
            </a:r>
            <a:endParaRPr lang="pl-PL" sz="1800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F60D5A0-01D1-4B2D-8E31-C5BC57FBA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1508" y="3264737"/>
            <a:ext cx="10515600" cy="1500187"/>
          </a:xfrm>
        </p:spPr>
        <p:txBody>
          <a:bodyPr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CC BY 4.0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Materiał jest udostępniony na licencji Creative </a:t>
            </a:r>
            <a:r>
              <a:rPr kumimoji="0" lang="pl-PL" altLang="pl-P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Commons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Uznanie autorstwa CC BY 4.0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https://creativecommons.org/licenses/by/4.0/deed.pl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Materiał opracowany w związku z realizacją projektu 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Zr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ó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wnoważony Kampus SGGW - kształcenie na rzecz branż kluczowych 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nr FERS.01.05-IP.08-0067/23 </a:t>
            </a:r>
            <a:endParaRPr lang="pl-PL" sz="1800" dirty="0"/>
          </a:p>
        </p:txBody>
      </p:sp>
    </p:spTree>
    <p:extLst>
      <p:ext uri="{BB962C8B-B14F-4D97-AF65-F5344CB8AC3E}">
        <p14:creationId xmlns:p14="http://schemas.microsoft.com/office/powerpoint/2010/main" val="3277945032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5" id="{AE6FED57-12CE-420A-918C-269F7DDA474D}" vid="{BDBD4BA6-BDF1-46BC-8B03-1D75DAB35983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2C7DB16464EA14FBF6B42F82D30DF81" ma:contentTypeVersion="39" ma:contentTypeDescription="Utwórz nowy dokument." ma:contentTypeScope="" ma:versionID="66640f4cbf34ac64a1f4fb34785b3ccd">
  <xsd:schema xmlns:xsd="http://www.w3.org/2001/XMLSchema" xmlns:xs="http://www.w3.org/2001/XMLSchema" xmlns:p="http://schemas.microsoft.com/office/2006/metadata/properties" xmlns:ns3="3a7bb896-b877-4fc5-9c26-9e0c8ea57ac1" xmlns:ns4="d4da89b6-8039-465a-bebe-281e6191db8d" targetNamespace="http://schemas.microsoft.com/office/2006/metadata/properties" ma:root="true" ma:fieldsID="196485ad78d08d68e96a396c2b822c02" ns3:_="" ns4:_="">
    <xsd:import namespace="3a7bb896-b877-4fc5-9c26-9e0c8ea57ac1"/>
    <xsd:import namespace="d4da89b6-8039-465a-bebe-281e6191db8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NotebookType" minOccurs="0"/>
                <xsd:element ref="ns3:FolderType" minOccurs="0"/>
                <xsd:element ref="ns3:CultureName" minOccurs="0"/>
                <xsd:element ref="ns3:AppVersion" minOccurs="0"/>
                <xsd:element ref="ns3:TeamsChannelId" minOccurs="0"/>
                <xsd:element ref="ns3:Owner" minOccurs="0"/>
                <xsd:element ref="ns3:Math_Settings" minOccurs="0"/>
                <xsd:element ref="ns3:DefaultSectionNames" minOccurs="0"/>
                <xsd:element ref="ns3:Templates" minOccurs="0"/>
                <xsd:element ref="ns3:Teachers" minOccurs="0"/>
                <xsd:element ref="ns3:Students" minOccurs="0"/>
                <xsd:element ref="ns3:Student_Groups" minOccurs="0"/>
                <xsd:element ref="ns3:Distribution_Groups" minOccurs="0"/>
                <xsd:element ref="ns3:LMS_Mapping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3:Has_Teacher_Only_SectionGroup" minOccurs="0"/>
                <xsd:element ref="ns3:Is_Collaboration_Space_Locked" minOccurs="0"/>
                <xsd:element ref="ns3:IsNotebookLocked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LengthInSeconds" minOccurs="0"/>
                <xsd:element ref="ns3:_activity" minOccurs="0"/>
                <xsd:element ref="ns3:Teams_Channel_Section_Location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7bb896-b877-4fc5-9c26-9e0c8ea57ac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NotebookType" ma:index="10" nillable="true" ma:displayName="Notebook Type" ma:internalName="NotebookType">
      <xsd:simpleType>
        <xsd:restriction base="dms:Text"/>
      </xsd:simpleType>
    </xsd:element>
    <xsd:element name="FolderType" ma:index="11" nillable="true" ma:displayName="Folder Type" ma:internalName="FolderType">
      <xsd:simpleType>
        <xsd:restriction base="dms:Text"/>
      </xsd:simpleType>
    </xsd:element>
    <xsd:element name="CultureName" ma:index="12" nillable="true" ma:displayName="Culture Name" ma:internalName="CultureName">
      <xsd:simpleType>
        <xsd:restriction base="dms:Text"/>
      </xsd:simpleType>
    </xsd:element>
    <xsd:element name="AppVersion" ma:index="13" nillable="true" ma:displayName="App Version" ma:internalName="AppVersion">
      <xsd:simpleType>
        <xsd:restriction base="dms:Text"/>
      </xsd:simpleType>
    </xsd:element>
    <xsd:element name="TeamsChannelId" ma:index="14" nillable="true" ma:displayName="Teams Channel Id" ma:internalName="TeamsChannelId">
      <xsd:simpleType>
        <xsd:restriction base="dms:Text"/>
      </xsd:simpleType>
    </xsd:element>
    <xsd:element name="Owner" ma:index="15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16" nillable="true" ma:displayName="Math Settings" ma:internalName="Math_Settings">
      <xsd:simpleType>
        <xsd:restriction base="dms:Text"/>
      </xsd:simpleType>
    </xsd:element>
    <xsd:element name="DefaultSectionNames" ma:index="17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18" nillable="true" ma:displayName="Templates" ma:internalName="Templates">
      <xsd:simpleType>
        <xsd:restriction base="dms:Note">
          <xsd:maxLength value="255"/>
        </xsd:restriction>
      </xsd:simpleType>
    </xsd:element>
    <xsd:element name="Teachers" ma:index="19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20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21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22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23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Teachers" ma:index="24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25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26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27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28" nillable="true" ma:displayName="Is Collaboration Space Locked" ma:internalName="Is_Collaboration_Space_Locked">
      <xsd:simpleType>
        <xsd:restriction base="dms:Boolean"/>
      </xsd:simpleType>
    </xsd:element>
    <xsd:element name="IsNotebookLocked" ma:index="29" nillable="true" ma:displayName="Is Notebook Locked" ma:internalName="IsNotebookLocked">
      <xsd:simpleType>
        <xsd:restriction base="dms:Boolean"/>
      </xsd:simpleType>
    </xsd:element>
    <xsd:element name="MediaServiceAutoKeyPoints" ma:index="3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3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36" nillable="true" ma:displayName="Tags" ma:internalName="MediaServiceAutoTags" ma:readOnly="true">
      <xsd:simpleType>
        <xsd:restriction base="dms:Text"/>
      </xsd:simpleType>
    </xsd:element>
    <xsd:element name="MediaServiceGenerationTime" ma:index="3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3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40" nillable="true" ma:displayName="Location" ma:internalName="MediaServiceLocation" ma:readOnly="true">
      <xsd:simpleType>
        <xsd:restriction base="dms:Text"/>
      </xsd:simpleType>
    </xsd:element>
    <xsd:element name="MediaLengthInSeconds" ma:index="41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42" nillable="true" ma:displayName="_activity" ma:hidden="true" ma:internalName="_activity">
      <xsd:simpleType>
        <xsd:restriction base="dms:Note"/>
      </xsd:simpleType>
    </xsd:element>
    <xsd:element name="Teams_Channel_Section_Location" ma:index="43" nillable="true" ma:displayName="Teams Channel Section Location" ma:internalName="Teams_Channel_Section_Location">
      <xsd:simpleType>
        <xsd:restriction base="dms:Text"/>
      </xsd:simpleType>
    </xsd:element>
    <xsd:element name="MediaServiceObjectDetectorVersions" ma:index="4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45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4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da89b6-8039-465a-bebe-281e6191db8d" elementFormDefault="qualified">
    <xsd:import namespace="http://schemas.microsoft.com/office/2006/documentManagement/types"/>
    <xsd:import namespace="http://schemas.microsoft.com/office/infopath/2007/PartnerControls"/>
    <xsd:element name="SharedWithUsers" ma:index="30" nillable="true" ma:displayName="Udostępniani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31" nillable="true" ma:displayName="Udostępnione dla — szczegóły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32" nillable="true" ma:displayName="Skrót wskazówki dotyczącej udostępniania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Has_Teacher_Only_SectionGroup xmlns="3a7bb896-b877-4fc5-9c26-9e0c8ea57ac1" xsi:nil="true"/>
    <CultureName xmlns="3a7bb896-b877-4fc5-9c26-9e0c8ea57ac1" xsi:nil="true"/>
    <Owner xmlns="3a7bb896-b877-4fc5-9c26-9e0c8ea57ac1">
      <UserInfo>
        <DisplayName/>
        <AccountId xsi:nil="true"/>
        <AccountType/>
      </UserInfo>
    </Owner>
    <Students xmlns="3a7bb896-b877-4fc5-9c26-9e0c8ea57ac1">
      <UserInfo>
        <DisplayName/>
        <AccountId xsi:nil="true"/>
        <AccountType/>
      </UserInfo>
    </Students>
    <Invited_Students xmlns="3a7bb896-b877-4fc5-9c26-9e0c8ea57ac1" xsi:nil="true"/>
    <Math_Settings xmlns="3a7bb896-b877-4fc5-9c26-9e0c8ea57ac1" xsi:nil="true"/>
    <Templates xmlns="3a7bb896-b877-4fc5-9c26-9e0c8ea57ac1" xsi:nil="true"/>
    <Teachers xmlns="3a7bb896-b877-4fc5-9c26-9e0c8ea57ac1">
      <UserInfo>
        <DisplayName/>
        <AccountId xsi:nil="true"/>
        <AccountType/>
      </UserInfo>
    </Teachers>
    <AppVersion xmlns="3a7bb896-b877-4fc5-9c26-9e0c8ea57ac1" xsi:nil="true"/>
    <LMS_Mappings xmlns="3a7bb896-b877-4fc5-9c26-9e0c8ea57ac1" xsi:nil="true"/>
    <Invited_Teachers xmlns="3a7bb896-b877-4fc5-9c26-9e0c8ea57ac1" xsi:nil="true"/>
    <DefaultSectionNames xmlns="3a7bb896-b877-4fc5-9c26-9e0c8ea57ac1" xsi:nil="true"/>
    <Is_Collaboration_Space_Locked xmlns="3a7bb896-b877-4fc5-9c26-9e0c8ea57ac1" xsi:nil="true"/>
    <Teams_Channel_Section_Location xmlns="3a7bb896-b877-4fc5-9c26-9e0c8ea57ac1" xsi:nil="true"/>
    <Self_Registration_Enabled xmlns="3a7bb896-b877-4fc5-9c26-9e0c8ea57ac1" xsi:nil="true"/>
    <FolderType xmlns="3a7bb896-b877-4fc5-9c26-9e0c8ea57ac1" xsi:nil="true"/>
    <_activity xmlns="3a7bb896-b877-4fc5-9c26-9e0c8ea57ac1" xsi:nil="true"/>
    <NotebookType xmlns="3a7bb896-b877-4fc5-9c26-9e0c8ea57ac1" xsi:nil="true"/>
    <Student_Groups xmlns="3a7bb896-b877-4fc5-9c26-9e0c8ea57ac1">
      <UserInfo>
        <DisplayName/>
        <AccountId xsi:nil="true"/>
        <AccountType/>
      </UserInfo>
    </Student_Groups>
    <Distribution_Groups xmlns="3a7bb896-b877-4fc5-9c26-9e0c8ea57ac1" xsi:nil="true"/>
    <TeamsChannelId xmlns="3a7bb896-b877-4fc5-9c26-9e0c8ea57ac1" xsi:nil="true"/>
    <IsNotebookLocked xmlns="3a7bb896-b877-4fc5-9c26-9e0c8ea57ac1" xsi:nil="true"/>
  </documentManagement>
</p:properties>
</file>

<file path=customXml/itemProps1.xml><?xml version="1.0" encoding="utf-8"?>
<ds:datastoreItem xmlns:ds="http://schemas.openxmlformats.org/officeDocument/2006/customXml" ds:itemID="{361C43EB-8BF2-4597-8117-902219A8D53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469AB4A-098A-4FCE-B7B8-BD9FE6010D6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a7bb896-b877-4fc5-9c26-9e0c8ea57ac1"/>
    <ds:schemaRef ds:uri="d4da89b6-8039-465a-bebe-281e6191db8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E2ACD6F-0090-4B98-A176-A360119E5134}">
  <ds:schemaRefs>
    <ds:schemaRef ds:uri="http://purl.org/dc/dcmitype/"/>
    <ds:schemaRef ds:uri="http://schemas.microsoft.com/office/2006/documentManagement/types"/>
    <ds:schemaRef ds:uri="d4da89b6-8039-465a-bebe-281e6191db8d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3a7bb896-b877-4fc5-9c26-9e0c8ea57ac1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FERS_Systemy_Prezentacja_Szablon</Template>
  <TotalTime>56</TotalTime>
  <Words>1211</Words>
  <Application>Microsoft Office PowerPoint</Application>
  <PresentationFormat>Panoramiczny</PresentationFormat>
  <Paragraphs>221</Paragraphs>
  <Slides>25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8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25</vt:i4>
      </vt:variant>
    </vt:vector>
  </HeadingPairs>
  <TitlesOfParts>
    <vt:vector size="34" baseType="lpstr">
      <vt:lpstr>Arial</vt:lpstr>
      <vt:lpstr>Calibri</vt:lpstr>
      <vt:lpstr>Calibri Light</vt:lpstr>
      <vt:lpstr>Courier New</vt:lpstr>
      <vt:lpstr>SGGW Sans UltraLight</vt:lpstr>
      <vt:lpstr>Times New Roman</vt:lpstr>
      <vt:lpstr>Verdana</vt:lpstr>
      <vt:lpstr>Wingdings</vt:lpstr>
      <vt:lpstr>Motyw pakietu Office</vt:lpstr>
      <vt:lpstr>Zrównoważony Kampus SGGW –  - kształcenie na rzecz branż kluczowych</vt:lpstr>
      <vt:lpstr>Systemy technologiczne w produkcji potraw</vt:lpstr>
      <vt:lpstr>Cel ćwiczenia</vt:lpstr>
      <vt:lpstr>Sous-vide</vt:lpstr>
      <vt:lpstr>Charakterystyka etapów obróbki żywności z zastosowaniem technologii  sous-vide</vt:lpstr>
      <vt:lpstr>Dobór surowca </vt:lpstr>
      <vt:lpstr>Blanszowanie</vt:lpstr>
      <vt:lpstr>Pakowanie próżniowe – obecność tlenu</vt:lpstr>
      <vt:lpstr>Pakowanie próżniowe - metody</vt:lpstr>
      <vt:lpstr>Obróbka termiczna w cyrkulatorze - SVAC</vt:lpstr>
      <vt:lpstr>Obróbka termiczna w cyrkulatorze - ACMSF</vt:lpstr>
      <vt:lpstr>Obróbka termiczna w cyrkulatorze - parametry</vt:lpstr>
      <vt:lpstr>Parametry obróbki sous-vide dla wybranych surowców</vt:lpstr>
      <vt:lpstr>Parametry sous-vide dla wybranych surowców</vt:lpstr>
      <vt:lpstr>Obróbka sous-vide mięsa</vt:lpstr>
      <vt:lpstr>Obróbka sous-vide mięsa i ryb</vt:lpstr>
      <vt:lpstr>Czas obróbki termicznej</vt:lpstr>
      <vt:lpstr>Obsmażanie</vt:lpstr>
      <vt:lpstr>Zalety i wady technologii sous-vide</vt:lpstr>
      <vt:lpstr>Urządzenia - cyrkulator</vt:lpstr>
      <vt:lpstr>Urządzenia - pakowarka</vt:lpstr>
      <vt:lpstr>Urządzenia – pakowarka komorowa</vt:lpstr>
      <vt:lpstr>Urządzenia – pakowarka listwowa</vt:lpstr>
      <vt:lpstr>Sprawozdanie</vt:lpstr>
      <vt:lpstr>Autor utworu: Arkadiusz Szpicer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Zrównoważony Kampus SGGW –  - kształcenie na rzecz branż kluczowych</dc:title>
  <dc:creator>Weronika Bińkowska</dc:creator>
  <cp:lastModifiedBy>Beata Grzesiak</cp:lastModifiedBy>
  <cp:revision>1</cp:revision>
  <cp:lastPrinted>2024-05-21T11:11:19Z</cp:lastPrinted>
  <dcterms:created xsi:type="dcterms:W3CDTF">2026-08-06T10:52:45Z</dcterms:created>
  <dcterms:modified xsi:type="dcterms:W3CDTF">2026-10-01T08:40:11Z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0x010100A2C7DB16464EA14FBF6B42F82D30DF81</vt:lpwstr>
  </property>
</Properties>
</file>