
<file path=[Content_Types].xml><?xml version="1.0" encoding="utf-8"?>
<Types xmlns="http://schemas.openxmlformats.org/package/2006/content-types">
  <Default Extension="avif" ContentType="image/avi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5" r:id="rId13"/>
    <p:sldId id="304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7" r:id="rId25"/>
    <p:sldId id="318" r:id="rId26"/>
    <p:sldId id="320" r:id="rId27"/>
    <p:sldId id="296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Bińkowska" userId="35d0cf25-24f6-4e2d-83be-81582afcfd4d" providerId="ADAL" clId="{86E2D0CA-B2A2-41F0-A1D9-349E4B779FAE}"/>
    <pc:docChg chg="undo custSel addSld delSld modSld">
      <pc:chgData name="Weronika Bińkowska" userId="35d0cf25-24f6-4e2d-83be-81582afcfd4d" providerId="ADAL" clId="{86E2D0CA-B2A2-41F0-A1D9-349E4B779FAE}" dt="2026-09-18T08:03:00.374" v="1602" actId="962"/>
      <pc:docMkLst>
        <pc:docMk/>
      </pc:docMkLst>
      <pc:sldChg chg="modSp mod">
        <pc:chgData name="Weronika Bińkowska" userId="35d0cf25-24f6-4e2d-83be-81582afcfd4d" providerId="ADAL" clId="{86E2D0CA-B2A2-41F0-A1D9-349E4B779FAE}" dt="2026-08-06T10:52:34.536" v="2"/>
        <pc:sldMkLst>
          <pc:docMk/>
          <pc:sldMk cId="925041678" sldId="297"/>
        </pc:sldMkLst>
      </pc:sldChg>
      <pc:sldChg chg="addSp modSp new mod">
        <pc:chgData name="Weronika Bińkowska" userId="35d0cf25-24f6-4e2d-83be-81582afcfd4d" providerId="ADAL" clId="{86E2D0CA-B2A2-41F0-A1D9-349E4B779FAE}" dt="2026-09-18T08:03:00.374" v="1602" actId="962"/>
        <pc:sldMkLst>
          <pc:docMk/>
          <pc:sldMk cId="3557989933" sldId="298"/>
        </pc:sldMkLst>
        <pc:graphicFrameChg chg="mod">
          <ac:chgData name="Weronika Bińkowska" userId="35d0cf25-24f6-4e2d-83be-81582afcfd4d" providerId="ADAL" clId="{86E2D0CA-B2A2-41F0-A1D9-349E4B779FAE}" dt="2026-09-18T08:02:59.206" v="1600" actId="962"/>
          <ac:graphicFrameMkLst>
            <pc:docMk/>
            <pc:sldMk cId="3557989933" sldId="298"/>
            <ac:graphicFrameMk id="4" creationId="{FED82818-A8BB-6E6B-D236-C562CC13A66F}"/>
          </ac:graphicFrameMkLst>
        </pc:graphicFrameChg>
        <pc:graphicFrameChg chg="mod">
          <ac:chgData name="Weronika Bińkowska" userId="35d0cf25-24f6-4e2d-83be-81582afcfd4d" providerId="ADAL" clId="{86E2D0CA-B2A2-41F0-A1D9-349E4B779FAE}" dt="2026-09-18T08:02:59.903" v="1601" actId="962"/>
          <ac:graphicFrameMkLst>
            <pc:docMk/>
            <pc:sldMk cId="3557989933" sldId="298"/>
            <ac:graphicFrameMk id="5" creationId="{5051822D-7EC6-DDFF-18D5-57ED285F69E9}"/>
          </ac:graphicFrameMkLst>
        </pc:graphicFrameChg>
        <pc:graphicFrameChg chg="mod">
          <ac:chgData name="Weronika Bińkowska" userId="35d0cf25-24f6-4e2d-83be-81582afcfd4d" providerId="ADAL" clId="{86E2D0CA-B2A2-41F0-A1D9-349E4B779FAE}" dt="2026-09-18T08:03:00.374" v="1602" actId="962"/>
          <ac:graphicFrameMkLst>
            <pc:docMk/>
            <pc:sldMk cId="3557989933" sldId="298"/>
            <ac:graphicFrameMk id="6" creationId="{DCC96D0B-6DE2-93B8-3D3E-0AF22BD4D1ED}"/>
          </ac:graphicFrameMkLst>
        </pc:graphicFrameChg>
      </pc:sldChg>
      <pc:sldChg chg="addSp delSp modSp add mod">
        <pc:chgData name="Weronika Bińkowska" userId="35d0cf25-24f6-4e2d-83be-81582afcfd4d" providerId="ADAL" clId="{86E2D0CA-B2A2-41F0-A1D9-349E4B779FAE}" dt="2026-08-07T11:28:26.863" v="185" actId="1076"/>
        <pc:sldMkLst>
          <pc:docMk/>
          <pc:sldMk cId="3529636090" sldId="299"/>
        </pc:sldMkLst>
      </pc:sldChg>
      <pc:sldChg chg="addSp delSp modSp add mod">
        <pc:chgData name="Weronika Bińkowska" userId="35d0cf25-24f6-4e2d-83be-81582afcfd4d" providerId="ADAL" clId="{86E2D0CA-B2A2-41F0-A1D9-349E4B779FAE}" dt="2026-08-07T11:32:07.307" v="279" actId="14100"/>
        <pc:sldMkLst>
          <pc:docMk/>
          <pc:sldMk cId="412862629" sldId="300"/>
        </pc:sldMkLst>
      </pc:sldChg>
      <pc:sldChg chg="addSp delSp modSp add mod">
        <pc:chgData name="Weronika Bińkowska" userId="35d0cf25-24f6-4e2d-83be-81582afcfd4d" providerId="ADAL" clId="{86E2D0CA-B2A2-41F0-A1D9-349E4B779FAE}" dt="2026-08-07T11:36:53.659" v="352" actId="1076"/>
        <pc:sldMkLst>
          <pc:docMk/>
          <pc:sldMk cId="623005876" sldId="301"/>
        </pc:sldMkLst>
      </pc:sldChg>
      <pc:sldChg chg="addSp modSp add mod">
        <pc:chgData name="Weronika Bińkowska" userId="35d0cf25-24f6-4e2d-83be-81582afcfd4d" providerId="ADAL" clId="{86E2D0CA-B2A2-41F0-A1D9-349E4B779FAE}" dt="2026-08-07T11:38:45.299" v="395" actId="1076"/>
        <pc:sldMkLst>
          <pc:docMk/>
          <pc:sldMk cId="215104155" sldId="302"/>
        </pc:sldMkLst>
      </pc:sldChg>
      <pc:sldChg chg="addSp modSp add mod">
        <pc:chgData name="Weronika Bińkowska" userId="35d0cf25-24f6-4e2d-83be-81582afcfd4d" providerId="ADAL" clId="{86E2D0CA-B2A2-41F0-A1D9-349E4B779FAE}" dt="2026-08-07T11:41:20.419" v="480" actId="1076"/>
        <pc:sldMkLst>
          <pc:docMk/>
          <pc:sldMk cId="3173515689" sldId="303"/>
        </pc:sldMkLst>
      </pc:sldChg>
      <pc:sldChg chg="addSp modSp add mod">
        <pc:chgData name="Weronika Bińkowska" userId="35d0cf25-24f6-4e2d-83be-81582afcfd4d" providerId="ADAL" clId="{86E2D0CA-B2A2-41F0-A1D9-349E4B779FAE}" dt="2026-08-07T11:52:04.757" v="1341" actId="27636"/>
        <pc:sldMkLst>
          <pc:docMk/>
          <pc:sldMk cId="198734151" sldId="304"/>
        </pc:sldMkLst>
      </pc:sldChg>
      <pc:sldChg chg="addSp modSp add mod">
        <pc:chgData name="Weronika Bińkowska" userId="35d0cf25-24f6-4e2d-83be-81582afcfd4d" providerId="ADAL" clId="{86E2D0CA-B2A2-41F0-A1D9-349E4B779FAE}" dt="2026-08-07T11:50:23.254" v="1314" actId="20577"/>
        <pc:sldMkLst>
          <pc:docMk/>
          <pc:sldMk cId="3494941389" sldId="305"/>
        </pc:sldMkLst>
      </pc:sldChg>
      <pc:sldChg chg="addSp delSp modSp add mod">
        <pc:chgData name="Weronika Bińkowska" userId="35d0cf25-24f6-4e2d-83be-81582afcfd4d" providerId="ADAL" clId="{86E2D0CA-B2A2-41F0-A1D9-349E4B779FAE}" dt="2026-08-07T11:53:38.355" v="1366" actId="1076"/>
        <pc:sldMkLst>
          <pc:docMk/>
          <pc:sldMk cId="745228991" sldId="306"/>
        </pc:sldMkLst>
      </pc:sldChg>
      <pc:sldChg chg="addSp modSp add mod">
        <pc:chgData name="Weronika Bińkowska" userId="35d0cf25-24f6-4e2d-83be-81582afcfd4d" providerId="ADAL" clId="{86E2D0CA-B2A2-41F0-A1D9-349E4B779FAE}" dt="2026-08-07T11:54:35.871" v="1382" actId="1076"/>
        <pc:sldMkLst>
          <pc:docMk/>
          <pc:sldMk cId="3191383823" sldId="307"/>
        </pc:sldMkLst>
      </pc:sldChg>
      <pc:sldChg chg="addSp modSp add mod">
        <pc:chgData name="Weronika Bińkowska" userId="35d0cf25-24f6-4e2d-83be-81582afcfd4d" providerId="ADAL" clId="{86E2D0CA-B2A2-41F0-A1D9-349E4B779FAE}" dt="2026-08-07T11:55:34.435" v="1400" actId="1076"/>
        <pc:sldMkLst>
          <pc:docMk/>
          <pc:sldMk cId="907100050" sldId="308"/>
        </pc:sldMkLst>
      </pc:sldChg>
      <pc:sldChg chg="addSp modSp add mod">
        <pc:chgData name="Weronika Bińkowska" userId="35d0cf25-24f6-4e2d-83be-81582afcfd4d" providerId="ADAL" clId="{86E2D0CA-B2A2-41F0-A1D9-349E4B779FAE}" dt="2026-08-07T11:56:09.963" v="1410" actId="1076"/>
        <pc:sldMkLst>
          <pc:docMk/>
          <pc:sldMk cId="2081437968" sldId="309"/>
        </pc:sldMkLst>
      </pc:sldChg>
      <pc:sldChg chg="addSp modSp add mod">
        <pc:chgData name="Weronika Bińkowska" userId="35d0cf25-24f6-4e2d-83be-81582afcfd4d" providerId="ADAL" clId="{86E2D0CA-B2A2-41F0-A1D9-349E4B779FAE}" dt="2026-08-07T11:57:21.851" v="1427"/>
        <pc:sldMkLst>
          <pc:docMk/>
          <pc:sldMk cId="178843913" sldId="310"/>
        </pc:sldMkLst>
      </pc:sldChg>
      <pc:sldChg chg="addSp delSp modSp add mod">
        <pc:chgData name="Weronika Bińkowska" userId="35d0cf25-24f6-4e2d-83be-81582afcfd4d" providerId="ADAL" clId="{86E2D0CA-B2A2-41F0-A1D9-349E4B779FAE}" dt="2026-08-07T12:01:52.092" v="1507" actId="1076"/>
        <pc:sldMkLst>
          <pc:docMk/>
          <pc:sldMk cId="3184004458" sldId="311"/>
        </pc:sldMkLst>
      </pc:sldChg>
      <pc:sldChg chg="addSp delSp modSp add mod">
        <pc:chgData name="Weronika Bińkowska" userId="35d0cf25-24f6-4e2d-83be-81582afcfd4d" providerId="ADAL" clId="{86E2D0CA-B2A2-41F0-A1D9-349E4B779FAE}" dt="2026-09-18T07:54:25.847" v="1554"/>
        <pc:sldMkLst>
          <pc:docMk/>
          <pc:sldMk cId="1155194698" sldId="312"/>
        </pc:sldMkLst>
        <pc:graphicFrameChg chg="add mod">
          <ac:chgData name="Weronika Bińkowska" userId="35d0cf25-24f6-4e2d-83be-81582afcfd4d" providerId="ADAL" clId="{86E2D0CA-B2A2-41F0-A1D9-349E4B779FAE}" dt="2026-09-18T07:54:25.847" v="1554"/>
          <ac:graphicFrameMkLst>
            <pc:docMk/>
            <pc:sldMk cId="1155194698" sldId="312"/>
            <ac:graphicFrameMk id="4" creationId="{BFBD32F3-9BDA-BE6D-6965-E35CF0D8DC69}"/>
          </ac:graphicFrameMkLst>
        </pc:graphicFrameChg>
      </pc:sldChg>
      <pc:sldChg chg="addSp delSp modSp add mod">
        <pc:chgData name="Weronika Bińkowska" userId="35d0cf25-24f6-4e2d-83be-81582afcfd4d" providerId="ADAL" clId="{86E2D0CA-B2A2-41F0-A1D9-349E4B779FAE}" dt="2026-09-18T07:59:00.986" v="1565" actId="1076"/>
        <pc:sldMkLst>
          <pc:docMk/>
          <pc:sldMk cId="2782412096" sldId="313"/>
        </pc:sldMkLst>
        <pc:spChg chg="del">
          <ac:chgData name="Weronika Bińkowska" userId="35d0cf25-24f6-4e2d-83be-81582afcfd4d" providerId="ADAL" clId="{86E2D0CA-B2A2-41F0-A1D9-349E4B779FAE}" dt="2026-09-18T07:58:31.194" v="1555" actId="478"/>
          <ac:spMkLst>
            <pc:docMk/>
            <pc:sldMk cId="2782412096" sldId="313"/>
            <ac:spMk id="3" creationId="{F66DB79E-F54C-15F8-4A2A-93A670C1B45C}"/>
          </ac:spMkLst>
        </pc:spChg>
        <pc:graphicFrameChg chg="add mod">
          <ac:chgData name="Weronika Bińkowska" userId="35d0cf25-24f6-4e2d-83be-81582afcfd4d" providerId="ADAL" clId="{86E2D0CA-B2A2-41F0-A1D9-349E4B779FAE}" dt="2026-09-18T07:59:00.986" v="1565" actId="1076"/>
          <ac:graphicFrameMkLst>
            <pc:docMk/>
            <pc:sldMk cId="2782412096" sldId="313"/>
            <ac:graphicFrameMk id="4" creationId="{AE7B9ACF-C8C7-EF34-B459-32418AE0BC46}"/>
          </ac:graphicFrameMkLst>
        </pc:graphicFrameChg>
      </pc:sldChg>
      <pc:sldChg chg="addSp delSp modSp add mod">
        <pc:chgData name="Weronika Bińkowska" userId="35d0cf25-24f6-4e2d-83be-81582afcfd4d" providerId="ADAL" clId="{86E2D0CA-B2A2-41F0-A1D9-349E4B779FAE}" dt="2026-09-18T07:59:56.811" v="1571" actId="1076"/>
        <pc:sldMkLst>
          <pc:docMk/>
          <pc:sldMk cId="3146125662" sldId="314"/>
        </pc:sldMkLst>
        <pc:spChg chg="del">
          <ac:chgData name="Weronika Bińkowska" userId="35d0cf25-24f6-4e2d-83be-81582afcfd4d" providerId="ADAL" clId="{86E2D0CA-B2A2-41F0-A1D9-349E4B779FAE}" dt="2026-09-18T07:59:47.358" v="1566" actId="478"/>
          <ac:spMkLst>
            <pc:docMk/>
            <pc:sldMk cId="3146125662" sldId="314"/>
            <ac:spMk id="3" creationId="{A5B7A205-E96C-905F-211B-D2A0B49A12D2}"/>
          </ac:spMkLst>
        </pc:spChg>
        <pc:graphicFrameChg chg="add mod">
          <ac:chgData name="Weronika Bińkowska" userId="35d0cf25-24f6-4e2d-83be-81582afcfd4d" providerId="ADAL" clId="{86E2D0CA-B2A2-41F0-A1D9-349E4B779FAE}" dt="2026-09-18T07:59:56.811" v="1571" actId="1076"/>
          <ac:graphicFrameMkLst>
            <pc:docMk/>
            <pc:sldMk cId="3146125662" sldId="314"/>
            <ac:graphicFrameMk id="4" creationId="{8F3D6D66-0292-A1BD-771D-0A4774CC390F}"/>
          </ac:graphicFrameMkLst>
        </pc:graphicFrameChg>
      </pc:sldChg>
      <pc:sldChg chg="addSp delSp modSp add mod">
        <pc:chgData name="Weronika Bińkowska" userId="35d0cf25-24f6-4e2d-83be-81582afcfd4d" providerId="ADAL" clId="{86E2D0CA-B2A2-41F0-A1D9-349E4B779FAE}" dt="2026-09-18T08:02:15.669" v="1599"/>
        <pc:sldMkLst>
          <pc:docMk/>
          <pc:sldMk cId="2263201524" sldId="315"/>
        </pc:sldMkLst>
        <pc:spChg chg="add del">
          <ac:chgData name="Weronika Bińkowska" userId="35d0cf25-24f6-4e2d-83be-81582afcfd4d" providerId="ADAL" clId="{86E2D0CA-B2A2-41F0-A1D9-349E4B779FAE}" dt="2026-09-18T08:00:58.254" v="1582" actId="478"/>
          <ac:spMkLst>
            <pc:docMk/>
            <pc:sldMk cId="2263201524" sldId="315"/>
            <ac:spMk id="3" creationId="{06FC1AE8-4141-E814-7F1A-D5F5E21CD19C}"/>
          </ac:spMkLst>
        </pc:spChg>
        <pc:graphicFrameChg chg="add mod">
          <ac:chgData name="Weronika Bińkowska" userId="35d0cf25-24f6-4e2d-83be-81582afcfd4d" providerId="ADAL" clId="{86E2D0CA-B2A2-41F0-A1D9-349E4B779FAE}" dt="2026-09-18T08:00:50.364" v="1581"/>
          <ac:graphicFrameMkLst>
            <pc:docMk/>
            <pc:sldMk cId="2263201524" sldId="315"/>
            <ac:graphicFrameMk id="4" creationId="{47CC2389-A1A7-BB5D-AD58-9B4736E287DF}"/>
          </ac:graphicFrameMkLst>
        </pc:graphicFrameChg>
        <pc:graphicFrameChg chg="add mod">
          <ac:chgData name="Weronika Bińkowska" userId="35d0cf25-24f6-4e2d-83be-81582afcfd4d" providerId="ADAL" clId="{86E2D0CA-B2A2-41F0-A1D9-349E4B779FAE}" dt="2026-09-18T08:02:15.669" v="1599"/>
          <ac:graphicFrameMkLst>
            <pc:docMk/>
            <pc:sldMk cId="2263201524" sldId="315"/>
            <ac:graphicFrameMk id="5" creationId="{8C15F9BA-8EF7-634F-69E5-D7D4FE0E11E0}"/>
          </ac:graphicFrameMkLst>
        </pc:graphicFrameChg>
      </pc:sldChg>
      <pc:sldChg chg="addSp modSp add mod">
        <pc:chgData name="Weronika Bińkowska" userId="35d0cf25-24f6-4e2d-83be-81582afcfd4d" providerId="ADAL" clId="{86E2D0CA-B2A2-41F0-A1D9-349E4B779FAE}" dt="2026-08-07T11:49:09.243" v="1209" actId="20577"/>
        <pc:sldMkLst>
          <pc:docMk/>
          <pc:sldMk cId="3463404456" sldId="317"/>
        </pc:sldMkLst>
      </pc:sldChg>
      <pc:sldChg chg="modSp add mod">
        <pc:chgData name="Weronika Bińkowska" userId="35d0cf25-24f6-4e2d-83be-81582afcfd4d" providerId="ADAL" clId="{86E2D0CA-B2A2-41F0-A1D9-349E4B779FAE}" dt="2026-08-07T11:47:51.406" v="1064" actId="20577"/>
        <pc:sldMkLst>
          <pc:docMk/>
          <pc:sldMk cId="4156309809" sldId="318"/>
        </pc:sldMkLst>
      </pc:sldChg>
      <pc:sldChg chg="modSp add mod">
        <pc:chgData name="Weronika Bińkowska" userId="35d0cf25-24f6-4e2d-83be-81582afcfd4d" providerId="ADAL" clId="{86E2D0CA-B2A2-41F0-A1D9-349E4B779FAE}" dt="2026-08-07T11:48:39.431" v="1170" actId="27636"/>
        <pc:sldMkLst>
          <pc:docMk/>
          <pc:sldMk cId="2325040876" sldId="320"/>
        </pc:sldMkLst>
      </pc:sldChg>
    </pc:docChg>
  </pc:docChgLst>
  <pc:docChgLst>
    <pc:chgData name="Arkadiusz Szpicer" userId="abcb335a-400c-41c3-8e9a-e431fc189916" providerId="ADAL" clId="{115495F1-FBA4-44B4-AF5E-365ED0EA6297}"/>
    <pc:docChg chg="undo modSld">
      <pc:chgData name="Arkadiusz Szpicer" userId="abcb335a-400c-41c3-8e9a-e431fc189916" providerId="ADAL" clId="{115495F1-FBA4-44B4-AF5E-365ED0EA6297}" dt="2026-09-24T10:46:00.362" v="275" actId="207"/>
      <pc:docMkLst>
        <pc:docMk/>
      </pc:docMkLst>
      <pc:sldChg chg="modSp">
        <pc:chgData name="Arkadiusz Szpicer" userId="abcb335a-400c-41c3-8e9a-e431fc189916" providerId="ADAL" clId="{115495F1-FBA4-44B4-AF5E-365ED0EA6297}" dt="2026-09-23T08:47:13.755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115495F1-FBA4-44B4-AF5E-365ED0EA6297}" dt="2026-09-23T08:47:13.755" v="0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modSp">
        <pc:chgData name="Arkadiusz Szpicer" userId="abcb335a-400c-41c3-8e9a-e431fc189916" providerId="ADAL" clId="{115495F1-FBA4-44B4-AF5E-365ED0EA6297}" dt="2026-09-24T10:31:52.202" v="235" actId="20577"/>
        <pc:sldMkLst>
          <pc:docMk/>
          <pc:sldMk cId="3557989933" sldId="298"/>
        </pc:sldMkLst>
        <pc:graphicFrameChg chg="mod">
          <ac:chgData name="Arkadiusz Szpicer" userId="abcb335a-400c-41c3-8e9a-e431fc189916" providerId="ADAL" clId="{115495F1-FBA4-44B4-AF5E-365ED0EA6297}" dt="2026-09-24T09:32:01.553" v="20" actId="962"/>
          <ac:graphicFrameMkLst>
            <pc:docMk/>
            <pc:sldMk cId="3557989933" sldId="298"/>
            <ac:graphicFrameMk id="4" creationId="{FED82818-A8BB-6E6B-D236-C562CC13A66F}"/>
          </ac:graphicFrameMkLst>
        </pc:graphicFrameChg>
        <pc:graphicFrameChg chg="mod">
          <ac:chgData name="Arkadiusz Szpicer" userId="abcb335a-400c-41c3-8e9a-e431fc189916" providerId="ADAL" clId="{115495F1-FBA4-44B4-AF5E-365ED0EA6297}" dt="2026-09-24T10:31:52.202" v="235" actId="20577"/>
          <ac:graphicFrameMkLst>
            <pc:docMk/>
            <pc:sldMk cId="3557989933" sldId="298"/>
            <ac:graphicFrameMk id="5" creationId="{5051822D-7EC6-DDFF-18D5-57ED285F69E9}"/>
          </ac:graphicFrameMkLst>
        </pc:graphicFrameChg>
        <pc:graphicFrameChg chg="mod">
          <ac:chgData name="Arkadiusz Szpicer" userId="abcb335a-400c-41c3-8e9a-e431fc189916" providerId="ADAL" clId="{115495F1-FBA4-44B4-AF5E-365ED0EA6297}" dt="2026-09-24T09:31:42.441" v="18" actId="962"/>
          <ac:graphicFrameMkLst>
            <pc:docMk/>
            <pc:sldMk cId="3557989933" sldId="298"/>
            <ac:graphicFrameMk id="6" creationId="{DCC96D0B-6DE2-93B8-3D3E-0AF22BD4D1ED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43:27.509" v="264" actId="207"/>
        <pc:sldMkLst>
          <pc:docMk/>
          <pc:sldMk cId="3529636090" sldId="299"/>
        </pc:sldMkLst>
        <pc:spChg chg="mod">
          <ac:chgData name="Arkadiusz Szpicer" userId="abcb335a-400c-41c3-8e9a-e431fc189916" providerId="ADAL" clId="{115495F1-FBA4-44B4-AF5E-365ED0EA6297}" dt="2026-09-24T09:32:32.675" v="23" actId="962"/>
          <ac:spMkLst>
            <pc:docMk/>
            <pc:sldMk cId="3529636090" sldId="299"/>
            <ac:spMk id="5" creationId="{B46501F3-8D73-55FF-EF81-55A6237CEEBE}"/>
          </ac:spMkLst>
        </pc:spChg>
        <pc:spChg chg="mod">
          <ac:chgData name="Arkadiusz Szpicer" userId="abcb335a-400c-41c3-8e9a-e431fc189916" providerId="ADAL" clId="{115495F1-FBA4-44B4-AF5E-365ED0EA6297}" dt="2026-09-24T09:32:32.675" v="23" actId="962"/>
          <ac:spMkLst>
            <pc:docMk/>
            <pc:sldMk cId="3529636090" sldId="299"/>
            <ac:spMk id="6" creationId="{CB55FAE7-CC1A-CA77-3013-23D0F1D3B6B0}"/>
          </ac:spMkLst>
        </pc:spChg>
        <pc:spChg chg="mod">
          <ac:chgData name="Arkadiusz Szpicer" userId="abcb335a-400c-41c3-8e9a-e431fc189916" providerId="ADAL" clId="{115495F1-FBA4-44B4-AF5E-365ED0EA6297}" dt="2026-09-24T09:32:32.675" v="23" actId="962"/>
          <ac:spMkLst>
            <pc:docMk/>
            <pc:sldMk cId="3529636090" sldId="299"/>
            <ac:spMk id="7" creationId="{3853789C-9D54-DAB0-814D-872D5A260EE1}"/>
          </ac:spMkLst>
        </pc:spChg>
        <pc:spChg chg="mod">
          <ac:chgData name="Arkadiusz Szpicer" userId="abcb335a-400c-41c3-8e9a-e431fc189916" providerId="ADAL" clId="{115495F1-FBA4-44B4-AF5E-365ED0EA6297}" dt="2026-09-24T10:32:16.025" v="236" actId="962"/>
          <ac:spMkLst>
            <pc:docMk/>
            <pc:sldMk cId="3529636090" sldId="299"/>
            <ac:spMk id="8" creationId="{1DFFA675-D81D-524F-859C-130C1767A51C}"/>
          </ac:spMkLst>
        </pc:spChg>
        <pc:spChg chg="mod">
          <ac:chgData name="Arkadiusz Szpicer" userId="abcb335a-400c-41c3-8e9a-e431fc189916" providerId="ADAL" clId="{115495F1-FBA4-44B4-AF5E-365ED0EA6297}" dt="2026-09-24T10:43:27.509" v="264" actId="207"/>
          <ac:spMkLst>
            <pc:docMk/>
            <pc:sldMk cId="3529636090" sldId="299"/>
            <ac:spMk id="9" creationId="{C8AC1838-311E-AB4B-551A-4D35DC134247}"/>
          </ac:spMkLst>
        </pc:spChg>
        <pc:spChg chg="mod">
          <ac:chgData name="Arkadiusz Szpicer" userId="abcb335a-400c-41c3-8e9a-e431fc189916" providerId="ADAL" clId="{115495F1-FBA4-44B4-AF5E-365ED0EA6297}" dt="2026-09-24T10:43:27.509" v="264" actId="207"/>
          <ac:spMkLst>
            <pc:docMk/>
            <pc:sldMk cId="3529636090" sldId="299"/>
            <ac:spMk id="11" creationId="{34F65D44-C3FC-8C90-28A5-B151EDC73CF7}"/>
          </ac:spMkLst>
        </pc:spChg>
        <pc:spChg chg="mod">
          <ac:chgData name="Arkadiusz Szpicer" userId="abcb335a-400c-41c3-8e9a-e431fc189916" providerId="ADAL" clId="{115495F1-FBA4-44B4-AF5E-365ED0EA6297}" dt="2026-09-24T10:43:27.509" v="264" actId="207"/>
          <ac:spMkLst>
            <pc:docMk/>
            <pc:sldMk cId="3529636090" sldId="299"/>
            <ac:spMk id="13" creationId="{61D551BA-C729-9F9F-2F2E-D882BB44ABAC}"/>
          </ac:spMkLst>
        </pc:spChg>
        <pc:grpChg chg="mod">
          <ac:chgData name="Arkadiusz Szpicer" userId="abcb335a-400c-41c3-8e9a-e431fc189916" providerId="ADAL" clId="{115495F1-FBA4-44B4-AF5E-365ED0EA6297}" dt="2026-09-24T09:32:13.599" v="22" actId="962"/>
          <ac:grpSpMkLst>
            <pc:docMk/>
            <pc:sldMk cId="3529636090" sldId="299"/>
            <ac:grpSpMk id="4" creationId="{8C4C4E0C-70E5-CE70-D98E-9E5533D33F37}"/>
          </ac:grpSpMkLst>
        </pc:grpChg>
      </pc:sldChg>
      <pc:sldChg chg="addSp modSp">
        <pc:chgData name="Arkadiusz Szpicer" userId="abcb335a-400c-41c3-8e9a-e431fc189916" providerId="ADAL" clId="{115495F1-FBA4-44B4-AF5E-365ED0EA6297}" dt="2026-09-24T10:32:55.705" v="239" actId="962"/>
        <pc:sldMkLst>
          <pc:docMk/>
          <pc:sldMk cId="412862629" sldId="300"/>
        </pc:sldMkLst>
        <pc:spChg chg="mod">
          <ac:chgData name="Arkadiusz Szpicer" userId="abcb335a-400c-41c3-8e9a-e431fc189916" providerId="ADAL" clId="{115495F1-FBA4-44B4-AF5E-365ED0EA6297}" dt="2026-09-24T10:32:40.184" v="237" actId="962"/>
          <ac:spMkLst>
            <pc:docMk/>
            <pc:sldMk cId="412862629" sldId="300"/>
            <ac:spMk id="5" creationId="{82A87057-8B16-C0DA-2325-5DFB25E9779C}"/>
          </ac:spMkLst>
        </pc:spChg>
        <pc:spChg chg="mod">
          <ac:chgData name="Arkadiusz Szpicer" userId="abcb335a-400c-41c3-8e9a-e431fc189916" providerId="ADAL" clId="{115495F1-FBA4-44B4-AF5E-365ED0EA6297}" dt="2026-09-24T10:32:40.184" v="237" actId="962"/>
          <ac:spMkLst>
            <pc:docMk/>
            <pc:sldMk cId="412862629" sldId="300"/>
            <ac:spMk id="6" creationId="{C52000CB-5412-50FA-ECC0-8D22B86ECB16}"/>
          </ac:spMkLst>
        </pc:spChg>
        <pc:spChg chg="mod">
          <ac:chgData name="Arkadiusz Szpicer" userId="abcb335a-400c-41c3-8e9a-e431fc189916" providerId="ADAL" clId="{115495F1-FBA4-44B4-AF5E-365ED0EA6297}" dt="2026-09-24T10:32:40.184" v="237" actId="962"/>
          <ac:spMkLst>
            <pc:docMk/>
            <pc:sldMk cId="412862629" sldId="300"/>
            <ac:spMk id="7" creationId="{1B23A28D-1B74-D37E-BFA0-7B8FE3D0E5EA}"/>
          </ac:spMkLst>
        </pc:spChg>
        <pc:grpChg chg="add mod">
          <ac:chgData name="Arkadiusz Szpicer" userId="abcb335a-400c-41c3-8e9a-e431fc189916" providerId="ADAL" clId="{115495F1-FBA4-44B4-AF5E-365ED0EA6297}" dt="2026-09-24T09:35:58.509" v="46" actId="962"/>
          <ac:grpSpMkLst>
            <pc:docMk/>
            <pc:sldMk cId="412862629" sldId="300"/>
            <ac:grpSpMk id="3" creationId="{C21AF04C-0AF3-4786-8F4C-7C8B363398F3}"/>
          </ac:grpSpMkLst>
        </pc:grpChg>
        <pc:graphicFrameChg chg="mod">
          <ac:chgData name="Arkadiusz Szpicer" userId="abcb335a-400c-41c3-8e9a-e431fc189916" providerId="ADAL" clId="{115495F1-FBA4-44B4-AF5E-365ED0EA6297}" dt="2026-09-24T10:32:55.705" v="239" actId="962"/>
          <ac:graphicFrameMkLst>
            <pc:docMk/>
            <pc:sldMk cId="412862629" sldId="300"/>
            <ac:graphicFrameMk id="4" creationId="{F3B3E215-90AB-76A3-92CA-37AE13F2207D}"/>
          </ac:graphicFrameMkLst>
        </pc:graphicFrameChg>
      </pc:sldChg>
      <pc:sldChg chg="addSp modSp">
        <pc:chgData name="Arkadiusz Szpicer" userId="abcb335a-400c-41c3-8e9a-e431fc189916" providerId="ADAL" clId="{115495F1-FBA4-44B4-AF5E-365ED0EA6297}" dt="2026-09-24T10:36:00.991" v="245" actId="13244"/>
        <pc:sldMkLst>
          <pc:docMk/>
          <pc:sldMk cId="623005876" sldId="301"/>
        </pc:sldMkLst>
        <pc:spChg chg="mod">
          <ac:chgData name="Arkadiusz Szpicer" userId="abcb335a-400c-41c3-8e9a-e431fc189916" providerId="ADAL" clId="{115495F1-FBA4-44B4-AF5E-365ED0EA6297}" dt="2026-09-24T10:34:41.158" v="242" actId="13244"/>
          <ac:spMkLst>
            <pc:docMk/>
            <pc:sldMk cId="623005876" sldId="301"/>
            <ac:spMk id="3" creationId="{C169C96D-C539-50FB-8F9C-E2D9B2FDBB91}"/>
          </ac:spMkLst>
        </pc:spChg>
        <pc:spChg chg="mod">
          <ac:chgData name="Arkadiusz Szpicer" userId="abcb335a-400c-41c3-8e9a-e431fc189916" providerId="ADAL" clId="{115495F1-FBA4-44B4-AF5E-365ED0EA6297}" dt="2026-09-24T09:42:50.315" v="157" actId="962"/>
          <ac:spMkLst>
            <pc:docMk/>
            <pc:sldMk cId="623005876" sldId="301"/>
            <ac:spMk id="7" creationId="{81F2FFDB-1A01-3DD2-524D-EE3E6C78FFB9}"/>
          </ac:spMkLst>
        </pc:spChg>
        <pc:spChg chg="mod">
          <ac:chgData name="Arkadiusz Szpicer" userId="abcb335a-400c-41c3-8e9a-e431fc189916" providerId="ADAL" clId="{115495F1-FBA4-44B4-AF5E-365ED0EA6297}" dt="2026-09-24T09:42:48.187" v="156" actId="962"/>
          <ac:spMkLst>
            <pc:docMk/>
            <pc:sldMk cId="623005876" sldId="301"/>
            <ac:spMk id="8" creationId="{D9F605D7-C446-5649-6A59-16C9DBBCF5A0}"/>
          </ac:spMkLst>
        </pc:spChg>
        <pc:spChg chg="mod">
          <ac:chgData name="Arkadiusz Szpicer" userId="abcb335a-400c-41c3-8e9a-e431fc189916" providerId="ADAL" clId="{115495F1-FBA4-44B4-AF5E-365ED0EA6297}" dt="2026-09-24T09:42:52.211" v="158" actId="962"/>
          <ac:spMkLst>
            <pc:docMk/>
            <pc:sldMk cId="623005876" sldId="301"/>
            <ac:spMk id="9" creationId="{DC973951-C267-358E-E927-1FFD7CD6F8C6}"/>
          </ac:spMkLst>
        </pc:spChg>
        <pc:spChg chg="mod">
          <ac:chgData name="Arkadiusz Szpicer" userId="abcb335a-400c-41c3-8e9a-e431fc189916" providerId="ADAL" clId="{115495F1-FBA4-44B4-AF5E-365ED0EA6297}" dt="2026-09-24T09:41:08.713" v="132" actId="962"/>
          <ac:spMkLst>
            <pc:docMk/>
            <pc:sldMk cId="623005876" sldId="301"/>
            <ac:spMk id="13" creationId="{3BCBD137-9C6E-A70A-197E-476A3508A968}"/>
          </ac:spMkLst>
        </pc:spChg>
        <pc:grpChg chg="add mod">
          <ac:chgData name="Arkadiusz Szpicer" userId="abcb335a-400c-41c3-8e9a-e431fc189916" providerId="ADAL" clId="{115495F1-FBA4-44B4-AF5E-365ED0EA6297}" dt="2026-09-24T09:33:41.191" v="31" actId="164"/>
          <ac:grpSpMkLst>
            <pc:docMk/>
            <pc:sldMk cId="623005876" sldId="301"/>
            <ac:grpSpMk id="2" creationId="{DB7F5F76-180A-4C22-9A6C-20D38A4006B4}"/>
          </ac:grpSpMkLst>
        </pc:grpChg>
        <pc:grpChg chg="add mod">
          <ac:chgData name="Arkadiusz Szpicer" userId="abcb335a-400c-41c3-8e9a-e431fc189916" providerId="ADAL" clId="{115495F1-FBA4-44B4-AF5E-365ED0EA6297}" dt="2026-09-24T10:36:00.991" v="245" actId="13244"/>
          <ac:grpSpMkLst>
            <pc:docMk/>
            <pc:sldMk cId="623005876" sldId="301"/>
            <ac:grpSpMk id="5" creationId="{82BA37AD-7B9C-468A-9A9D-550CB1A949D9}"/>
          </ac:grpSpMkLst>
        </pc:grpChg>
        <pc:grpChg chg="add mod">
          <ac:chgData name="Arkadiusz Szpicer" userId="abcb335a-400c-41c3-8e9a-e431fc189916" providerId="ADAL" clId="{115495F1-FBA4-44B4-AF5E-365ED0EA6297}" dt="2026-09-24T09:41:53.273" v="140" actId="962"/>
          <ac:grpSpMkLst>
            <pc:docMk/>
            <pc:sldMk cId="623005876" sldId="301"/>
            <ac:grpSpMk id="6" creationId="{DDFDD7C7-B13C-4006-A3CB-1FF2E7E28CE5}"/>
          </ac:grpSpMkLst>
        </pc:grpChg>
        <pc:grpChg chg="add mod">
          <ac:chgData name="Arkadiusz Szpicer" userId="abcb335a-400c-41c3-8e9a-e431fc189916" providerId="ADAL" clId="{115495F1-FBA4-44B4-AF5E-365ED0EA6297}" dt="2026-09-24T09:41:55.427" v="141" actId="962"/>
          <ac:grpSpMkLst>
            <pc:docMk/>
            <pc:sldMk cId="623005876" sldId="301"/>
            <ac:grpSpMk id="10" creationId="{FE17A539-20B8-4385-8F76-3709DB2B5738}"/>
          </ac:grpSpMkLst>
        </pc:grpChg>
        <pc:grpChg chg="mod">
          <ac:chgData name="Arkadiusz Szpicer" userId="abcb335a-400c-41c3-8e9a-e431fc189916" providerId="ADAL" clId="{115495F1-FBA4-44B4-AF5E-365ED0EA6297}" dt="2026-09-24T09:33:54.182" v="32" actId="164"/>
          <ac:grpSpMkLst>
            <pc:docMk/>
            <pc:sldMk cId="623005876" sldId="301"/>
            <ac:grpSpMk id="16" creationId="{4FCF9B36-9398-D7A5-421C-6185249311DD}"/>
          </ac:grpSpMkLst>
        </pc:grpChg>
        <pc:picChg chg="mod">
          <ac:chgData name="Arkadiusz Szpicer" userId="abcb335a-400c-41c3-8e9a-e431fc189916" providerId="ADAL" clId="{115495F1-FBA4-44B4-AF5E-365ED0EA6297}" dt="2026-09-24T09:40:59.563" v="128" actId="962"/>
          <ac:picMkLst>
            <pc:docMk/>
            <pc:sldMk cId="623005876" sldId="301"/>
            <ac:picMk id="11" creationId="{BDE6C611-ADF4-1A56-CB11-4564FDE322C2}"/>
          </ac:picMkLst>
        </pc:picChg>
        <pc:picChg chg="mod">
          <ac:chgData name="Arkadiusz Szpicer" userId="abcb335a-400c-41c3-8e9a-e431fc189916" providerId="ADAL" clId="{115495F1-FBA4-44B4-AF5E-365ED0EA6297}" dt="2026-09-24T09:41:04.060" v="130" actId="962"/>
          <ac:picMkLst>
            <pc:docMk/>
            <pc:sldMk cId="623005876" sldId="301"/>
            <ac:picMk id="14" creationId="{F52D4A74-BA09-619D-F668-4BB07D4C259B}"/>
          </ac:picMkLst>
        </pc:picChg>
        <pc:picChg chg="mod">
          <ac:chgData name="Arkadiusz Szpicer" userId="abcb335a-400c-41c3-8e9a-e431fc189916" providerId="ADAL" clId="{115495F1-FBA4-44B4-AF5E-365ED0EA6297}" dt="2026-09-24T09:41:15.958" v="134" actId="962"/>
          <ac:picMkLst>
            <pc:docMk/>
            <pc:sldMk cId="623005876" sldId="301"/>
            <ac:picMk id="22" creationId="{B96B80E8-0DFD-91E6-B003-BCECFAB20D77}"/>
          </ac:picMkLst>
        </pc:picChg>
        <pc:picChg chg="mod">
          <ac:chgData name="Arkadiusz Szpicer" userId="abcb335a-400c-41c3-8e9a-e431fc189916" providerId="ADAL" clId="{115495F1-FBA4-44B4-AF5E-365ED0EA6297}" dt="2026-09-24T10:35:13.021" v="243" actId="13244"/>
          <ac:picMkLst>
            <pc:docMk/>
            <pc:sldMk cId="623005876" sldId="301"/>
            <ac:picMk id="23" creationId="{4554BAB2-8B70-CB09-EAA7-C0227159FE4F}"/>
          </ac:picMkLst>
        </pc:picChg>
        <pc:picChg chg="mod">
          <ac:chgData name="Arkadiusz Szpicer" userId="abcb335a-400c-41c3-8e9a-e431fc189916" providerId="ADAL" clId="{115495F1-FBA4-44B4-AF5E-365ED0EA6297}" dt="2026-09-24T09:41:21.350" v="136" actId="962"/>
          <ac:picMkLst>
            <pc:docMk/>
            <pc:sldMk cId="623005876" sldId="301"/>
            <ac:picMk id="24" creationId="{12A67367-DDB1-B720-8ED0-536D1C8C4D34}"/>
          </ac:picMkLst>
        </pc:picChg>
        <pc:cxnChg chg="mod">
          <ac:chgData name="Arkadiusz Szpicer" userId="abcb335a-400c-41c3-8e9a-e431fc189916" providerId="ADAL" clId="{115495F1-FBA4-44B4-AF5E-365ED0EA6297}" dt="2026-09-24T09:41:06.344" v="131" actId="962"/>
          <ac:cxnSpMkLst>
            <pc:docMk/>
            <pc:sldMk cId="623005876" sldId="301"/>
            <ac:cxnSpMk id="12" creationId="{68BBCD4C-0996-4ED8-A9F1-CA628C687E01}"/>
          </ac:cxnSpMkLst>
        </pc:cxnChg>
      </pc:sldChg>
      <pc:sldChg chg="addSp delSp modSp">
        <pc:chgData name="Arkadiusz Szpicer" userId="abcb335a-400c-41c3-8e9a-e431fc189916" providerId="ADAL" clId="{115495F1-FBA4-44B4-AF5E-365ED0EA6297}" dt="2026-09-24T10:35:42.704" v="244" actId="13244"/>
        <pc:sldMkLst>
          <pc:docMk/>
          <pc:sldMk cId="215104155" sldId="302"/>
        </pc:sldMkLst>
        <pc:spChg chg="mod topLvl">
          <ac:chgData name="Arkadiusz Szpicer" userId="abcb335a-400c-41c3-8e9a-e431fc189916" providerId="ADAL" clId="{115495F1-FBA4-44B4-AF5E-365ED0EA6297}" dt="2026-09-24T09:42:42.539" v="154" actId="962"/>
          <ac:spMkLst>
            <pc:docMk/>
            <pc:sldMk cId="215104155" sldId="302"/>
            <ac:spMk id="5" creationId="{EDC4C843-2B1B-D98E-4817-8AB3EDFF1F48}"/>
          </ac:spMkLst>
        </pc:spChg>
        <pc:spChg chg="mod">
          <ac:chgData name="Arkadiusz Szpicer" userId="abcb335a-400c-41c3-8e9a-e431fc189916" providerId="ADAL" clId="{115495F1-FBA4-44B4-AF5E-365ED0EA6297}" dt="2026-09-24T09:42:44.843" v="155" actId="962"/>
          <ac:spMkLst>
            <pc:docMk/>
            <pc:sldMk cId="215104155" sldId="302"/>
            <ac:spMk id="8" creationId="{91CA32A2-24C0-C147-C8AD-DCCE40F6C648}"/>
          </ac:spMkLst>
        </pc:spChg>
        <pc:grpChg chg="del">
          <ac:chgData name="Arkadiusz Szpicer" userId="abcb335a-400c-41c3-8e9a-e431fc189916" providerId="ADAL" clId="{115495F1-FBA4-44B4-AF5E-365ED0EA6297}" dt="2026-09-24T09:36:55.081" v="60" actId="165"/>
          <ac:grpSpMkLst>
            <pc:docMk/>
            <pc:sldMk cId="215104155" sldId="302"/>
            <ac:grpSpMk id="4" creationId="{CE60C9C1-05A0-AE26-E100-578BCCDAA623}"/>
          </ac:grpSpMkLst>
        </pc:grpChg>
        <pc:grpChg chg="add mod">
          <ac:chgData name="Arkadiusz Szpicer" userId="abcb335a-400c-41c3-8e9a-e431fc189916" providerId="ADAL" clId="{115495F1-FBA4-44B4-AF5E-365ED0EA6297}" dt="2026-09-24T09:42:00.442" v="142" actId="962"/>
          <ac:grpSpMkLst>
            <pc:docMk/>
            <pc:sldMk cId="215104155" sldId="302"/>
            <ac:grpSpMk id="12" creationId="{B15E25F5-D364-482F-A7AE-37CBCD57B0A2}"/>
          </ac:grpSpMkLst>
        </pc:grpChg>
        <pc:grpChg chg="add mod">
          <ac:chgData name="Arkadiusz Szpicer" userId="abcb335a-400c-41c3-8e9a-e431fc189916" providerId="ADAL" clId="{115495F1-FBA4-44B4-AF5E-365ED0EA6297}" dt="2026-09-24T10:35:42.704" v="244" actId="13244"/>
          <ac:grpSpMkLst>
            <pc:docMk/>
            <pc:sldMk cId="215104155" sldId="302"/>
            <ac:grpSpMk id="13" creationId="{923BB152-216D-43ED-BAF7-8A2167847044}"/>
          </ac:grpSpMkLst>
        </pc:grpChg>
        <pc:picChg chg="mod topLvl">
          <ac:chgData name="Arkadiusz Szpicer" userId="abcb335a-400c-41c3-8e9a-e431fc189916" providerId="ADAL" clId="{115495F1-FBA4-44B4-AF5E-365ED0EA6297}" dt="2026-09-24T09:42:15.815" v="147" actId="962"/>
          <ac:picMkLst>
            <pc:docMk/>
            <pc:sldMk cId="215104155" sldId="302"/>
            <ac:picMk id="6" creationId="{284DBD30-C833-A9BE-6B29-34C8EE566083}"/>
          </ac:picMkLst>
        </pc:picChg>
        <pc:picChg chg="mod topLvl">
          <ac:chgData name="Arkadiusz Szpicer" userId="abcb335a-400c-41c3-8e9a-e431fc189916" providerId="ADAL" clId="{115495F1-FBA4-44B4-AF5E-365ED0EA6297}" dt="2026-09-24T09:42:10.198" v="145" actId="962"/>
          <ac:picMkLst>
            <pc:docMk/>
            <pc:sldMk cId="215104155" sldId="302"/>
            <ac:picMk id="7" creationId="{A6EEE0EE-4078-F12C-380A-D76669F531A3}"/>
          </ac:picMkLst>
        </pc:picChg>
        <pc:picChg chg="mod">
          <ac:chgData name="Arkadiusz Szpicer" userId="abcb335a-400c-41c3-8e9a-e431fc189916" providerId="ADAL" clId="{115495F1-FBA4-44B4-AF5E-365ED0EA6297}" dt="2026-09-24T09:42:25.695" v="149" actId="962"/>
          <ac:picMkLst>
            <pc:docMk/>
            <pc:sldMk cId="215104155" sldId="302"/>
            <ac:picMk id="9" creationId="{0651B0DB-9F97-128D-6EBB-06A71075B21C}"/>
          </ac:picMkLst>
        </pc:picChg>
        <pc:picChg chg="mod">
          <ac:chgData name="Arkadiusz Szpicer" userId="abcb335a-400c-41c3-8e9a-e431fc189916" providerId="ADAL" clId="{115495F1-FBA4-44B4-AF5E-365ED0EA6297}" dt="2026-09-24T09:42:30.142" v="151" actId="962"/>
          <ac:picMkLst>
            <pc:docMk/>
            <pc:sldMk cId="215104155" sldId="302"/>
            <ac:picMk id="10" creationId="{AAC768D0-1998-5700-D2BD-73257CBBE1C7}"/>
          </ac:picMkLst>
        </pc:picChg>
        <pc:picChg chg="mod">
          <ac:chgData name="Arkadiusz Szpicer" userId="abcb335a-400c-41c3-8e9a-e431fc189916" providerId="ADAL" clId="{115495F1-FBA4-44B4-AF5E-365ED0EA6297}" dt="2026-09-24T09:42:36.432" v="153" actId="962"/>
          <ac:picMkLst>
            <pc:docMk/>
            <pc:sldMk cId="215104155" sldId="302"/>
            <ac:picMk id="11" creationId="{9600B098-C110-06FE-F577-5D9F5E60E3EA}"/>
          </ac:picMkLst>
        </pc:picChg>
      </pc:sldChg>
      <pc:sldChg chg="addSp modSp">
        <pc:chgData name="Arkadiusz Szpicer" userId="abcb335a-400c-41c3-8e9a-e431fc189916" providerId="ADAL" clId="{115495F1-FBA4-44B4-AF5E-365ED0EA6297}" dt="2026-09-24T10:36:42.714" v="248" actId="13244"/>
        <pc:sldMkLst>
          <pc:docMk/>
          <pc:sldMk cId="3173515689" sldId="303"/>
        </pc:sldMkLst>
        <pc:spChg chg="mod">
          <ac:chgData name="Arkadiusz Szpicer" userId="abcb335a-400c-41c3-8e9a-e431fc189916" providerId="ADAL" clId="{115495F1-FBA4-44B4-AF5E-365ED0EA6297}" dt="2026-09-24T10:36:29.448" v="246" actId="13244"/>
          <ac:spMkLst>
            <pc:docMk/>
            <pc:sldMk cId="3173515689" sldId="303"/>
            <ac:spMk id="4" creationId="{7B5509B5-D42F-3A3C-E664-612A50BC42B5}"/>
          </ac:spMkLst>
        </pc:spChg>
        <pc:spChg chg="mod">
          <ac:chgData name="Arkadiusz Szpicer" userId="abcb335a-400c-41c3-8e9a-e431fc189916" providerId="ADAL" clId="{115495F1-FBA4-44B4-AF5E-365ED0EA6297}" dt="2026-09-24T09:42:56.651" v="159" actId="962"/>
          <ac:spMkLst>
            <pc:docMk/>
            <pc:sldMk cId="3173515689" sldId="303"/>
            <ac:spMk id="5" creationId="{E488343A-1918-6B41-6E9E-A99FA165BECC}"/>
          </ac:spMkLst>
        </pc:spChg>
        <pc:grpChg chg="add mod">
          <ac:chgData name="Arkadiusz Szpicer" userId="abcb335a-400c-41c3-8e9a-e431fc189916" providerId="ADAL" clId="{115495F1-FBA4-44B4-AF5E-365ED0EA6297}" dt="2026-09-24T09:40:16.358" v="124" actId="164"/>
          <ac:grpSpMkLst>
            <pc:docMk/>
            <pc:sldMk cId="3173515689" sldId="303"/>
            <ac:grpSpMk id="11" creationId="{199445D8-5A82-4E7E-80D3-90C5BD98EAD8}"/>
          </ac:grpSpMkLst>
        </pc:grpChg>
        <pc:grpChg chg="add mod">
          <ac:chgData name="Arkadiusz Szpicer" userId="abcb335a-400c-41c3-8e9a-e431fc189916" providerId="ADAL" clId="{115495F1-FBA4-44B4-AF5E-365ED0EA6297}" dt="2026-09-24T09:40:15.730" v="123" actId="164"/>
          <ac:grpSpMkLst>
            <pc:docMk/>
            <pc:sldMk cId="3173515689" sldId="303"/>
            <ac:grpSpMk id="12" creationId="{3146E868-8E73-4B88-8423-4F5906B23A03}"/>
          </ac:grpSpMkLst>
        </pc:grpChg>
        <pc:picChg chg="mod">
          <ac:chgData name="Arkadiusz Szpicer" userId="abcb335a-400c-41c3-8e9a-e431fc189916" providerId="ADAL" clId="{115495F1-FBA4-44B4-AF5E-365ED0EA6297}" dt="2026-09-24T09:43:10.742" v="162" actId="962"/>
          <ac:picMkLst>
            <pc:docMk/>
            <pc:sldMk cId="3173515689" sldId="303"/>
            <ac:picMk id="6" creationId="{4F4E9CA0-7D07-EC9A-175A-17149DC98A44}"/>
          </ac:picMkLst>
        </pc:picChg>
        <pc:picChg chg="mod">
          <ac:chgData name="Arkadiusz Szpicer" userId="abcb335a-400c-41c3-8e9a-e431fc189916" providerId="ADAL" clId="{115495F1-FBA4-44B4-AF5E-365ED0EA6297}" dt="2026-09-24T09:43:14.869" v="164" actId="962"/>
          <ac:picMkLst>
            <pc:docMk/>
            <pc:sldMk cId="3173515689" sldId="303"/>
            <ac:picMk id="7" creationId="{3A1D402E-103C-58B6-4711-BD44D1622C7C}"/>
          </ac:picMkLst>
        </pc:picChg>
        <pc:picChg chg="mod">
          <ac:chgData name="Arkadiusz Szpicer" userId="abcb335a-400c-41c3-8e9a-e431fc189916" providerId="ADAL" clId="{115495F1-FBA4-44B4-AF5E-365ED0EA6297}" dt="2026-09-24T09:43:18.618" v="166" actId="962"/>
          <ac:picMkLst>
            <pc:docMk/>
            <pc:sldMk cId="3173515689" sldId="303"/>
            <ac:picMk id="8" creationId="{3D36B339-8EF4-5A04-25D7-F76E7C665BF4}"/>
          </ac:picMkLst>
        </pc:picChg>
        <pc:picChg chg="mod">
          <ac:chgData name="Arkadiusz Szpicer" userId="abcb335a-400c-41c3-8e9a-e431fc189916" providerId="ADAL" clId="{115495F1-FBA4-44B4-AF5E-365ED0EA6297}" dt="2026-09-24T10:36:42.714" v="248" actId="13244"/>
          <ac:picMkLst>
            <pc:docMk/>
            <pc:sldMk cId="3173515689" sldId="303"/>
            <ac:picMk id="9" creationId="{4769EF00-52E3-DA30-7154-C3A97D647D1E}"/>
          </ac:picMkLst>
        </pc:picChg>
        <pc:picChg chg="mod">
          <ac:chgData name="Arkadiusz Szpicer" userId="abcb335a-400c-41c3-8e9a-e431fc189916" providerId="ADAL" clId="{115495F1-FBA4-44B4-AF5E-365ED0EA6297}" dt="2026-09-24T10:36:42.714" v="248" actId="13244"/>
          <ac:picMkLst>
            <pc:docMk/>
            <pc:sldMk cId="3173515689" sldId="303"/>
            <ac:picMk id="10" creationId="{E6C40B1D-2C1C-35DD-5482-8C1E7A5DD5A8}"/>
          </ac:picMkLst>
        </pc:picChg>
      </pc:sldChg>
      <pc:sldChg chg="modSp">
        <pc:chgData name="Arkadiusz Szpicer" userId="abcb335a-400c-41c3-8e9a-e431fc189916" providerId="ADAL" clId="{115495F1-FBA4-44B4-AF5E-365ED0EA6297}" dt="2026-09-24T09:44:33.535" v="186" actId="962"/>
        <pc:sldMkLst>
          <pc:docMk/>
          <pc:sldMk cId="198734151" sldId="304"/>
        </pc:sldMkLst>
        <pc:spChg chg="mod">
          <ac:chgData name="Arkadiusz Szpicer" userId="abcb335a-400c-41c3-8e9a-e431fc189916" providerId="ADAL" clId="{115495F1-FBA4-44B4-AF5E-365ED0EA6297}" dt="2026-09-24T09:43:34.748" v="171" actId="962"/>
          <ac:spMkLst>
            <pc:docMk/>
            <pc:sldMk cId="198734151" sldId="304"/>
            <ac:spMk id="4" creationId="{28EF1E4B-D21D-5126-86B6-E523B2B0A8DF}"/>
          </ac:spMkLst>
        </pc:spChg>
        <pc:picChg chg="mod">
          <ac:chgData name="Arkadiusz Szpicer" userId="abcb335a-400c-41c3-8e9a-e431fc189916" providerId="ADAL" clId="{115495F1-FBA4-44B4-AF5E-365ED0EA6297}" dt="2026-09-24T09:44:28.911" v="184" actId="962"/>
          <ac:picMkLst>
            <pc:docMk/>
            <pc:sldMk cId="198734151" sldId="304"/>
            <ac:picMk id="5" creationId="{2522715D-BBAC-CE3C-2E87-4FEFD410A572}"/>
          </ac:picMkLst>
        </pc:picChg>
        <pc:picChg chg="mod">
          <ac:chgData name="Arkadiusz Szpicer" userId="abcb335a-400c-41c3-8e9a-e431fc189916" providerId="ADAL" clId="{115495F1-FBA4-44B4-AF5E-365ED0EA6297}" dt="2026-09-24T09:44:33.535" v="186" actId="962"/>
          <ac:picMkLst>
            <pc:docMk/>
            <pc:sldMk cId="198734151" sldId="304"/>
            <ac:picMk id="6" creationId="{C96B236B-0845-94A4-4901-CCE211EDC765}"/>
          </ac:picMkLst>
        </pc:picChg>
      </pc:sldChg>
      <pc:sldChg chg="addSp modSp">
        <pc:chgData name="Arkadiusz Szpicer" userId="abcb335a-400c-41c3-8e9a-e431fc189916" providerId="ADAL" clId="{115495F1-FBA4-44B4-AF5E-365ED0EA6297}" dt="2026-09-24T10:37:17.377" v="250" actId="13244"/>
        <pc:sldMkLst>
          <pc:docMk/>
          <pc:sldMk cId="3494941389" sldId="305"/>
        </pc:sldMkLst>
        <pc:spChg chg="mod">
          <ac:chgData name="Arkadiusz Szpicer" userId="abcb335a-400c-41c3-8e9a-e431fc189916" providerId="ADAL" clId="{115495F1-FBA4-44B4-AF5E-365ED0EA6297}" dt="2026-09-24T10:37:09.793" v="249" actId="13244"/>
          <ac:spMkLst>
            <pc:docMk/>
            <pc:sldMk cId="3494941389" sldId="305"/>
            <ac:spMk id="4" creationId="{1341948A-E0C0-0B79-F339-E37B1892195C}"/>
          </ac:spMkLst>
        </pc:spChg>
        <pc:spChg chg="mod">
          <ac:chgData name="Arkadiusz Szpicer" userId="abcb335a-400c-41c3-8e9a-e431fc189916" providerId="ADAL" clId="{115495F1-FBA4-44B4-AF5E-365ED0EA6297}" dt="2026-09-24T09:40:12.074" v="120" actId="164"/>
          <ac:spMkLst>
            <pc:docMk/>
            <pc:sldMk cId="3494941389" sldId="305"/>
            <ac:spMk id="5" creationId="{BC8A5D5A-79D3-DD38-D7D7-B20824259362}"/>
          </ac:spMkLst>
        </pc:spChg>
        <pc:grpChg chg="add mod">
          <ac:chgData name="Arkadiusz Szpicer" userId="abcb335a-400c-41c3-8e9a-e431fc189916" providerId="ADAL" clId="{115495F1-FBA4-44B4-AF5E-365ED0EA6297}" dt="2026-09-24T09:40:12.074" v="120" actId="164"/>
          <ac:grpSpMkLst>
            <pc:docMk/>
            <pc:sldMk cId="3494941389" sldId="305"/>
            <ac:grpSpMk id="11" creationId="{BF36B25B-FA9E-4802-897E-E7868CC4633B}"/>
          </ac:grpSpMkLst>
        </pc:grpChg>
        <pc:grpChg chg="add mod">
          <ac:chgData name="Arkadiusz Szpicer" userId="abcb335a-400c-41c3-8e9a-e431fc189916" providerId="ADAL" clId="{115495F1-FBA4-44B4-AF5E-365ED0EA6297}" dt="2026-09-24T09:40:11.289" v="119" actId="164"/>
          <ac:grpSpMkLst>
            <pc:docMk/>
            <pc:sldMk cId="3494941389" sldId="305"/>
            <ac:grpSpMk id="12" creationId="{D771D427-A7C9-43F3-9503-CBA26033E507}"/>
          </ac:grpSpMkLst>
        </pc:grpChg>
        <pc:picChg chg="mod">
          <ac:chgData name="Arkadiusz Szpicer" userId="abcb335a-400c-41c3-8e9a-e431fc189916" providerId="ADAL" clId="{115495F1-FBA4-44B4-AF5E-365ED0EA6297}" dt="2026-09-24T09:43:57.406" v="174" actId="962"/>
          <ac:picMkLst>
            <pc:docMk/>
            <pc:sldMk cId="3494941389" sldId="305"/>
            <ac:picMk id="6" creationId="{84C32A6D-55B8-AE9A-D13E-A1AB12439799}"/>
          </ac:picMkLst>
        </pc:picChg>
        <pc:picChg chg="mod">
          <ac:chgData name="Arkadiusz Szpicer" userId="abcb335a-400c-41c3-8e9a-e431fc189916" providerId="ADAL" clId="{115495F1-FBA4-44B4-AF5E-365ED0EA6297}" dt="2026-09-24T09:44:05.093" v="176" actId="962"/>
          <ac:picMkLst>
            <pc:docMk/>
            <pc:sldMk cId="3494941389" sldId="305"/>
            <ac:picMk id="7" creationId="{5B348E6B-0AC0-87A0-31FC-FB847B01DC7B}"/>
          </ac:picMkLst>
        </pc:picChg>
        <pc:picChg chg="mod">
          <ac:chgData name="Arkadiusz Szpicer" userId="abcb335a-400c-41c3-8e9a-e431fc189916" providerId="ADAL" clId="{115495F1-FBA4-44B4-AF5E-365ED0EA6297}" dt="2026-09-24T10:37:17.377" v="250" actId="13244"/>
          <ac:picMkLst>
            <pc:docMk/>
            <pc:sldMk cId="3494941389" sldId="305"/>
            <ac:picMk id="8" creationId="{74CB8A6C-6F5F-5EDA-A605-4F8800CA2746}"/>
          </ac:picMkLst>
        </pc:picChg>
        <pc:picChg chg="mod">
          <ac:chgData name="Arkadiusz Szpicer" userId="abcb335a-400c-41c3-8e9a-e431fc189916" providerId="ADAL" clId="{115495F1-FBA4-44B4-AF5E-365ED0EA6297}" dt="2026-09-24T09:44:16.975" v="180" actId="962"/>
          <ac:picMkLst>
            <pc:docMk/>
            <pc:sldMk cId="3494941389" sldId="305"/>
            <ac:picMk id="9" creationId="{7928D82B-6FC6-6542-0979-7CEBC9D18163}"/>
          </ac:picMkLst>
        </pc:picChg>
        <pc:picChg chg="mod">
          <ac:chgData name="Arkadiusz Szpicer" userId="abcb335a-400c-41c3-8e9a-e431fc189916" providerId="ADAL" clId="{115495F1-FBA4-44B4-AF5E-365ED0EA6297}" dt="2026-09-24T09:44:21.943" v="182" actId="962"/>
          <ac:picMkLst>
            <pc:docMk/>
            <pc:sldMk cId="3494941389" sldId="305"/>
            <ac:picMk id="10" creationId="{38769F81-DE6D-1370-3DCC-16BAA62AC739}"/>
          </ac:picMkLst>
        </pc:picChg>
      </pc:sldChg>
      <pc:sldChg chg="modSp">
        <pc:chgData name="Arkadiusz Szpicer" userId="abcb335a-400c-41c3-8e9a-e431fc189916" providerId="ADAL" clId="{115495F1-FBA4-44B4-AF5E-365ED0EA6297}" dt="2026-09-24T09:44:52.333" v="191" actId="962"/>
        <pc:sldMkLst>
          <pc:docMk/>
          <pc:sldMk cId="745228991" sldId="306"/>
        </pc:sldMkLst>
        <pc:grpChg chg="mod">
          <ac:chgData name="Arkadiusz Szpicer" userId="abcb335a-400c-41c3-8e9a-e431fc189916" providerId="ADAL" clId="{115495F1-FBA4-44B4-AF5E-365ED0EA6297}" dt="2026-09-24T09:44:52.333" v="191" actId="962"/>
          <ac:grpSpMkLst>
            <pc:docMk/>
            <pc:sldMk cId="745228991" sldId="306"/>
            <ac:grpSpMk id="6" creationId="{0C6DD670-B203-6498-DEDE-C2A77B1ACE4A}"/>
          </ac:grpSpMkLst>
        </pc:grpChg>
        <pc:picChg chg="mod">
          <ac:chgData name="Arkadiusz Szpicer" userId="abcb335a-400c-41c3-8e9a-e431fc189916" providerId="ADAL" clId="{115495F1-FBA4-44B4-AF5E-365ED0EA6297}" dt="2026-09-24T09:44:44.455" v="188" actId="962"/>
          <ac:picMkLst>
            <pc:docMk/>
            <pc:sldMk cId="745228991" sldId="306"/>
            <ac:picMk id="8" creationId="{BDCDCE39-BEB6-3FE0-AF36-E98AC538D4FF}"/>
          </ac:picMkLst>
        </pc:picChg>
        <pc:picChg chg="mod">
          <ac:chgData name="Arkadiusz Szpicer" userId="abcb335a-400c-41c3-8e9a-e431fc189916" providerId="ADAL" clId="{115495F1-FBA4-44B4-AF5E-365ED0EA6297}" dt="2026-09-24T09:44:49.729" v="190" actId="962"/>
          <ac:picMkLst>
            <pc:docMk/>
            <pc:sldMk cId="745228991" sldId="306"/>
            <ac:picMk id="9" creationId="{63AE6822-01FB-549F-DC98-47CAA11BA4DE}"/>
          </ac:picMkLst>
        </pc:picChg>
      </pc:sldChg>
      <pc:sldChg chg="modSp">
        <pc:chgData name="Arkadiusz Szpicer" userId="abcb335a-400c-41c3-8e9a-e431fc189916" providerId="ADAL" clId="{115495F1-FBA4-44B4-AF5E-365ED0EA6297}" dt="2026-09-24T09:45:05.647" v="196" actId="962"/>
        <pc:sldMkLst>
          <pc:docMk/>
          <pc:sldMk cId="3191383823" sldId="307"/>
        </pc:sldMkLst>
        <pc:spChg chg="mod">
          <ac:chgData name="Arkadiusz Szpicer" userId="abcb335a-400c-41c3-8e9a-e431fc189916" providerId="ADAL" clId="{115495F1-FBA4-44B4-AF5E-365ED0EA6297}" dt="2026-09-24T09:44:59.275" v="192" actId="962"/>
          <ac:spMkLst>
            <pc:docMk/>
            <pc:sldMk cId="3191383823" sldId="307"/>
            <ac:spMk id="5" creationId="{24FC56D1-AE97-9FD9-1E18-7A7DE7AACF05}"/>
          </ac:spMkLst>
        </pc:spChg>
        <pc:picChg chg="mod">
          <ac:chgData name="Arkadiusz Szpicer" userId="abcb335a-400c-41c3-8e9a-e431fc189916" providerId="ADAL" clId="{115495F1-FBA4-44B4-AF5E-365ED0EA6297}" dt="2026-09-24T09:45:00.775" v="194" actId="962"/>
          <ac:picMkLst>
            <pc:docMk/>
            <pc:sldMk cId="3191383823" sldId="307"/>
            <ac:picMk id="6" creationId="{3F8FB49F-420A-F7EE-A8D8-461728CD8590}"/>
          </ac:picMkLst>
        </pc:picChg>
        <pc:picChg chg="mod">
          <ac:chgData name="Arkadiusz Szpicer" userId="abcb335a-400c-41c3-8e9a-e431fc189916" providerId="ADAL" clId="{115495F1-FBA4-44B4-AF5E-365ED0EA6297}" dt="2026-09-24T09:45:05.647" v="196" actId="962"/>
          <ac:picMkLst>
            <pc:docMk/>
            <pc:sldMk cId="3191383823" sldId="307"/>
            <ac:picMk id="7" creationId="{132F20AF-B39F-29B7-EF1D-7BD2A9A50C58}"/>
          </ac:picMkLst>
        </pc:picChg>
      </pc:sldChg>
      <pc:sldChg chg="modSp">
        <pc:chgData name="Arkadiusz Szpicer" userId="abcb335a-400c-41c3-8e9a-e431fc189916" providerId="ADAL" clId="{115495F1-FBA4-44B4-AF5E-365ED0EA6297}" dt="2026-09-24T09:45:19.632" v="201" actId="962"/>
        <pc:sldMkLst>
          <pc:docMk/>
          <pc:sldMk cId="907100050" sldId="308"/>
        </pc:sldMkLst>
        <pc:spChg chg="mod">
          <ac:chgData name="Arkadiusz Szpicer" userId="abcb335a-400c-41c3-8e9a-e431fc189916" providerId="ADAL" clId="{115495F1-FBA4-44B4-AF5E-365ED0EA6297}" dt="2026-09-24T09:45:12.845" v="197" actId="962"/>
          <ac:spMkLst>
            <pc:docMk/>
            <pc:sldMk cId="907100050" sldId="308"/>
            <ac:spMk id="4" creationId="{BAB807B2-4026-0E54-BC7E-A29E5752DBC6}"/>
          </ac:spMkLst>
        </pc:spChg>
        <pc:picChg chg="mod">
          <ac:chgData name="Arkadiusz Szpicer" userId="abcb335a-400c-41c3-8e9a-e431fc189916" providerId="ADAL" clId="{115495F1-FBA4-44B4-AF5E-365ED0EA6297}" dt="2026-09-24T09:45:14.734" v="199" actId="962"/>
          <ac:picMkLst>
            <pc:docMk/>
            <pc:sldMk cId="907100050" sldId="308"/>
            <ac:picMk id="5" creationId="{928009DF-3AFB-942C-D301-D276E2BEDFAD}"/>
          </ac:picMkLst>
        </pc:picChg>
        <pc:picChg chg="mod">
          <ac:chgData name="Arkadiusz Szpicer" userId="abcb335a-400c-41c3-8e9a-e431fc189916" providerId="ADAL" clId="{115495F1-FBA4-44B4-AF5E-365ED0EA6297}" dt="2026-09-24T09:45:19.632" v="201" actId="962"/>
          <ac:picMkLst>
            <pc:docMk/>
            <pc:sldMk cId="907100050" sldId="308"/>
            <ac:picMk id="6" creationId="{B50057A3-DB9D-2A22-3280-B9B6D7925141}"/>
          </ac:picMkLst>
        </pc:picChg>
      </pc:sldChg>
      <pc:sldChg chg="modSp">
        <pc:chgData name="Arkadiusz Szpicer" userId="abcb335a-400c-41c3-8e9a-e431fc189916" providerId="ADAL" clId="{115495F1-FBA4-44B4-AF5E-365ED0EA6297}" dt="2026-09-24T09:45:27.805" v="204" actId="962"/>
        <pc:sldMkLst>
          <pc:docMk/>
          <pc:sldMk cId="2081437968" sldId="309"/>
        </pc:sldMkLst>
        <pc:spChg chg="mod">
          <ac:chgData name="Arkadiusz Szpicer" userId="abcb335a-400c-41c3-8e9a-e431fc189916" providerId="ADAL" clId="{115495F1-FBA4-44B4-AF5E-365ED0EA6297}" dt="2026-09-24T09:45:27.805" v="204" actId="962"/>
          <ac:spMkLst>
            <pc:docMk/>
            <pc:sldMk cId="2081437968" sldId="309"/>
            <ac:spMk id="4" creationId="{512FA7D9-3996-CD8B-DE1D-0B0734853115}"/>
          </ac:spMkLst>
        </pc:spChg>
        <pc:picChg chg="mod">
          <ac:chgData name="Arkadiusz Szpicer" userId="abcb335a-400c-41c3-8e9a-e431fc189916" providerId="ADAL" clId="{115495F1-FBA4-44B4-AF5E-365ED0EA6297}" dt="2026-09-24T09:45:26.132" v="203" actId="962"/>
          <ac:picMkLst>
            <pc:docMk/>
            <pc:sldMk cId="2081437968" sldId="309"/>
            <ac:picMk id="5" creationId="{12EC2556-63D6-0237-0B0D-C16691C43A31}"/>
          </ac:picMkLst>
        </pc:picChg>
      </pc:sldChg>
      <pc:sldChg chg="modSp">
        <pc:chgData name="Arkadiusz Szpicer" userId="abcb335a-400c-41c3-8e9a-e431fc189916" providerId="ADAL" clId="{115495F1-FBA4-44B4-AF5E-365ED0EA6297}" dt="2026-09-24T10:34:04.618" v="241" actId="962"/>
        <pc:sldMkLst>
          <pc:docMk/>
          <pc:sldMk cId="178843913" sldId="310"/>
        </pc:sldMkLst>
        <pc:graphicFrameChg chg="mod">
          <ac:chgData name="Arkadiusz Szpicer" userId="abcb335a-400c-41c3-8e9a-e431fc189916" providerId="ADAL" clId="{115495F1-FBA4-44B4-AF5E-365ED0EA6297}" dt="2026-09-24T10:34:04.618" v="241" actId="962"/>
          <ac:graphicFrameMkLst>
            <pc:docMk/>
            <pc:sldMk cId="178843913" sldId="310"/>
            <ac:graphicFrameMk id="4" creationId="{81C54EF9-5AB2-75DF-6FFD-98E23871EF66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45:04.599" v="271" actId="207"/>
        <pc:sldMkLst>
          <pc:docMk/>
          <pc:sldMk cId="3184004458" sldId="311"/>
        </pc:sldMkLst>
        <pc:spChg chg="mod">
          <ac:chgData name="Arkadiusz Szpicer" userId="abcb335a-400c-41c3-8e9a-e431fc189916" providerId="ADAL" clId="{115495F1-FBA4-44B4-AF5E-365ED0EA6297}" dt="2026-09-24T10:37:31.809" v="251" actId="13244"/>
          <ac:spMkLst>
            <pc:docMk/>
            <pc:sldMk cId="3184004458" sldId="311"/>
            <ac:spMk id="2" creationId="{0041E40F-EBA6-839E-D02C-0E3E87009048}"/>
          </ac:spMkLst>
        </pc:spChg>
        <pc:spChg chg="mod">
          <ac:chgData name="Arkadiusz Szpicer" userId="abcb335a-400c-41c3-8e9a-e431fc189916" providerId="ADAL" clId="{115495F1-FBA4-44B4-AF5E-365ED0EA6297}" dt="2026-09-24T10:37:40.847" v="252" actId="13244"/>
          <ac:spMkLst>
            <pc:docMk/>
            <pc:sldMk cId="3184004458" sldId="311"/>
            <ac:spMk id="3" creationId="{0E407532-3498-A873-BB60-6B2486B78D4E}"/>
          </ac:spMkLst>
        </pc:spChg>
        <pc:spChg chg="mod ord">
          <ac:chgData name="Arkadiusz Szpicer" userId="abcb335a-400c-41c3-8e9a-e431fc189916" providerId="ADAL" clId="{115495F1-FBA4-44B4-AF5E-365ED0EA6297}" dt="2026-09-24T10:44:47.943" v="268" actId="171"/>
          <ac:spMkLst>
            <pc:docMk/>
            <pc:sldMk cId="3184004458" sldId="311"/>
            <ac:spMk id="8" creationId="{5DF3E4DE-E4C6-2053-AF68-E6CBFCD09905}"/>
          </ac:spMkLst>
        </pc:spChg>
        <pc:spChg chg="mod">
          <ac:chgData name="Arkadiusz Szpicer" userId="abcb335a-400c-41c3-8e9a-e431fc189916" providerId="ADAL" clId="{115495F1-FBA4-44B4-AF5E-365ED0EA6297}" dt="2026-09-24T10:44:56.015" v="269" actId="207"/>
          <ac:spMkLst>
            <pc:docMk/>
            <pc:sldMk cId="3184004458" sldId="311"/>
            <ac:spMk id="9" creationId="{A59BD5E5-0013-E61C-D29B-4FCE09658381}"/>
          </ac:spMkLst>
        </pc:spChg>
        <pc:spChg chg="mod">
          <ac:chgData name="Arkadiusz Szpicer" userId="abcb335a-400c-41c3-8e9a-e431fc189916" providerId="ADAL" clId="{115495F1-FBA4-44B4-AF5E-365ED0EA6297}" dt="2026-09-24T10:28:57.312" v="220" actId="962"/>
          <ac:spMkLst>
            <pc:docMk/>
            <pc:sldMk cId="3184004458" sldId="311"/>
            <ac:spMk id="10" creationId="{257C4F2E-EBF3-F263-CACD-509AF5DC23FD}"/>
          </ac:spMkLst>
        </pc:spChg>
        <pc:spChg chg="mod">
          <ac:chgData name="Arkadiusz Szpicer" userId="abcb335a-400c-41c3-8e9a-e431fc189916" providerId="ADAL" clId="{115495F1-FBA4-44B4-AF5E-365ED0EA6297}" dt="2026-09-24T10:28:57.312" v="220" actId="962"/>
          <ac:spMkLst>
            <pc:docMk/>
            <pc:sldMk cId="3184004458" sldId="311"/>
            <ac:spMk id="12" creationId="{B980D15F-83B0-62F4-EB7F-6FB28DA67E50}"/>
          </ac:spMkLst>
        </pc:spChg>
        <pc:spChg chg="mod">
          <ac:chgData name="Arkadiusz Szpicer" userId="abcb335a-400c-41c3-8e9a-e431fc189916" providerId="ADAL" clId="{115495F1-FBA4-44B4-AF5E-365ED0EA6297}" dt="2026-09-24T10:28:57.312" v="220" actId="962"/>
          <ac:spMkLst>
            <pc:docMk/>
            <pc:sldMk cId="3184004458" sldId="311"/>
            <ac:spMk id="14" creationId="{CCE448B7-FF01-8A61-D58A-351E135EDE0D}"/>
          </ac:spMkLst>
        </pc:spChg>
        <pc:spChg chg="mod">
          <ac:chgData name="Arkadiusz Szpicer" userId="abcb335a-400c-41c3-8e9a-e431fc189916" providerId="ADAL" clId="{115495F1-FBA4-44B4-AF5E-365ED0EA6297}" dt="2026-09-24T10:45:04.599" v="271" actId="207"/>
          <ac:spMkLst>
            <pc:docMk/>
            <pc:sldMk cId="3184004458" sldId="311"/>
            <ac:spMk id="16" creationId="{266F755C-E088-8931-B349-6A56CE7799BE}"/>
          </ac:spMkLst>
        </pc:spChg>
        <pc:spChg chg="mod">
          <ac:chgData name="Arkadiusz Szpicer" userId="abcb335a-400c-41c3-8e9a-e431fc189916" providerId="ADAL" clId="{115495F1-FBA4-44B4-AF5E-365ED0EA6297}" dt="2026-09-24T10:44:58.821" v="270" actId="207"/>
          <ac:spMkLst>
            <pc:docMk/>
            <pc:sldMk cId="3184004458" sldId="311"/>
            <ac:spMk id="18" creationId="{66666B66-87D4-B18B-5500-CDDDAE2F3DF5}"/>
          </ac:spMkLst>
        </pc:spChg>
        <pc:spChg chg="mod ord">
          <ac:chgData name="Arkadiusz Szpicer" userId="abcb335a-400c-41c3-8e9a-e431fc189916" providerId="ADAL" clId="{115495F1-FBA4-44B4-AF5E-365ED0EA6297}" dt="2026-09-24T10:44:43.886" v="267" actId="171"/>
          <ac:spMkLst>
            <pc:docMk/>
            <pc:sldMk cId="3184004458" sldId="311"/>
            <ac:spMk id="20" creationId="{EC0D7440-247C-65B7-441D-ED78EA6D2C1E}"/>
          </ac:spMkLst>
        </pc:spChg>
        <pc:spChg chg="mod ord">
          <ac:chgData name="Arkadiusz Szpicer" userId="abcb335a-400c-41c3-8e9a-e431fc189916" providerId="ADAL" clId="{115495F1-FBA4-44B4-AF5E-365ED0EA6297}" dt="2026-09-24T10:44:43.886" v="267" actId="171"/>
          <ac:spMkLst>
            <pc:docMk/>
            <pc:sldMk cId="3184004458" sldId="311"/>
            <ac:spMk id="21" creationId="{13CDD1F6-FB4E-AC4C-727A-F03F5FDE9114}"/>
          </ac:spMkLst>
        </pc:spChg>
        <pc:spChg chg="mod ord">
          <ac:chgData name="Arkadiusz Szpicer" userId="abcb335a-400c-41c3-8e9a-e431fc189916" providerId="ADAL" clId="{115495F1-FBA4-44B4-AF5E-365ED0EA6297}" dt="2026-09-24T10:44:43.886" v="267" actId="171"/>
          <ac:spMkLst>
            <pc:docMk/>
            <pc:sldMk cId="3184004458" sldId="311"/>
            <ac:spMk id="22" creationId="{60EE2B63-A79F-0953-F1DD-40A0E24F6E84}"/>
          </ac:spMkLst>
        </pc:spChg>
        <pc:spChg chg="mod ord">
          <ac:chgData name="Arkadiusz Szpicer" userId="abcb335a-400c-41c3-8e9a-e431fc189916" providerId="ADAL" clId="{115495F1-FBA4-44B4-AF5E-365ED0EA6297}" dt="2026-09-24T10:44:43.886" v="267" actId="171"/>
          <ac:spMkLst>
            <pc:docMk/>
            <pc:sldMk cId="3184004458" sldId="311"/>
            <ac:spMk id="23" creationId="{BA4FB526-8746-2E43-A6F9-EC53C9535205}"/>
          </ac:spMkLst>
        </pc:spChg>
        <pc:grpChg chg="mod">
          <ac:chgData name="Arkadiusz Szpicer" userId="abcb335a-400c-41c3-8e9a-e431fc189916" providerId="ADAL" clId="{115495F1-FBA4-44B4-AF5E-365ED0EA6297}" dt="2026-09-24T10:37:52.824" v="253" actId="13244"/>
          <ac:grpSpMkLst>
            <pc:docMk/>
            <pc:sldMk cId="3184004458" sldId="311"/>
            <ac:grpSpMk id="4" creationId="{D148D1C2-482F-94AC-4E6A-FA489E25861B}"/>
          </ac:grpSpMkLst>
        </pc:grpChg>
      </pc:sldChg>
      <pc:sldChg chg="modSp">
        <pc:chgData name="Arkadiusz Szpicer" userId="abcb335a-400c-41c3-8e9a-e431fc189916" providerId="ADAL" clId="{115495F1-FBA4-44B4-AF5E-365ED0EA6297}" dt="2026-09-24T10:45:20.052" v="272" actId="207"/>
        <pc:sldMkLst>
          <pc:docMk/>
          <pc:sldMk cId="1155194698" sldId="312"/>
        </pc:sldMkLst>
        <pc:graphicFrameChg chg="mod">
          <ac:chgData name="Arkadiusz Szpicer" userId="abcb335a-400c-41c3-8e9a-e431fc189916" providerId="ADAL" clId="{115495F1-FBA4-44B4-AF5E-365ED0EA6297}" dt="2026-09-24T10:45:20.052" v="272" actId="207"/>
          <ac:graphicFrameMkLst>
            <pc:docMk/>
            <pc:sldMk cId="1155194698" sldId="312"/>
            <ac:graphicFrameMk id="4" creationId="{BFBD32F3-9BDA-BE6D-6965-E35CF0D8DC69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45:41.699" v="273" actId="207"/>
        <pc:sldMkLst>
          <pc:docMk/>
          <pc:sldMk cId="2782412096" sldId="313"/>
        </pc:sldMkLst>
        <pc:graphicFrameChg chg="mod">
          <ac:chgData name="Arkadiusz Szpicer" userId="abcb335a-400c-41c3-8e9a-e431fc189916" providerId="ADAL" clId="{115495F1-FBA4-44B4-AF5E-365ED0EA6297}" dt="2026-09-24T10:45:41.699" v="273" actId="207"/>
          <ac:graphicFrameMkLst>
            <pc:docMk/>
            <pc:sldMk cId="2782412096" sldId="313"/>
            <ac:graphicFrameMk id="4" creationId="{AE7B9ACF-C8C7-EF34-B459-32418AE0BC46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45:50.469" v="274" actId="207"/>
        <pc:sldMkLst>
          <pc:docMk/>
          <pc:sldMk cId="3146125662" sldId="314"/>
        </pc:sldMkLst>
        <pc:graphicFrameChg chg="mod">
          <ac:chgData name="Arkadiusz Szpicer" userId="abcb335a-400c-41c3-8e9a-e431fc189916" providerId="ADAL" clId="{115495F1-FBA4-44B4-AF5E-365ED0EA6297}" dt="2026-09-24T10:45:50.469" v="274" actId="207"/>
          <ac:graphicFrameMkLst>
            <pc:docMk/>
            <pc:sldMk cId="3146125662" sldId="314"/>
            <ac:graphicFrameMk id="4" creationId="{8F3D6D66-0292-A1BD-771D-0A4774CC390F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46:00.362" v="275" actId="207"/>
        <pc:sldMkLst>
          <pc:docMk/>
          <pc:sldMk cId="2263201524" sldId="315"/>
        </pc:sldMkLst>
        <pc:graphicFrameChg chg="mod">
          <ac:chgData name="Arkadiusz Szpicer" userId="abcb335a-400c-41c3-8e9a-e431fc189916" providerId="ADAL" clId="{115495F1-FBA4-44B4-AF5E-365ED0EA6297}" dt="2026-09-24T10:46:00.362" v="275" actId="207"/>
          <ac:graphicFrameMkLst>
            <pc:docMk/>
            <pc:sldMk cId="2263201524" sldId="315"/>
            <ac:graphicFrameMk id="5" creationId="{8C15F9BA-8EF7-634F-69E5-D7D4FE0E11E0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31:21.305" v="233" actId="962"/>
        <pc:sldMkLst>
          <pc:docMk/>
          <pc:sldMk cId="3463404456" sldId="317"/>
        </pc:sldMkLst>
        <pc:graphicFrameChg chg="mod">
          <ac:chgData name="Arkadiusz Szpicer" userId="abcb335a-400c-41c3-8e9a-e431fc189916" providerId="ADAL" clId="{115495F1-FBA4-44B4-AF5E-365ED0EA6297}" dt="2026-09-24T10:31:21.305" v="233" actId="962"/>
          <ac:graphicFrameMkLst>
            <pc:docMk/>
            <pc:sldMk cId="3463404456" sldId="317"/>
            <ac:graphicFrameMk id="4" creationId="{A84CA315-A144-8985-2918-2F735C6EF9E9}"/>
          </ac:graphicFrameMkLst>
        </pc:graphicFrameChg>
      </pc:sldChg>
      <pc:sldChg chg="modSp">
        <pc:chgData name="Arkadiusz Szpicer" userId="abcb335a-400c-41c3-8e9a-e431fc189916" providerId="ADAL" clId="{115495F1-FBA4-44B4-AF5E-365ED0EA6297}" dt="2026-09-24T10:31:28.473" v="234" actId="962"/>
        <pc:sldMkLst>
          <pc:docMk/>
          <pc:sldMk cId="2325040876" sldId="320"/>
        </pc:sldMkLst>
        <pc:graphicFrameChg chg="mod">
          <ac:chgData name="Arkadiusz Szpicer" userId="abcb335a-400c-41c3-8e9a-e431fc189916" providerId="ADAL" clId="{115495F1-FBA4-44B4-AF5E-365ED0EA6297}" dt="2026-09-24T10:31:28.473" v="234" actId="962"/>
          <ac:graphicFrameMkLst>
            <pc:docMk/>
            <pc:sldMk cId="2325040876" sldId="320"/>
            <ac:graphicFrameMk id="4" creationId="{BB332338-A4CF-F5FE-7360-715FBCC69375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jpe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7.png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9.png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82D05-6498-4583-987D-9EDB4AB60AF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215E662-B85C-488C-B006-C9C4D2DEAB1B}">
      <dgm:prSet phldrT="[Tekst]"/>
      <dgm:spPr>
        <a:blipFill dpi="0" rotWithShape="0">
          <a:blip xmlns:r="http://schemas.openxmlformats.org/officeDocument/2006/relationships" r:embed="rId1"/>
          <a:srcRect/>
          <a:stretch>
            <a:fillRect l="6177" t="13505" r="2769" b="14411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CB6D299-BF3D-406E-8D92-0593827CBCA3}" type="parTrans" cxnId="{7784BEC7-CA4E-470B-A25A-3E140DAB3AC3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810D1BD-B1D5-415B-8C94-6133D1C8343D}" type="sibTrans" cxnId="{7784BEC7-CA4E-470B-A25A-3E140DAB3AC3}">
      <dgm:prSet/>
      <dgm:spPr/>
      <dgm:t>
        <a:bodyPr/>
        <a:lstStyle/>
        <a:p>
          <a:endParaRPr lang="pl-PL"/>
        </a:p>
      </dgm:t>
    </dgm:pt>
    <dgm:pt modelId="{4900D088-EF87-49F5-8579-011335D72FCA}">
      <dgm:prSet phldrT="[Tekst]"/>
      <dgm:spPr>
        <a:blipFill dpi="0" rotWithShape="0">
          <a:blip xmlns:r="http://schemas.openxmlformats.org/officeDocument/2006/relationships" r:embed="rId2"/>
          <a:srcRect/>
          <a:stretch>
            <a:fillRect t="5309" b="5309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1AA8FF8-0A08-4985-805D-DADDBBB22768}" type="parTrans" cxnId="{CD5DFFD6-6203-42E3-AA64-946DDC6739F8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8925B53-8AFA-43FA-96D1-BDB78827B42E}" type="sibTrans" cxnId="{CD5DFFD6-6203-42E3-AA64-946DDC6739F8}">
      <dgm:prSet/>
      <dgm:spPr/>
      <dgm:t>
        <a:bodyPr/>
        <a:lstStyle/>
        <a:p>
          <a:endParaRPr lang="pl-PL"/>
        </a:p>
      </dgm:t>
    </dgm:pt>
    <dgm:pt modelId="{CCA0DC42-9D45-43E0-9057-9EB912A0C5E4}">
      <dgm:prSet phldrT="[Tekst]"/>
      <dgm:spPr>
        <a:blipFill dpi="0" rotWithShape="0">
          <a:blip xmlns:r="http://schemas.openxmlformats.org/officeDocument/2006/relationships" r:embed="rId3"/>
          <a:srcRect/>
          <a:stretch>
            <a:fillRect l="15491" t="3973" r="3741" b="-3973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23713CC-64B0-4CAD-A102-2C298C49B1EA}" type="parTrans" cxnId="{DF9C540A-3A6A-4883-BD09-1C23A4904072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9D49FE6-3B10-4279-A491-5E43DEC17C2A}" type="sibTrans" cxnId="{DF9C540A-3A6A-4883-BD09-1C23A4904072}">
      <dgm:prSet/>
      <dgm:spPr/>
      <dgm:t>
        <a:bodyPr/>
        <a:lstStyle/>
        <a:p>
          <a:endParaRPr lang="pl-PL"/>
        </a:p>
      </dgm:t>
    </dgm:pt>
    <dgm:pt modelId="{75BC3BF6-9814-4DAD-993B-8F75E3EB2DE7}">
      <dgm:prSet/>
      <dgm:spPr>
        <a:blipFill dpi="0" rotWithShape="0">
          <a:blip xmlns:r="http://schemas.openxmlformats.org/officeDocument/2006/relationships" r:embed="rId4"/>
          <a:srcRect/>
          <a:stretch>
            <a:fillRect l="1485" t="6835" r="1485" b="-6835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A90B67A-2829-4283-9E4D-4EA90034AF99}" type="parTrans" cxnId="{39112B43-883D-4AB1-A150-B98993C39CDF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DA13F7B-5420-4C8F-9B21-0343CAF4D256}" type="sibTrans" cxnId="{39112B43-883D-4AB1-A150-B98993C39CDF}">
      <dgm:prSet/>
      <dgm:spPr/>
      <dgm:t>
        <a:bodyPr/>
        <a:lstStyle/>
        <a:p>
          <a:endParaRPr lang="pl-PL"/>
        </a:p>
      </dgm:t>
    </dgm:pt>
    <dgm:pt modelId="{D9AA2900-821F-4991-B44B-7E3099FC9DAD}">
      <dgm:prSet phldrT="[Tekst]"/>
      <dgm:spPr>
        <a:blipFill dpi="0" rotWithShape="0">
          <a:blip xmlns:r="http://schemas.openxmlformats.org/officeDocument/2006/relationships" r:embed="rId5"/>
          <a:srcRect/>
          <a:stretch>
            <a:fillRect l="7047" t="3856" r="-1029" b="4140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74B4B19-9012-480C-9E9B-2A36FAF76C6B}" type="sibTrans" cxnId="{00936D8A-8C8D-4958-9D48-D6E7B248AD9B}">
      <dgm:prSet/>
      <dgm:spPr/>
      <dgm:t>
        <a:bodyPr/>
        <a:lstStyle/>
        <a:p>
          <a:endParaRPr lang="pl-PL"/>
        </a:p>
      </dgm:t>
    </dgm:pt>
    <dgm:pt modelId="{A060C824-2B77-4DE5-8FCE-51354C43C98D}" type="parTrans" cxnId="{00936D8A-8C8D-4958-9D48-D6E7B248AD9B}">
      <dgm:prSet/>
      <dgm:spPr/>
      <dgm:t>
        <a:bodyPr/>
        <a:lstStyle/>
        <a:p>
          <a:endParaRPr lang="pl-PL"/>
        </a:p>
      </dgm:t>
    </dgm:pt>
    <dgm:pt modelId="{A941653F-B5C3-40E7-8A89-FC20EEC6DDEC}">
      <dgm:prSet/>
      <dgm:spPr>
        <a:blipFill dpi="0" rotWithShape="0">
          <a:blip xmlns:r="http://schemas.openxmlformats.org/officeDocument/2006/relationships" r:embed="rId6"/>
          <a:srcRect/>
          <a:stretch>
            <a:fillRect l="9092" t="3916" r="5452" b="3088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9D5701E-DC14-456E-A2DE-957DA58638C1}" type="parTrans" cxnId="{023A69A5-7EE3-4F0A-9E02-B5ACD2C77FB2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6897AFFA-C58E-4A97-952E-405F2E68E4AB}" type="sibTrans" cxnId="{023A69A5-7EE3-4F0A-9E02-B5ACD2C77FB2}">
      <dgm:prSet/>
      <dgm:spPr/>
      <dgm:t>
        <a:bodyPr/>
        <a:lstStyle/>
        <a:p>
          <a:endParaRPr lang="pl-PL"/>
        </a:p>
      </dgm:t>
    </dgm:pt>
    <dgm:pt modelId="{5608C12D-26CB-4FD8-86A1-DABED80F3BF6}" type="pres">
      <dgm:prSet presAssocID="{9BF82D05-6498-4583-987D-9EDB4AB60AF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74F4FC-25B2-446D-B23F-1143B77B0D1D}" type="pres">
      <dgm:prSet presAssocID="{D9AA2900-821F-4991-B44B-7E3099FC9DAD}" presName="centerShape" presStyleLbl="node0" presStyleIdx="0" presStyleCnt="1"/>
      <dgm:spPr/>
    </dgm:pt>
    <dgm:pt modelId="{61B094AB-4F20-4DFD-AEEB-D5B6A357285A}" type="pres">
      <dgm:prSet presAssocID="{3CB6D299-BF3D-406E-8D92-0593827CBCA3}" presName="Name9" presStyleLbl="parChTrans1D2" presStyleIdx="0" presStyleCnt="5"/>
      <dgm:spPr/>
    </dgm:pt>
    <dgm:pt modelId="{CA95C2F9-EBC4-45D0-B833-DF2B0C38681F}" type="pres">
      <dgm:prSet presAssocID="{3CB6D299-BF3D-406E-8D92-0593827CBCA3}" presName="connTx" presStyleLbl="parChTrans1D2" presStyleIdx="0" presStyleCnt="5"/>
      <dgm:spPr/>
    </dgm:pt>
    <dgm:pt modelId="{367B593F-7A3C-4EBC-8A35-EC7498FA961F}" type="pres">
      <dgm:prSet presAssocID="{4215E662-B85C-488C-B006-C9C4D2DEAB1B}" presName="node" presStyleLbl="node1" presStyleIdx="0" presStyleCnt="5">
        <dgm:presLayoutVars>
          <dgm:bulletEnabled val="1"/>
        </dgm:presLayoutVars>
      </dgm:prSet>
      <dgm:spPr/>
    </dgm:pt>
    <dgm:pt modelId="{A06687B6-A56A-4F06-BE1D-5C08E90B8C2E}" type="pres">
      <dgm:prSet presAssocID="{B1AA8FF8-0A08-4985-805D-DADDBBB22768}" presName="Name9" presStyleLbl="parChTrans1D2" presStyleIdx="1" presStyleCnt="5"/>
      <dgm:spPr/>
    </dgm:pt>
    <dgm:pt modelId="{CE87B497-4462-400B-A508-2E3639322628}" type="pres">
      <dgm:prSet presAssocID="{B1AA8FF8-0A08-4985-805D-DADDBBB22768}" presName="connTx" presStyleLbl="parChTrans1D2" presStyleIdx="1" presStyleCnt="5"/>
      <dgm:spPr/>
    </dgm:pt>
    <dgm:pt modelId="{00896B37-9CEC-464D-9342-ED77F0315316}" type="pres">
      <dgm:prSet presAssocID="{4900D088-EF87-49F5-8579-011335D72FCA}" presName="node" presStyleLbl="node1" presStyleIdx="1" presStyleCnt="5">
        <dgm:presLayoutVars>
          <dgm:bulletEnabled val="1"/>
        </dgm:presLayoutVars>
      </dgm:prSet>
      <dgm:spPr/>
    </dgm:pt>
    <dgm:pt modelId="{672242D8-D153-4EC1-B820-39FA987D1F41}" type="pres">
      <dgm:prSet presAssocID="{523713CC-64B0-4CAD-A102-2C298C49B1EA}" presName="Name9" presStyleLbl="parChTrans1D2" presStyleIdx="2" presStyleCnt="5"/>
      <dgm:spPr/>
    </dgm:pt>
    <dgm:pt modelId="{2AD6D99C-9F3A-4C00-B295-A78DAF293D3C}" type="pres">
      <dgm:prSet presAssocID="{523713CC-64B0-4CAD-A102-2C298C49B1EA}" presName="connTx" presStyleLbl="parChTrans1D2" presStyleIdx="2" presStyleCnt="5"/>
      <dgm:spPr/>
    </dgm:pt>
    <dgm:pt modelId="{03E98B09-3D83-4B1A-9F84-877D840E74A0}" type="pres">
      <dgm:prSet presAssocID="{CCA0DC42-9D45-43E0-9057-9EB912A0C5E4}" presName="node" presStyleLbl="node1" presStyleIdx="2" presStyleCnt="5">
        <dgm:presLayoutVars>
          <dgm:bulletEnabled val="1"/>
        </dgm:presLayoutVars>
      </dgm:prSet>
      <dgm:spPr/>
    </dgm:pt>
    <dgm:pt modelId="{8E04B160-CEA2-4723-B4E1-74370E7E5DAF}" type="pres">
      <dgm:prSet presAssocID="{5A90B67A-2829-4283-9E4D-4EA90034AF99}" presName="Name9" presStyleLbl="parChTrans1D2" presStyleIdx="3" presStyleCnt="5"/>
      <dgm:spPr/>
    </dgm:pt>
    <dgm:pt modelId="{3CBE1AF1-1342-4841-9183-313EFF1024D1}" type="pres">
      <dgm:prSet presAssocID="{5A90B67A-2829-4283-9E4D-4EA90034AF99}" presName="connTx" presStyleLbl="parChTrans1D2" presStyleIdx="3" presStyleCnt="5"/>
      <dgm:spPr/>
    </dgm:pt>
    <dgm:pt modelId="{51351CBF-2D7F-42CE-83C6-280D9BC14774}" type="pres">
      <dgm:prSet presAssocID="{75BC3BF6-9814-4DAD-993B-8F75E3EB2DE7}" presName="node" presStyleLbl="node1" presStyleIdx="3" presStyleCnt="5" custRadScaleRad="95945" custRadScaleInc="-3093">
        <dgm:presLayoutVars>
          <dgm:bulletEnabled val="1"/>
        </dgm:presLayoutVars>
      </dgm:prSet>
      <dgm:spPr/>
    </dgm:pt>
    <dgm:pt modelId="{11255899-5B67-48D3-889B-7D1F1EB9F7D6}" type="pres">
      <dgm:prSet presAssocID="{B9D5701E-DC14-456E-A2DE-957DA58638C1}" presName="Name9" presStyleLbl="parChTrans1D2" presStyleIdx="4" presStyleCnt="5"/>
      <dgm:spPr/>
    </dgm:pt>
    <dgm:pt modelId="{8B2E68BC-4127-4D25-90FC-5261F3EFDCE7}" type="pres">
      <dgm:prSet presAssocID="{B9D5701E-DC14-456E-A2DE-957DA58638C1}" presName="connTx" presStyleLbl="parChTrans1D2" presStyleIdx="4" presStyleCnt="5"/>
      <dgm:spPr/>
    </dgm:pt>
    <dgm:pt modelId="{089E805E-8D8C-4AE1-B16A-BCA0F7EDFBAA}" type="pres">
      <dgm:prSet presAssocID="{A941653F-B5C3-40E7-8A89-FC20EEC6DDEC}" presName="node" presStyleLbl="node1" presStyleIdx="4" presStyleCnt="5">
        <dgm:presLayoutVars>
          <dgm:bulletEnabled val="1"/>
        </dgm:presLayoutVars>
      </dgm:prSet>
      <dgm:spPr/>
    </dgm:pt>
  </dgm:ptLst>
  <dgm:cxnLst>
    <dgm:cxn modelId="{DF9C540A-3A6A-4883-BD09-1C23A4904072}" srcId="{D9AA2900-821F-4991-B44B-7E3099FC9DAD}" destId="{CCA0DC42-9D45-43E0-9057-9EB912A0C5E4}" srcOrd="2" destOrd="0" parTransId="{523713CC-64B0-4CAD-A102-2C298C49B1EA}" sibTransId="{99D49FE6-3B10-4279-A491-5E43DEC17C2A}"/>
    <dgm:cxn modelId="{29E0490E-6F5D-4177-A05F-74502E71C062}" type="presOf" srcId="{B9D5701E-DC14-456E-A2DE-957DA58638C1}" destId="{8B2E68BC-4127-4D25-90FC-5261F3EFDCE7}" srcOrd="1" destOrd="0" presId="urn:microsoft.com/office/officeart/2005/8/layout/radial1"/>
    <dgm:cxn modelId="{6815A016-ACAF-4D81-8568-51AB75639999}" type="presOf" srcId="{75BC3BF6-9814-4DAD-993B-8F75E3EB2DE7}" destId="{51351CBF-2D7F-42CE-83C6-280D9BC14774}" srcOrd="0" destOrd="0" presId="urn:microsoft.com/office/officeart/2005/8/layout/radial1"/>
    <dgm:cxn modelId="{1D51701C-02AA-4263-823C-A6CDB4285DEE}" type="presOf" srcId="{4900D088-EF87-49F5-8579-011335D72FCA}" destId="{00896B37-9CEC-464D-9342-ED77F0315316}" srcOrd="0" destOrd="0" presId="urn:microsoft.com/office/officeart/2005/8/layout/radial1"/>
    <dgm:cxn modelId="{B8A8A725-CEE5-4C14-B302-374B2F775F64}" type="presOf" srcId="{523713CC-64B0-4CAD-A102-2C298C49B1EA}" destId="{672242D8-D153-4EC1-B820-39FA987D1F41}" srcOrd="0" destOrd="0" presId="urn:microsoft.com/office/officeart/2005/8/layout/radial1"/>
    <dgm:cxn modelId="{ED912C28-F943-494D-AF5B-86EE2DC3DFC8}" type="presOf" srcId="{B1AA8FF8-0A08-4985-805D-DADDBBB22768}" destId="{A06687B6-A56A-4F06-BE1D-5C08E90B8C2E}" srcOrd="0" destOrd="0" presId="urn:microsoft.com/office/officeart/2005/8/layout/radial1"/>
    <dgm:cxn modelId="{5256D836-75FE-45CB-8F47-3A111435D442}" type="presOf" srcId="{4215E662-B85C-488C-B006-C9C4D2DEAB1B}" destId="{367B593F-7A3C-4EBC-8A35-EC7498FA961F}" srcOrd="0" destOrd="0" presId="urn:microsoft.com/office/officeart/2005/8/layout/radial1"/>
    <dgm:cxn modelId="{39112B43-883D-4AB1-A150-B98993C39CDF}" srcId="{D9AA2900-821F-4991-B44B-7E3099FC9DAD}" destId="{75BC3BF6-9814-4DAD-993B-8F75E3EB2DE7}" srcOrd="3" destOrd="0" parTransId="{5A90B67A-2829-4283-9E4D-4EA90034AF99}" sibTransId="{7DA13F7B-5420-4C8F-9B21-0343CAF4D256}"/>
    <dgm:cxn modelId="{8880C775-8714-4D27-AB02-8DB642BBD30C}" type="presOf" srcId="{5A90B67A-2829-4283-9E4D-4EA90034AF99}" destId="{3CBE1AF1-1342-4841-9183-313EFF1024D1}" srcOrd="1" destOrd="0" presId="urn:microsoft.com/office/officeart/2005/8/layout/radial1"/>
    <dgm:cxn modelId="{891D417C-E425-45B1-BCFC-4001C2597E9B}" type="presOf" srcId="{9BF82D05-6498-4583-987D-9EDB4AB60AF9}" destId="{5608C12D-26CB-4FD8-86A1-DABED80F3BF6}" srcOrd="0" destOrd="0" presId="urn:microsoft.com/office/officeart/2005/8/layout/radial1"/>
    <dgm:cxn modelId="{9E0AF280-0852-455E-BCE6-685EB952A855}" type="presOf" srcId="{D9AA2900-821F-4991-B44B-7E3099FC9DAD}" destId="{6774F4FC-25B2-446D-B23F-1143B77B0D1D}" srcOrd="0" destOrd="0" presId="urn:microsoft.com/office/officeart/2005/8/layout/radial1"/>
    <dgm:cxn modelId="{0545E485-011C-44E3-AFEB-00498738DB0D}" type="presOf" srcId="{A941653F-B5C3-40E7-8A89-FC20EEC6DDEC}" destId="{089E805E-8D8C-4AE1-B16A-BCA0F7EDFBAA}" srcOrd="0" destOrd="0" presId="urn:microsoft.com/office/officeart/2005/8/layout/radial1"/>
    <dgm:cxn modelId="{00936D8A-8C8D-4958-9D48-D6E7B248AD9B}" srcId="{9BF82D05-6498-4583-987D-9EDB4AB60AF9}" destId="{D9AA2900-821F-4991-B44B-7E3099FC9DAD}" srcOrd="0" destOrd="0" parTransId="{A060C824-2B77-4DE5-8FCE-51354C43C98D}" sibTransId="{474B4B19-9012-480C-9E9B-2A36FAF76C6B}"/>
    <dgm:cxn modelId="{F3DE8C95-99FE-4C5E-89D5-B4F20A9FDA5C}" type="presOf" srcId="{3CB6D299-BF3D-406E-8D92-0593827CBCA3}" destId="{CA95C2F9-EBC4-45D0-B833-DF2B0C38681F}" srcOrd="1" destOrd="0" presId="urn:microsoft.com/office/officeart/2005/8/layout/radial1"/>
    <dgm:cxn modelId="{52308A9F-44C3-46A2-B607-7324B511A85A}" type="presOf" srcId="{B1AA8FF8-0A08-4985-805D-DADDBBB22768}" destId="{CE87B497-4462-400B-A508-2E3639322628}" srcOrd="1" destOrd="0" presId="urn:microsoft.com/office/officeart/2005/8/layout/radial1"/>
    <dgm:cxn modelId="{023A69A5-7EE3-4F0A-9E02-B5ACD2C77FB2}" srcId="{D9AA2900-821F-4991-B44B-7E3099FC9DAD}" destId="{A941653F-B5C3-40E7-8A89-FC20EEC6DDEC}" srcOrd="4" destOrd="0" parTransId="{B9D5701E-DC14-456E-A2DE-957DA58638C1}" sibTransId="{6897AFFA-C58E-4A97-952E-405F2E68E4AB}"/>
    <dgm:cxn modelId="{A74504AC-30C8-4603-A3BC-AB9B178407C7}" type="presOf" srcId="{5A90B67A-2829-4283-9E4D-4EA90034AF99}" destId="{8E04B160-CEA2-4723-B4E1-74370E7E5DAF}" srcOrd="0" destOrd="0" presId="urn:microsoft.com/office/officeart/2005/8/layout/radial1"/>
    <dgm:cxn modelId="{5832ECC5-7583-411E-B340-FB0E349A2B83}" type="presOf" srcId="{CCA0DC42-9D45-43E0-9057-9EB912A0C5E4}" destId="{03E98B09-3D83-4B1A-9F84-877D840E74A0}" srcOrd="0" destOrd="0" presId="urn:microsoft.com/office/officeart/2005/8/layout/radial1"/>
    <dgm:cxn modelId="{7784BEC7-CA4E-470B-A25A-3E140DAB3AC3}" srcId="{D9AA2900-821F-4991-B44B-7E3099FC9DAD}" destId="{4215E662-B85C-488C-B006-C9C4D2DEAB1B}" srcOrd="0" destOrd="0" parTransId="{3CB6D299-BF3D-406E-8D92-0593827CBCA3}" sibTransId="{8810D1BD-B1D5-415B-8C94-6133D1C8343D}"/>
    <dgm:cxn modelId="{D3F9A9CD-FF7C-45DF-8B2C-8EA3EB1C630B}" type="presOf" srcId="{523713CC-64B0-4CAD-A102-2C298C49B1EA}" destId="{2AD6D99C-9F3A-4C00-B295-A78DAF293D3C}" srcOrd="1" destOrd="0" presId="urn:microsoft.com/office/officeart/2005/8/layout/radial1"/>
    <dgm:cxn modelId="{8BD34CD2-7958-4EE0-A597-225F9FBF481D}" type="presOf" srcId="{B9D5701E-DC14-456E-A2DE-957DA58638C1}" destId="{11255899-5B67-48D3-889B-7D1F1EB9F7D6}" srcOrd="0" destOrd="0" presId="urn:microsoft.com/office/officeart/2005/8/layout/radial1"/>
    <dgm:cxn modelId="{CD5DFFD6-6203-42E3-AA64-946DDC6739F8}" srcId="{D9AA2900-821F-4991-B44B-7E3099FC9DAD}" destId="{4900D088-EF87-49F5-8579-011335D72FCA}" srcOrd="1" destOrd="0" parTransId="{B1AA8FF8-0A08-4985-805D-DADDBBB22768}" sibTransId="{88925B53-8AFA-43FA-96D1-BDB78827B42E}"/>
    <dgm:cxn modelId="{00D180E1-F554-4E4E-B858-07DD5DD3AC87}" type="presOf" srcId="{3CB6D299-BF3D-406E-8D92-0593827CBCA3}" destId="{61B094AB-4F20-4DFD-AEEB-D5B6A357285A}" srcOrd="0" destOrd="0" presId="urn:microsoft.com/office/officeart/2005/8/layout/radial1"/>
    <dgm:cxn modelId="{E6851C68-0336-403B-B24E-9ADD6F78F762}" type="presParOf" srcId="{5608C12D-26CB-4FD8-86A1-DABED80F3BF6}" destId="{6774F4FC-25B2-446D-B23F-1143B77B0D1D}" srcOrd="0" destOrd="0" presId="urn:microsoft.com/office/officeart/2005/8/layout/radial1"/>
    <dgm:cxn modelId="{FDD4A962-E6A1-438A-A66B-EAAECAE2EBBF}" type="presParOf" srcId="{5608C12D-26CB-4FD8-86A1-DABED80F3BF6}" destId="{61B094AB-4F20-4DFD-AEEB-D5B6A357285A}" srcOrd="1" destOrd="0" presId="urn:microsoft.com/office/officeart/2005/8/layout/radial1"/>
    <dgm:cxn modelId="{6229561C-77B2-4121-9373-C94830265BE2}" type="presParOf" srcId="{61B094AB-4F20-4DFD-AEEB-D5B6A357285A}" destId="{CA95C2F9-EBC4-45D0-B833-DF2B0C38681F}" srcOrd="0" destOrd="0" presId="urn:microsoft.com/office/officeart/2005/8/layout/radial1"/>
    <dgm:cxn modelId="{7CBFBC9C-A325-4734-9F83-270C28BC3870}" type="presParOf" srcId="{5608C12D-26CB-4FD8-86A1-DABED80F3BF6}" destId="{367B593F-7A3C-4EBC-8A35-EC7498FA961F}" srcOrd="2" destOrd="0" presId="urn:microsoft.com/office/officeart/2005/8/layout/radial1"/>
    <dgm:cxn modelId="{280106AD-EAB2-4064-872F-719E32AA5C4D}" type="presParOf" srcId="{5608C12D-26CB-4FD8-86A1-DABED80F3BF6}" destId="{A06687B6-A56A-4F06-BE1D-5C08E90B8C2E}" srcOrd="3" destOrd="0" presId="urn:microsoft.com/office/officeart/2005/8/layout/radial1"/>
    <dgm:cxn modelId="{1B8A0E40-BC95-48B6-AC6D-64D61B789177}" type="presParOf" srcId="{A06687B6-A56A-4F06-BE1D-5C08E90B8C2E}" destId="{CE87B497-4462-400B-A508-2E3639322628}" srcOrd="0" destOrd="0" presId="urn:microsoft.com/office/officeart/2005/8/layout/radial1"/>
    <dgm:cxn modelId="{497FF52C-D0EA-45AA-9E91-84FAC491E812}" type="presParOf" srcId="{5608C12D-26CB-4FD8-86A1-DABED80F3BF6}" destId="{00896B37-9CEC-464D-9342-ED77F0315316}" srcOrd="4" destOrd="0" presId="urn:microsoft.com/office/officeart/2005/8/layout/radial1"/>
    <dgm:cxn modelId="{DF86B5CC-CAE9-4EDE-BD6F-1158B3D8655A}" type="presParOf" srcId="{5608C12D-26CB-4FD8-86A1-DABED80F3BF6}" destId="{672242D8-D153-4EC1-B820-39FA987D1F41}" srcOrd="5" destOrd="0" presId="urn:microsoft.com/office/officeart/2005/8/layout/radial1"/>
    <dgm:cxn modelId="{46131D39-7456-4AB6-AF0E-FFE7C07F1FFC}" type="presParOf" srcId="{672242D8-D153-4EC1-B820-39FA987D1F41}" destId="{2AD6D99C-9F3A-4C00-B295-A78DAF293D3C}" srcOrd="0" destOrd="0" presId="urn:microsoft.com/office/officeart/2005/8/layout/radial1"/>
    <dgm:cxn modelId="{230BE05B-984B-4A99-949F-01D8EC33BE3D}" type="presParOf" srcId="{5608C12D-26CB-4FD8-86A1-DABED80F3BF6}" destId="{03E98B09-3D83-4B1A-9F84-877D840E74A0}" srcOrd="6" destOrd="0" presId="urn:microsoft.com/office/officeart/2005/8/layout/radial1"/>
    <dgm:cxn modelId="{0E6EC622-F2F4-4958-86D6-1B92C810BB52}" type="presParOf" srcId="{5608C12D-26CB-4FD8-86A1-DABED80F3BF6}" destId="{8E04B160-CEA2-4723-B4E1-74370E7E5DAF}" srcOrd="7" destOrd="0" presId="urn:microsoft.com/office/officeart/2005/8/layout/radial1"/>
    <dgm:cxn modelId="{8A9E7657-15B8-4B00-BE9A-2341D5C86E45}" type="presParOf" srcId="{8E04B160-CEA2-4723-B4E1-74370E7E5DAF}" destId="{3CBE1AF1-1342-4841-9183-313EFF1024D1}" srcOrd="0" destOrd="0" presId="urn:microsoft.com/office/officeart/2005/8/layout/radial1"/>
    <dgm:cxn modelId="{B034C167-93AB-4ADD-8E6C-6D1A7817D5C5}" type="presParOf" srcId="{5608C12D-26CB-4FD8-86A1-DABED80F3BF6}" destId="{51351CBF-2D7F-42CE-83C6-280D9BC14774}" srcOrd="8" destOrd="0" presId="urn:microsoft.com/office/officeart/2005/8/layout/radial1"/>
    <dgm:cxn modelId="{AAEB1426-DFBA-45DD-91AA-3DF3049D34B9}" type="presParOf" srcId="{5608C12D-26CB-4FD8-86A1-DABED80F3BF6}" destId="{11255899-5B67-48D3-889B-7D1F1EB9F7D6}" srcOrd="9" destOrd="0" presId="urn:microsoft.com/office/officeart/2005/8/layout/radial1"/>
    <dgm:cxn modelId="{3CB101FF-60EC-4CB2-B470-AC523F8957F1}" type="presParOf" srcId="{11255899-5B67-48D3-889B-7D1F1EB9F7D6}" destId="{8B2E68BC-4127-4D25-90FC-5261F3EFDCE7}" srcOrd="0" destOrd="0" presId="urn:microsoft.com/office/officeart/2005/8/layout/radial1"/>
    <dgm:cxn modelId="{24B5CDA1-8C7B-418E-9304-2FE23A1400B7}" type="presParOf" srcId="{5608C12D-26CB-4FD8-86A1-DABED80F3BF6}" destId="{089E805E-8D8C-4AE1-B16A-BCA0F7EDFBA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F82D05-6498-4583-987D-9EDB4AB60AF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215E662-B85C-488C-B006-C9C4D2DEAB1B}">
      <dgm:prSet phldrT="[Tekst]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CB6D299-BF3D-406E-8D92-0593827CBCA3}" type="parTrans" cxnId="{7784BEC7-CA4E-470B-A25A-3E140DAB3AC3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810D1BD-B1D5-415B-8C94-6133D1C8343D}" type="sibTrans" cxnId="{7784BEC7-CA4E-470B-A25A-3E140DAB3AC3}">
      <dgm:prSet/>
      <dgm:spPr/>
      <dgm:t>
        <a:bodyPr/>
        <a:lstStyle/>
        <a:p>
          <a:endParaRPr lang="pl-PL"/>
        </a:p>
      </dgm:t>
    </dgm:pt>
    <dgm:pt modelId="{4900D088-EF87-49F5-8579-011335D72FCA}">
      <dgm:prSet phldrT="[Tekst]"/>
      <dgm:spPr>
        <a:blipFill dpi="0" rotWithShape="0">
          <a:blip xmlns:r="http://schemas.openxmlformats.org/officeDocument/2006/relationships" r:embed="rId2"/>
          <a:srcRect/>
          <a:stretch>
            <a:fillRect l="8048" t="5423" r="-8048" b="-3909"/>
          </a:stretch>
        </a:blipFill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1AA8FF8-0A08-4985-805D-DADDBBB22768}" type="parTrans" cxnId="{CD5DFFD6-6203-42E3-AA64-946DDC6739F8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8925B53-8AFA-43FA-96D1-BDB78827B42E}" type="sibTrans" cxnId="{CD5DFFD6-6203-42E3-AA64-946DDC6739F8}">
      <dgm:prSet/>
      <dgm:spPr/>
      <dgm:t>
        <a:bodyPr/>
        <a:lstStyle/>
        <a:p>
          <a:endParaRPr lang="pl-PL"/>
        </a:p>
      </dgm:t>
    </dgm:pt>
    <dgm:pt modelId="{CCA0DC42-9D45-43E0-9057-9EB912A0C5E4}">
      <dgm:prSet phldrT="[Tekst]"/>
      <dgm:spPr>
        <a:blipFill dpi="0" rotWithShape="0">
          <a:blip xmlns:r="http://schemas.openxmlformats.org/officeDocument/2006/relationships" r:embed="rId3"/>
          <a:srcRect/>
          <a:stretch>
            <a:fillRect t="7857" b="7857"/>
          </a:stretch>
        </a:blipFill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23713CC-64B0-4CAD-A102-2C298C49B1EA}" type="parTrans" cxnId="{DF9C540A-3A6A-4883-BD09-1C23A4904072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9D49FE6-3B10-4279-A491-5E43DEC17C2A}" type="sibTrans" cxnId="{DF9C540A-3A6A-4883-BD09-1C23A4904072}">
      <dgm:prSet/>
      <dgm:spPr/>
      <dgm:t>
        <a:bodyPr/>
        <a:lstStyle/>
        <a:p>
          <a:endParaRPr lang="pl-PL"/>
        </a:p>
      </dgm:t>
    </dgm:pt>
    <dgm:pt modelId="{D389C8EE-C917-46F6-8F00-201BD89B5B8E}">
      <dgm:prSet/>
      <dgm:spPr>
        <a:blipFill dpi="0" rotWithShape="0">
          <a:blip xmlns:r="http://schemas.openxmlformats.org/officeDocument/2006/relationships" r:embed="rId4"/>
          <a:srcRect/>
          <a:stretch>
            <a:fillRect l="11488" t="4312" r="9438" b="11170"/>
          </a:stretch>
        </a:blipFill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92F3B00-6043-4F9A-9DED-0EEE86002A65}" type="parTrans" cxnId="{A063CB0E-2ADF-4857-B685-8935FE794B96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AEEA6F8B-C9F4-4710-9449-A315C4438DBA}" type="sibTrans" cxnId="{A063CB0E-2ADF-4857-B685-8935FE794B96}">
      <dgm:prSet/>
      <dgm:spPr/>
      <dgm:t>
        <a:bodyPr/>
        <a:lstStyle/>
        <a:p>
          <a:endParaRPr lang="pl-PL"/>
        </a:p>
      </dgm:t>
    </dgm:pt>
    <dgm:pt modelId="{75BC3BF6-9814-4DAD-993B-8F75E3EB2DE7}">
      <dgm:prSet/>
      <dgm:spPr>
        <a:blipFill dpi="0" rotWithShape="0">
          <a:blip xmlns:r="http://schemas.openxmlformats.org/officeDocument/2006/relationships" r:embed="rId5"/>
          <a:srcRect/>
          <a:stretch>
            <a:fillRect l="12270" t="1717" r="8124" b="5291"/>
          </a:stretch>
        </a:blipFill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 dirty="0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A90B67A-2829-4283-9E4D-4EA90034AF99}" type="parTrans" cxnId="{39112B43-883D-4AB1-A150-B98993C39CDF}">
      <dgm:prSet/>
      <dgm:spPr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DA13F7B-5420-4C8F-9B21-0343CAF4D256}" type="sibTrans" cxnId="{39112B43-883D-4AB1-A150-B98993C39CDF}">
      <dgm:prSet/>
      <dgm:spPr/>
      <dgm:t>
        <a:bodyPr/>
        <a:lstStyle/>
        <a:p>
          <a:endParaRPr lang="pl-PL"/>
        </a:p>
      </dgm:t>
    </dgm:pt>
    <dgm:pt modelId="{D9AA2900-821F-4991-B44B-7E3099FC9DAD}">
      <dgm:prSet phldrT="[Tekst]"/>
      <dgm:spPr>
        <a:blipFill dpi="0" rotWithShape="0">
          <a:blip xmlns:r="http://schemas.openxmlformats.org/officeDocument/2006/relationships" r:embed="rId6"/>
          <a:srcRect/>
          <a:stretch>
            <a:fillRect l="22989" t="8311" r="6223" b="3681"/>
          </a:stretch>
        </a:blipFill>
        <a:ln w="57150"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74B4B19-9012-480C-9E9B-2A36FAF76C6B}" type="sibTrans" cxnId="{00936D8A-8C8D-4958-9D48-D6E7B248AD9B}">
      <dgm:prSet/>
      <dgm:spPr/>
      <dgm:t>
        <a:bodyPr/>
        <a:lstStyle/>
        <a:p>
          <a:endParaRPr lang="pl-PL"/>
        </a:p>
      </dgm:t>
    </dgm:pt>
    <dgm:pt modelId="{A060C824-2B77-4DE5-8FCE-51354C43C98D}" type="parTrans" cxnId="{00936D8A-8C8D-4958-9D48-D6E7B248AD9B}">
      <dgm:prSet/>
      <dgm:spPr/>
      <dgm:t>
        <a:bodyPr/>
        <a:lstStyle/>
        <a:p>
          <a:endParaRPr lang="pl-PL"/>
        </a:p>
      </dgm:t>
    </dgm:pt>
    <dgm:pt modelId="{5608C12D-26CB-4FD8-86A1-DABED80F3BF6}" type="pres">
      <dgm:prSet presAssocID="{9BF82D05-6498-4583-987D-9EDB4AB60AF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74F4FC-25B2-446D-B23F-1143B77B0D1D}" type="pres">
      <dgm:prSet presAssocID="{D9AA2900-821F-4991-B44B-7E3099FC9DAD}" presName="centerShape" presStyleLbl="node0" presStyleIdx="0" presStyleCnt="1"/>
      <dgm:spPr/>
    </dgm:pt>
    <dgm:pt modelId="{61B094AB-4F20-4DFD-AEEB-D5B6A357285A}" type="pres">
      <dgm:prSet presAssocID="{3CB6D299-BF3D-406E-8D92-0593827CBCA3}" presName="Name9" presStyleLbl="parChTrans1D2" presStyleIdx="0" presStyleCnt="5"/>
      <dgm:spPr/>
    </dgm:pt>
    <dgm:pt modelId="{CA95C2F9-EBC4-45D0-B833-DF2B0C38681F}" type="pres">
      <dgm:prSet presAssocID="{3CB6D299-BF3D-406E-8D92-0593827CBCA3}" presName="connTx" presStyleLbl="parChTrans1D2" presStyleIdx="0" presStyleCnt="5"/>
      <dgm:spPr/>
    </dgm:pt>
    <dgm:pt modelId="{367B593F-7A3C-4EBC-8A35-EC7498FA961F}" type="pres">
      <dgm:prSet presAssocID="{4215E662-B85C-488C-B006-C9C4D2DEAB1B}" presName="node" presStyleLbl="node1" presStyleIdx="0" presStyleCnt="5">
        <dgm:presLayoutVars>
          <dgm:bulletEnabled val="1"/>
        </dgm:presLayoutVars>
      </dgm:prSet>
      <dgm:spPr/>
    </dgm:pt>
    <dgm:pt modelId="{A06687B6-A56A-4F06-BE1D-5C08E90B8C2E}" type="pres">
      <dgm:prSet presAssocID="{B1AA8FF8-0A08-4985-805D-DADDBBB22768}" presName="Name9" presStyleLbl="parChTrans1D2" presStyleIdx="1" presStyleCnt="5"/>
      <dgm:spPr/>
    </dgm:pt>
    <dgm:pt modelId="{CE87B497-4462-400B-A508-2E3639322628}" type="pres">
      <dgm:prSet presAssocID="{B1AA8FF8-0A08-4985-805D-DADDBBB22768}" presName="connTx" presStyleLbl="parChTrans1D2" presStyleIdx="1" presStyleCnt="5"/>
      <dgm:spPr/>
    </dgm:pt>
    <dgm:pt modelId="{00896B37-9CEC-464D-9342-ED77F0315316}" type="pres">
      <dgm:prSet presAssocID="{4900D088-EF87-49F5-8579-011335D72FCA}" presName="node" presStyleLbl="node1" presStyleIdx="1" presStyleCnt="5">
        <dgm:presLayoutVars>
          <dgm:bulletEnabled val="1"/>
        </dgm:presLayoutVars>
      </dgm:prSet>
      <dgm:spPr/>
    </dgm:pt>
    <dgm:pt modelId="{672242D8-D153-4EC1-B820-39FA987D1F41}" type="pres">
      <dgm:prSet presAssocID="{523713CC-64B0-4CAD-A102-2C298C49B1EA}" presName="Name9" presStyleLbl="parChTrans1D2" presStyleIdx="2" presStyleCnt="5"/>
      <dgm:spPr/>
    </dgm:pt>
    <dgm:pt modelId="{2AD6D99C-9F3A-4C00-B295-A78DAF293D3C}" type="pres">
      <dgm:prSet presAssocID="{523713CC-64B0-4CAD-A102-2C298C49B1EA}" presName="connTx" presStyleLbl="parChTrans1D2" presStyleIdx="2" presStyleCnt="5"/>
      <dgm:spPr/>
    </dgm:pt>
    <dgm:pt modelId="{03E98B09-3D83-4B1A-9F84-877D840E74A0}" type="pres">
      <dgm:prSet presAssocID="{CCA0DC42-9D45-43E0-9057-9EB912A0C5E4}" presName="node" presStyleLbl="node1" presStyleIdx="2" presStyleCnt="5">
        <dgm:presLayoutVars>
          <dgm:bulletEnabled val="1"/>
        </dgm:presLayoutVars>
      </dgm:prSet>
      <dgm:spPr/>
    </dgm:pt>
    <dgm:pt modelId="{792210B9-5F02-47AA-A874-D42E807EC31F}" type="pres">
      <dgm:prSet presAssocID="{D92F3B00-6043-4F9A-9DED-0EEE86002A65}" presName="Name9" presStyleLbl="parChTrans1D2" presStyleIdx="3" presStyleCnt="5"/>
      <dgm:spPr/>
    </dgm:pt>
    <dgm:pt modelId="{5FF5390E-321B-47F0-B53A-437569437DFD}" type="pres">
      <dgm:prSet presAssocID="{D92F3B00-6043-4F9A-9DED-0EEE86002A65}" presName="connTx" presStyleLbl="parChTrans1D2" presStyleIdx="3" presStyleCnt="5"/>
      <dgm:spPr/>
    </dgm:pt>
    <dgm:pt modelId="{34C15AAD-21E4-422E-9F1D-E50B7823C634}" type="pres">
      <dgm:prSet presAssocID="{D389C8EE-C917-46F6-8F00-201BD89B5B8E}" presName="node" presStyleLbl="node1" presStyleIdx="3" presStyleCnt="5" custRadScaleRad="103717" custRadScaleInc="17511">
        <dgm:presLayoutVars>
          <dgm:bulletEnabled val="1"/>
        </dgm:presLayoutVars>
      </dgm:prSet>
      <dgm:spPr/>
    </dgm:pt>
    <dgm:pt modelId="{8E04B160-CEA2-4723-B4E1-74370E7E5DAF}" type="pres">
      <dgm:prSet presAssocID="{5A90B67A-2829-4283-9E4D-4EA90034AF99}" presName="Name9" presStyleLbl="parChTrans1D2" presStyleIdx="4" presStyleCnt="5"/>
      <dgm:spPr/>
    </dgm:pt>
    <dgm:pt modelId="{3CBE1AF1-1342-4841-9183-313EFF1024D1}" type="pres">
      <dgm:prSet presAssocID="{5A90B67A-2829-4283-9E4D-4EA90034AF99}" presName="connTx" presStyleLbl="parChTrans1D2" presStyleIdx="4" presStyleCnt="5"/>
      <dgm:spPr/>
    </dgm:pt>
    <dgm:pt modelId="{51351CBF-2D7F-42CE-83C6-280D9BC14774}" type="pres">
      <dgm:prSet presAssocID="{75BC3BF6-9814-4DAD-993B-8F75E3EB2DE7}" presName="node" presStyleLbl="node1" presStyleIdx="4" presStyleCnt="5" custRadScaleRad="95945" custRadScaleInc="-3093">
        <dgm:presLayoutVars>
          <dgm:bulletEnabled val="1"/>
        </dgm:presLayoutVars>
      </dgm:prSet>
      <dgm:spPr/>
    </dgm:pt>
  </dgm:ptLst>
  <dgm:cxnLst>
    <dgm:cxn modelId="{DF9C540A-3A6A-4883-BD09-1C23A4904072}" srcId="{D9AA2900-821F-4991-B44B-7E3099FC9DAD}" destId="{CCA0DC42-9D45-43E0-9057-9EB912A0C5E4}" srcOrd="2" destOrd="0" parTransId="{523713CC-64B0-4CAD-A102-2C298C49B1EA}" sibTransId="{99D49FE6-3B10-4279-A491-5E43DEC17C2A}"/>
    <dgm:cxn modelId="{A063CB0E-2ADF-4857-B685-8935FE794B96}" srcId="{D9AA2900-821F-4991-B44B-7E3099FC9DAD}" destId="{D389C8EE-C917-46F6-8F00-201BD89B5B8E}" srcOrd="3" destOrd="0" parTransId="{D92F3B00-6043-4F9A-9DED-0EEE86002A65}" sibTransId="{AEEA6F8B-C9F4-4710-9449-A315C4438DBA}"/>
    <dgm:cxn modelId="{6815A016-ACAF-4D81-8568-51AB75639999}" type="presOf" srcId="{75BC3BF6-9814-4DAD-993B-8F75E3EB2DE7}" destId="{51351CBF-2D7F-42CE-83C6-280D9BC14774}" srcOrd="0" destOrd="0" presId="urn:microsoft.com/office/officeart/2005/8/layout/radial1"/>
    <dgm:cxn modelId="{1D51701C-02AA-4263-823C-A6CDB4285DEE}" type="presOf" srcId="{4900D088-EF87-49F5-8579-011335D72FCA}" destId="{00896B37-9CEC-464D-9342-ED77F0315316}" srcOrd="0" destOrd="0" presId="urn:microsoft.com/office/officeart/2005/8/layout/radial1"/>
    <dgm:cxn modelId="{B8A8A725-CEE5-4C14-B302-374B2F775F64}" type="presOf" srcId="{523713CC-64B0-4CAD-A102-2C298C49B1EA}" destId="{672242D8-D153-4EC1-B820-39FA987D1F41}" srcOrd="0" destOrd="0" presId="urn:microsoft.com/office/officeart/2005/8/layout/radial1"/>
    <dgm:cxn modelId="{ED912C28-F943-494D-AF5B-86EE2DC3DFC8}" type="presOf" srcId="{B1AA8FF8-0A08-4985-805D-DADDBBB22768}" destId="{A06687B6-A56A-4F06-BE1D-5C08E90B8C2E}" srcOrd="0" destOrd="0" presId="urn:microsoft.com/office/officeart/2005/8/layout/radial1"/>
    <dgm:cxn modelId="{5256D836-75FE-45CB-8F47-3A111435D442}" type="presOf" srcId="{4215E662-B85C-488C-B006-C9C4D2DEAB1B}" destId="{367B593F-7A3C-4EBC-8A35-EC7498FA961F}" srcOrd="0" destOrd="0" presId="urn:microsoft.com/office/officeart/2005/8/layout/radial1"/>
    <dgm:cxn modelId="{39112B43-883D-4AB1-A150-B98993C39CDF}" srcId="{D9AA2900-821F-4991-B44B-7E3099FC9DAD}" destId="{75BC3BF6-9814-4DAD-993B-8F75E3EB2DE7}" srcOrd="4" destOrd="0" parTransId="{5A90B67A-2829-4283-9E4D-4EA90034AF99}" sibTransId="{7DA13F7B-5420-4C8F-9B21-0343CAF4D256}"/>
    <dgm:cxn modelId="{8880C775-8714-4D27-AB02-8DB642BBD30C}" type="presOf" srcId="{5A90B67A-2829-4283-9E4D-4EA90034AF99}" destId="{3CBE1AF1-1342-4841-9183-313EFF1024D1}" srcOrd="1" destOrd="0" presId="urn:microsoft.com/office/officeart/2005/8/layout/radial1"/>
    <dgm:cxn modelId="{891D417C-E425-45B1-BCFC-4001C2597E9B}" type="presOf" srcId="{9BF82D05-6498-4583-987D-9EDB4AB60AF9}" destId="{5608C12D-26CB-4FD8-86A1-DABED80F3BF6}" srcOrd="0" destOrd="0" presId="urn:microsoft.com/office/officeart/2005/8/layout/radial1"/>
    <dgm:cxn modelId="{9E0AF280-0852-455E-BCE6-685EB952A855}" type="presOf" srcId="{D9AA2900-821F-4991-B44B-7E3099FC9DAD}" destId="{6774F4FC-25B2-446D-B23F-1143B77B0D1D}" srcOrd="0" destOrd="0" presId="urn:microsoft.com/office/officeart/2005/8/layout/radial1"/>
    <dgm:cxn modelId="{00936D8A-8C8D-4958-9D48-D6E7B248AD9B}" srcId="{9BF82D05-6498-4583-987D-9EDB4AB60AF9}" destId="{D9AA2900-821F-4991-B44B-7E3099FC9DAD}" srcOrd="0" destOrd="0" parTransId="{A060C824-2B77-4DE5-8FCE-51354C43C98D}" sibTransId="{474B4B19-9012-480C-9E9B-2A36FAF76C6B}"/>
    <dgm:cxn modelId="{F3DE8C95-99FE-4C5E-89D5-B4F20A9FDA5C}" type="presOf" srcId="{3CB6D299-BF3D-406E-8D92-0593827CBCA3}" destId="{CA95C2F9-EBC4-45D0-B833-DF2B0C38681F}" srcOrd="1" destOrd="0" presId="urn:microsoft.com/office/officeart/2005/8/layout/radial1"/>
    <dgm:cxn modelId="{BB773696-6733-4DAB-9E36-5238815BBCDA}" type="presOf" srcId="{D389C8EE-C917-46F6-8F00-201BD89B5B8E}" destId="{34C15AAD-21E4-422E-9F1D-E50B7823C634}" srcOrd="0" destOrd="0" presId="urn:microsoft.com/office/officeart/2005/8/layout/radial1"/>
    <dgm:cxn modelId="{52308A9F-44C3-46A2-B607-7324B511A85A}" type="presOf" srcId="{B1AA8FF8-0A08-4985-805D-DADDBBB22768}" destId="{CE87B497-4462-400B-A508-2E3639322628}" srcOrd="1" destOrd="0" presId="urn:microsoft.com/office/officeart/2005/8/layout/radial1"/>
    <dgm:cxn modelId="{EF7AD1A0-A87F-4AAF-9348-40348AD49823}" type="presOf" srcId="{D92F3B00-6043-4F9A-9DED-0EEE86002A65}" destId="{5FF5390E-321B-47F0-B53A-437569437DFD}" srcOrd="1" destOrd="0" presId="urn:microsoft.com/office/officeart/2005/8/layout/radial1"/>
    <dgm:cxn modelId="{A74504AC-30C8-4603-A3BC-AB9B178407C7}" type="presOf" srcId="{5A90B67A-2829-4283-9E4D-4EA90034AF99}" destId="{8E04B160-CEA2-4723-B4E1-74370E7E5DAF}" srcOrd="0" destOrd="0" presId="urn:microsoft.com/office/officeart/2005/8/layout/radial1"/>
    <dgm:cxn modelId="{5832ECC5-7583-411E-B340-FB0E349A2B83}" type="presOf" srcId="{CCA0DC42-9D45-43E0-9057-9EB912A0C5E4}" destId="{03E98B09-3D83-4B1A-9F84-877D840E74A0}" srcOrd="0" destOrd="0" presId="urn:microsoft.com/office/officeart/2005/8/layout/radial1"/>
    <dgm:cxn modelId="{7784BEC7-CA4E-470B-A25A-3E140DAB3AC3}" srcId="{D9AA2900-821F-4991-B44B-7E3099FC9DAD}" destId="{4215E662-B85C-488C-B006-C9C4D2DEAB1B}" srcOrd="0" destOrd="0" parTransId="{3CB6D299-BF3D-406E-8D92-0593827CBCA3}" sibTransId="{8810D1BD-B1D5-415B-8C94-6133D1C8343D}"/>
    <dgm:cxn modelId="{D3F9A9CD-FF7C-45DF-8B2C-8EA3EB1C630B}" type="presOf" srcId="{523713CC-64B0-4CAD-A102-2C298C49B1EA}" destId="{2AD6D99C-9F3A-4C00-B295-A78DAF293D3C}" srcOrd="1" destOrd="0" presId="urn:microsoft.com/office/officeart/2005/8/layout/radial1"/>
    <dgm:cxn modelId="{CD5DFFD6-6203-42E3-AA64-946DDC6739F8}" srcId="{D9AA2900-821F-4991-B44B-7E3099FC9DAD}" destId="{4900D088-EF87-49F5-8579-011335D72FCA}" srcOrd="1" destOrd="0" parTransId="{B1AA8FF8-0A08-4985-805D-DADDBBB22768}" sibTransId="{88925B53-8AFA-43FA-96D1-BDB78827B42E}"/>
    <dgm:cxn modelId="{464213E1-9413-4277-81DE-A2906C4EA8D7}" type="presOf" srcId="{D92F3B00-6043-4F9A-9DED-0EEE86002A65}" destId="{792210B9-5F02-47AA-A874-D42E807EC31F}" srcOrd="0" destOrd="0" presId="urn:microsoft.com/office/officeart/2005/8/layout/radial1"/>
    <dgm:cxn modelId="{00D180E1-F554-4E4E-B858-07DD5DD3AC87}" type="presOf" srcId="{3CB6D299-BF3D-406E-8D92-0593827CBCA3}" destId="{61B094AB-4F20-4DFD-AEEB-D5B6A357285A}" srcOrd="0" destOrd="0" presId="urn:microsoft.com/office/officeart/2005/8/layout/radial1"/>
    <dgm:cxn modelId="{E6851C68-0336-403B-B24E-9ADD6F78F762}" type="presParOf" srcId="{5608C12D-26CB-4FD8-86A1-DABED80F3BF6}" destId="{6774F4FC-25B2-446D-B23F-1143B77B0D1D}" srcOrd="0" destOrd="0" presId="urn:microsoft.com/office/officeart/2005/8/layout/radial1"/>
    <dgm:cxn modelId="{FDD4A962-E6A1-438A-A66B-EAAECAE2EBBF}" type="presParOf" srcId="{5608C12D-26CB-4FD8-86A1-DABED80F3BF6}" destId="{61B094AB-4F20-4DFD-AEEB-D5B6A357285A}" srcOrd="1" destOrd="0" presId="urn:microsoft.com/office/officeart/2005/8/layout/radial1"/>
    <dgm:cxn modelId="{6229561C-77B2-4121-9373-C94830265BE2}" type="presParOf" srcId="{61B094AB-4F20-4DFD-AEEB-D5B6A357285A}" destId="{CA95C2F9-EBC4-45D0-B833-DF2B0C38681F}" srcOrd="0" destOrd="0" presId="urn:microsoft.com/office/officeart/2005/8/layout/radial1"/>
    <dgm:cxn modelId="{7CBFBC9C-A325-4734-9F83-270C28BC3870}" type="presParOf" srcId="{5608C12D-26CB-4FD8-86A1-DABED80F3BF6}" destId="{367B593F-7A3C-4EBC-8A35-EC7498FA961F}" srcOrd="2" destOrd="0" presId="urn:microsoft.com/office/officeart/2005/8/layout/radial1"/>
    <dgm:cxn modelId="{280106AD-EAB2-4064-872F-719E32AA5C4D}" type="presParOf" srcId="{5608C12D-26CB-4FD8-86A1-DABED80F3BF6}" destId="{A06687B6-A56A-4F06-BE1D-5C08E90B8C2E}" srcOrd="3" destOrd="0" presId="urn:microsoft.com/office/officeart/2005/8/layout/radial1"/>
    <dgm:cxn modelId="{1B8A0E40-BC95-48B6-AC6D-64D61B789177}" type="presParOf" srcId="{A06687B6-A56A-4F06-BE1D-5C08E90B8C2E}" destId="{CE87B497-4462-400B-A508-2E3639322628}" srcOrd="0" destOrd="0" presId="urn:microsoft.com/office/officeart/2005/8/layout/radial1"/>
    <dgm:cxn modelId="{497FF52C-D0EA-45AA-9E91-84FAC491E812}" type="presParOf" srcId="{5608C12D-26CB-4FD8-86A1-DABED80F3BF6}" destId="{00896B37-9CEC-464D-9342-ED77F0315316}" srcOrd="4" destOrd="0" presId="urn:microsoft.com/office/officeart/2005/8/layout/radial1"/>
    <dgm:cxn modelId="{DF86B5CC-CAE9-4EDE-BD6F-1158B3D8655A}" type="presParOf" srcId="{5608C12D-26CB-4FD8-86A1-DABED80F3BF6}" destId="{672242D8-D153-4EC1-B820-39FA987D1F41}" srcOrd="5" destOrd="0" presId="urn:microsoft.com/office/officeart/2005/8/layout/radial1"/>
    <dgm:cxn modelId="{46131D39-7456-4AB6-AF0E-FFE7C07F1FFC}" type="presParOf" srcId="{672242D8-D153-4EC1-B820-39FA987D1F41}" destId="{2AD6D99C-9F3A-4C00-B295-A78DAF293D3C}" srcOrd="0" destOrd="0" presId="urn:microsoft.com/office/officeart/2005/8/layout/radial1"/>
    <dgm:cxn modelId="{230BE05B-984B-4A99-949F-01D8EC33BE3D}" type="presParOf" srcId="{5608C12D-26CB-4FD8-86A1-DABED80F3BF6}" destId="{03E98B09-3D83-4B1A-9F84-877D840E74A0}" srcOrd="6" destOrd="0" presId="urn:microsoft.com/office/officeart/2005/8/layout/radial1"/>
    <dgm:cxn modelId="{719043DB-E2F0-4723-A1C1-6E0C99CD3056}" type="presParOf" srcId="{5608C12D-26CB-4FD8-86A1-DABED80F3BF6}" destId="{792210B9-5F02-47AA-A874-D42E807EC31F}" srcOrd="7" destOrd="0" presId="urn:microsoft.com/office/officeart/2005/8/layout/radial1"/>
    <dgm:cxn modelId="{AEE56962-DF12-4D03-A51A-5D01104235BA}" type="presParOf" srcId="{792210B9-5F02-47AA-A874-D42E807EC31F}" destId="{5FF5390E-321B-47F0-B53A-437569437DFD}" srcOrd="0" destOrd="0" presId="urn:microsoft.com/office/officeart/2005/8/layout/radial1"/>
    <dgm:cxn modelId="{42848D7C-7805-49A9-8A43-02CEBB1E4DA2}" type="presParOf" srcId="{5608C12D-26CB-4FD8-86A1-DABED80F3BF6}" destId="{34C15AAD-21E4-422E-9F1D-E50B7823C634}" srcOrd="8" destOrd="0" presId="urn:microsoft.com/office/officeart/2005/8/layout/radial1"/>
    <dgm:cxn modelId="{0E6EC622-F2F4-4958-86D6-1B92C810BB52}" type="presParOf" srcId="{5608C12D-26CB-4FD8-86A1-DABED80F3BF6}" destId="{8E04B160-CEA2-4723-B4E1-74370E7E5DAF}" srcOrd="9" destOrd="0" presId="urn:microsoft.com/office/officeart/2005/8/layout/radial1"/>
    <dgm:cxn modelId="{8A9E7657-15B8-4B00-BE9A-2341D5C86E45}" type="presParOf" srcId="{8E04B160-CEA2-4723-B4E1-74370E7E5DAF}" destId="{3CBE1AF1-1342-4841-9183-313EFF1024D1}" srcOrd="0" destOrd="0" presId="urn:microsoft.com/office/officeart/2005/8/layout/radial1"/>
    <dgm:cxn modelId="{B034C167-93AB-4ADD-8E6C-6D1A7817D5C5}" type="presParOf" srcId="{5608C12D-26CB-4FD8-86A1-DABED80F3BF6}" destId="{51351CBF-2D7F-42CE-83C6-280D9BC1477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F82D05-6498-4583-987D-9EDB4AB60AF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215E662-B85C-488C-B006-C9C4D2DEAB1B}">
      <dgm:prSet phldrT="[Tekst]"/>
      <dgm:spPr>
        <a:blipFill dpi="0" rotWithShape="0">
          <a:blip xmlns:r="http://schemas.openxmlformats.org/officeDocument/2006/relationships" r:embed="rId1"/>
          <a:srcRect/>
          <a:stretch>
            <a:fillRect l="14400" t="12983" r="13946" b="57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CB6D299-BF3D-406E-8D92-0593827CBCA3}" type="parTrans" cxnId="{7784BEC7-CA4E-470B-A25A-3E140DAB3AC3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810D1BD-B1D5-415B-8C94-6133D1C8343D}" type="sibTrans" cxnId="{7784BEC7-CA4E-470B-A25A-3E140DAB3AC3}">
      <dgm:prSet/>
      <dgm:spPr/>
      <dgm:t>
        <a:bodyPr/>
        <a:lstStyle/>
        <a:p>
          <a:endParaRPr lang="pl-PL"/>
        </a:p>
      </dgm:t>
    </dgm:pt>
    <dgm:pt modelId="{4900D088-EF87-49F5-8579-011335D72FCA}">
      <dgm:prSet phldrT="[Tekst]"/>
      <dgm:spPr>
        <a:blipFill dpi="0" rotWithShape="0">
          <a:blip xmlns:r="http://schemas.openxmlformats.org/officeDocument/2006/relationships" r:embed="rId2"/>
          <a:srcRect/>
          <a:stretch>
            <a:fillRect l="5651" t="12686" r="4119" b="2952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1AA8FF8-0A08-4985-805D-DADDBBB22768}" type="parTrans" cxnId="{CD5DFFD6-6203-42E3-AA64-946DDC6739F8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8925B53-8AFA-43FA-96D1-BDB78827B42E}" type="sibTrans" cxnId="{CD5DFFD6-6203-42E3-AA64-946DDC6739F8}">
      <dgm:prSet/>
      <dgm:spPr/>
      <dgm:t>
        <a:bodyPr/>
        <a:lstStyle/>
        <a:p>
          <a:endParaRPr lang="pl-PL"/>
        </a:p>
      </dgm:t>
    </dgm:pt>
    <dgm:pt modelId="{CCA0DC42-9D45-43E0-9057-9EB912A0C5E4}">
      <dgm:prSet phldrT="[Tekst]"/>
      <dgm:spPr>
        <a:blipFill dpi="0" rotWithShape="0">
          <a:blip xmlns:r="http://schemas.openxmlformats.org/officeDocument/2006/relationships" r:embed="rId3"/>
          <a:srcRect/>
          <a:stretch>
            <a:fillRect l="14410" t="9533" r="16246" b="3637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23713CC-64B0-4CAD-A102-2C298C49B1EA}" type="parTrans" cxnId="{DF9C540A-3A6A-4883-BD09-1C23A4904072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9D49FE6-3B10-4279-A491-5E43DEC17C2A}" type="sibTrans" cxnId="{DF9C540A-3A6A-4883-BD09-1C23A4904072}">
      <dgm:prSet/>
      <dgm:spPr/>
      <dgm:t>
        <a:bodyPr/>
        <a:lstStyle/>
        <a:p>
          <a:endParaRPr lang="pl-PL"/>
        </a:p>
      </dgm:t>
    </dgm:pt>
    <dgm:pt modelId="{75BC3BF6-9814-4DAD-993B-8F75E3EB2DE7}">
      <dgm:prSet/>
      <dgm:spPr>
        <a:blipFill dpi="0" rotWithShape="0">
          <a:blip xmlns:r="http://schemas.openxmlformats.org/officeDocument/2006/relationships" r:embed="rId4"/>
          <a:srcRect/>
          <a:stretch>
            <a:fillRect l="5771" t="6847" r="9036" b="775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A90B67A-2829-4283-9E4D-4EA90034AF99}" type="parTrans" cxnId="{39112B43-883D-4AB1-A150-B98993C39CDF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DA13F7B-5420-4C8F-9B21-0343CAF4D256}" type="sibTrans" cxnId="{39112B43-883D-4AB1-A150-B98993C39CDF}">
      <dgm:prSet/>
      <dgm:spPr/>
      <dgm:t>
        <a:bodyPr/>
        <a:lstStyle/>
        <a:p>
          <a:endParaRPr lang="pl-PL"/>
        </a:p>
      </dgm:t>
    </dgm:pt>
    <dgm:pt modelId="{D9AA2900-821F-4991-B44B-7E3099FC9DAD}">
      <dgm:prSet phldrT="[Tekst]"/>
      <dgm:spPr>
        <a:blipFill dpi="0" rotWithShape="0">
          <a:blip xmlns:r="http://schemas.openxmlformats.org/officeDocument/2006/relationships" r:embed="rId5"/>
          <a:srcRect/>
          <a:stretch>
            <a:fillRect l="10512" t="5563" r="10138" b="2059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pl-PL"/>
            <a:t>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74B4B19-9012-480C-9E9B-2A36FAF76C6B}" type="sibTrans" cxnId="{00936D8A-8C8D-4958-9D48-D6E7B248AD9B}">
      <dgm:prSet/>
      <dgm:spPr/>
      <dgm:t>
        <a:bodyPr/>
        <a:lstStyle/>
        <a:p>
          <a:endParaRPr lang="pl-PL"/>
        </a:p>
      </dgm:t>
    </dgm:pt>
    <dgm:pt modelId="{A060C824-2B77-4DE5-8FCE-51354C43C98D}" type="parTrans" cxnId="{00936D8A-8C8D-4958-9D48-D6E7B248AD9B}">
      <dgm:prSet/>
      <dgm:spPr/>
      <dgm:t>
        <a:bodyPr/>
        <a:lstStyle/>
        <a:p>
          <a:endParaRPr lang="pl-PL"/>
        </a:p>
      </dgm:t>
    </dgm:pt>
    <dgm:pt modelId="{A941653F-B5C3-40E7-8A89-FC20EEC6DDEC}">
      <dgm:prSet/>
      <dgm:spPr>
        <a:blipFill dpi="0" rotWithShape="0">
          <a:blip xmlns:r="http://schemas.openxmlformats.org/officeDocument/2006/relationships" r:embed="rId6"/>
          <a:srcRect/>
          <a:stretch>
            <a:fillRect l="17289" t="7317" r="12681" b="9265"/>
          </a:stretch>
        </a:blip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9D5701E-DC14-456E-A2DE-957DA58638C1}" type="parTrans" cxnId="{023A69A5-7EE3-4F0A-9E02-B5ACD2C77FB2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pl-PL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6897AFFA-C58E-4A97-952E-405F2E68E4AB}" type="sibTrans" cxnId="{023A69A5-7EE3-4F0A-9E02-B5ACD2C77FB2}">
      <dgm:prSet/>
      <dgm:spPr/>
      <dgm:t>
        <a:bodyPr/>
        <a:lstStyle/>
        <a:p>
          <a:endParaRPr lang="pl-PL"/>
        </a:p>
      </dgm:t>
    </dgm:pt>
    <dgm:pt modelId="{5608C12D-26CB-4FD8-86A1-DABED80F3BF6}" type="pres">
      <dgm:prSet presAssocID="{9BF82D05-6498-4583-987D-9EDB4AB60AF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74F4FC-25B2-446D-B23F-1143B77B0D1D}" type="pres">
      <dgm:prSet presAssocID="{D9AA2900-821F-4991-B44B-7E3099FC9DAD}" presName="centerShape" presStyleLbl="node0" presStyleIdx="0" presStyleCnt="1"/>
      <dgm:spPr/>
    </dgm:pt>
    <dgm:pt modelId="{61B094AB-4F20-4DFD-AEEB-D5B6A357285A}" type="pres">
      <dgm:prSet presAssocID="{3CB6D299-BF3D-406E-8D92-0593827CBCA3}" presName="Name9" presStyleLbl="parChTrans1D2" presStyleIdx="0" presStyleCnt="5"/>
      <dgm:spPr/>
    </dgm:pt>
    <dgm:pt modelId="{CA95C2F9-EBC4-45D0-B833-DF2B0C38681F}" type="pres">
      <dgm:prSet presAssocID="{3CB6D299-BF3D-406E-8D92-0593827CBCA3}" presName="connTx" presStyleLbl="parChTrans1D2" presStyleIdx="0" presStyleCnt="5"/>
      <dgm:spPr/>
    </dgm:pt>
    <dgm:pt modelId="{367B593F-7A3C-4EBC-8A35-EC7498FA961F}" type="pres">
      <dgm:prSet presAssocID="{4215E662-B85C-488C-B006-C9C4D2DEAB1B}" presName="node" presStyleLbl="node1" presStyleIdx="0" presStyleCnt="5" custRadScaleRad="103057" custRadScaleInc="1222">
        <dgm:presLayoutVars>
          <dgm:bulletEnabled val="1"/>
        </dgm:presLayoutVars>
      </dgm:prSet>
      <dgm:spPr/>
    </dgm:pt>
    <dgm:pt modelId="{A06687B6-A56A-4F06-BE1D-5C08E90B8C2E}" type="pres">
      <dgm:prSet presAssocID="{B1AA8FF8-0A08-4985-805D-DADDBBB22768}" presName="Name9" presStyleLbl="parChTrans1D2" presStyleIdx="1" presStyleCnt="5"/>
      <dgm:spPr/>
    </dgm:pt>
    <dgm:pt modelId="{CE87B497-4462-400B-A508-2E3639322628}" type="pres">
      <dgm:prSet presAssocID="{B1AA8FF8-0A08-4985-805D-DADDBBB22768}" presName="connTx" presStyleLbl="parChTrans1D2" presStyleIdx="1" presStyleCnt="5"/>
      <dgm:spPr/>
    </dgm:pt>
    <dgm:pt modelId="{00896B37-9CEC-464D-9342-ED77F0315316}" type="pres">
      <dgm:prSet presAssocID="{4900D088-EF87-49F5-8579-011335D72FCA}" presName="node" presStyleLbl="node1" presStyleIdx="1" presStyleCnt="5">
        <dgm:presLayoutVars>
          <dgm:bulletEnabled val="1"/>
        </dgm:presLayoutVars>
      </dgm:prSet>
      <dgm:spPr/>
    </dgm:pt>
    <dgm:pt modelId="{672242D8-D153-4EC1-B820-39FA987D1F41}" type="pres">
      <dgm:prSet presAssocID="{523713CC-64B0-4CAD-A102-2C298C49B1EA}" presName="Name9" presStyleLbl="parChTrans1D2" presStyleIdx="2" presStyleCnt="5"/>
      <dgm:spPr/>
    </dgm:pt>
    <dgm:pt modelId="{2AD6D99C-9F3A-4C00-B295-A78DAF293D3C}" type="pres">
      <dgm:prSet presAssocID="{523713CC-64B0-4CAD-A102-2C298C49B1EA}" presName="connTx" presStyleLbl="parChTrans1D2" presStyleIdx="2" presStyleCnt="5"/>
      <dgm:spPr/>
    </dgm:pt>
    <dgm:pt modelId="{03E98B09-3D83-4B1A-9F84-877D840E74A0}" type="pres">
      <dgm:prSet presAssocID="{CCA0DC42-9D45-43E0-9057-9EB912A0C5E4}" presName="node" presStyleLbl="node1" presStyleIdx="2" presStyleCnt="5">
        <dgm:presLayoutVars>
          <dgm:bulletEnabled val="1"/>
        </dgm:presLayoutVars>
      </dgm:prSet>
      <dgm:spPr/>
    </dgm:pt>
    <dgm:pt modelId="{8E04B160-CEA2-4723-B4E1-74370E7E5DAF}" type="pres">
      <dgm:prSet presAssocID="{5A90B67A-2829-4283-9E4D-4EA90034AF99}" presName="Name9" presStyleLbl="parChTrans1D2" presStyleIdx="3" presStyleCnt="5"/>
      <dgm:spPr/>
    </dgm:pt>
    <dgm:pt modelId="{3CBE1AF1-1342-4841-9183-313EFF1024D1}" type="pres">
      <dgm:prSet presAssocID="{5A90B67A-2829-4283-9E4D-4EA90034AF99}" presName="connTx" presStyleLbl="parChTrans1D2" presStyleIdx="3" presStyleCnt="5"/>
      <dgm:spPr/>
    </dgm:pt>
    <dgm:pt modelId="{51351CBF-2D7F-42CE-83C6-280D9BC14774}" type="pres">
      <dgm:prSet presAssocID="{75BC3BF6-9814-4DAD-993B-8F75E3EB2DE7}" presName="node" presStyleLbl="node1" presStyleIdx="3" presStyleCnt="5" custRadScaleRad="95945" custRadScaleInc="-3093">
        <dgm:presLayoutVars>
          <dgm:bulletEnabled val="1"/>
        </dgm:presLayoutVars>
      </dgm:prSet>
      <dgm:spPr/>
    </dgm:pt>
    <dgm:pt modelId="{11255899-5B67-48D3-889B-7D1F1EB9F7D6}" type="pres">
      <dgm:prSet presAssocID="{B9D5701E-DC14-456E-A2DE-957DA58638C1}" presName="Name9" presStyleLbl="parChTrans1D2" presStyleIdx="4" presStyleCnt="5"/>
      <dgm:spPr/>
    </dgm:pt>
    <dgm:pt modelId="{8B2E68BC-4127-4D25-90FC-5261F3EFDCE7}" type="pres">
      <dgm:prSet presAssocID="{B9D5701E-DC14-456E-A2DE-957DA58638C1}" presName="connTx" presStyleLbl="parChTrans1D2" presStyleIdx="4" presStyleCnt="5"/>
      <dgm:spPr/>
    </dgm:pt>
    <dgm:pt modelId="{089E805E-8D8C-4AE1-B16A-BCA0F7EDFBAA}" type="pres">
      <dgm:prSet presAssocID="{A941653F-B5C3-40E7-8A89-FC20EEC6DDEC}" presName="node" presStyleLbl="node1" presStyleIdx="4" presStyleCnt="5">
        <dgm:presLayoutVars>
          <dgm:bulletEnabled val="1"/>
        </dgm:presLayoutVars>
      </dgm:prSet>
      <dgm:spPr/>
    </dgm:pt>
  </dgm:ptLst>
  <dgm:cxnLst>
    <dgm:cxn modelId="{DF9C540A-3A6A-4883-BD09-1C23A4904072}" srcId="{D9AA2900-821F-4991-B44B-7E3099FC9DAD}" destId="{CCA0DC42-9D45-43E0-9057-9EB912A0C5E4}" srcOrd="2" destOrd="0" parTransId="{523713CC-64B0-4CAD-A102-2C298C49B1EA}" sibTransId="{99D49FE6-3B10-4279-A491-5E43DEC17C2A}"/>
    <dgm:cxn modelId="{29E0490E-6F5D-4177-A05F-74502E71C062}" type="presOf" srcId="{B9D5701E-DC14-456E-A2DE-957DA58638C1}" destId="{8B2E68BC-4127-4D25-90FC-5261F3EFDCE7}" srcOrd="1" destOrd="0" presId="urn:microsoft.com/office/officeart/2005/8/layout/radial1"/>
    <dgm:cxn modelId="{6815A016-ACAF-4D81-8568-51AB75639999}" type="presOf" srcId="{75BC3BF6-9814-4DAD-993B-8F75E3EB2DE7}" destId="{51351CBF-2D7F-42CE-83C6-280D9BC14774}" srcOrd="0" destOrd="0" presId="urn:microsoft.com/office/officeart/2005/8/layout/radial1"/>
    <dgm:cxn modelId="{1D51701C-02AA-4263-823C-A6CDB4285DEE}" type="presOf" srcId="{4900D088-EF87-49F5-8579-011335D72FCA}" destId="{00896B37-9CEC-464D-9342-ED77F0315316}" srcOrd="0" destOrd="0" presId="urn:microsoft.com/office/officeart/2005/8/layout/radial1"/>
    <dgm:cxn modelId="{B8A8A725-CEE5-4C14-B302-374B2F775F64}" type="presOf" srcId="{523713CC-64B0-4CAD-A102-2C298C49B1EA}" destId="{672242D8-D153-4EC1-B820-39FA987D1F41}" srcOrd="0" destOrd="0" presId="urn:microsoft.com/office/officeart/2005/8/layout/radial1"/>
    <dgm:cxn modelId="{ED912C28-F943-494D-AF5B-86EE2DC3DFC8}" type="presOf" srcId="{B1AA8FF8-0A08-4985-805D-DADDBBB22768}" destId="{A06687B6-A56A-4F06-BE1D-5C08E90B8C2E}" srcOrd="0" destOrd="0" presId="urn:microsoft.com/office/officeart/2005/8/layout/radial1"/>
    <dgm:cxn modelId="{5256D836-75FE-45CB-8F47-3A111435D442}" type="presOf" srcId="{4215E662-B85C-488C-B006-C9C4D2DEAB1B}" destId="{367B593F-7A3C-4EBC-8A35-EC7498FA961F}" srcOrd="0" destOrd="0" presId="urn:microsoft.com/office/officeart/2005/8/layout/radial1"/>
    <dgm:cxn modelId="{39112B43-883D-4AB1-A150-B98993C39CDF}" srcId="{D9AA2900-821F-4991-B44B-7E3099FC9DAD}" destId="{75BC3BF6-9814-4DAD-993B-8F75E3EB2DE7}" srcOrd="3" destOrd="0" parTransId="{5A90B67A-2829-4283-9E4D-4EA90034AF99}" sibTransId="{7DA13F7B-5420-4C8F-9B21-0343CAF4D256}"/>
    <dgm:cxn modelId="{8880C775-8714-4D27-AB02-8DB642BBD30C}" type="presOf" srcId="{5A90B67A-2829-4283-9E4D-4EA90034AF99}" destId="{3CBE1AF1-1342-4841-9183-313EFF1024D1}" srcOrd="1" destOrd="0" presId="urn:microsoft.com/office/officeart/2005/8/layout/radial1"/>
    <dgm:cxn modelId="{891D417C-E425-45B1-BCFC-4001C2597E9B}" type="presOf" srcId="{9BF82D05-6498-4583-987D-9EDB4AB60AF9}" destId="{5608C12D-26CB-4FD8-86A1-DABED80F3BF6}" srcOrd="0" destOrd="0" presId="urn:microsoft.com/office/officeart/2005/8/layout/radial1"/>
    <dgm:cxn modelId="{9E0AF280-0852-455E-BCE6-685EB952A855}" type="presOf" srcId="{D9AA2900-821F-4991-B44B-7E3099FC9DAD}" destId="{6774F4FC-25B2-446D-B23F-1143B77B0D1D}" srcOrd="0" destOrd="0" presId="urn:microsoft.com/office/officeart/2005/8/layout/radial1"/>
    <dgm:cxn modelId="{0545E485-011C-44E3-AFEB-00498738DB0D}" type="presOf" srcId="{A941653F-B5C3-40E7-8A89-FC20EEC6DDEC}" destId="{089E805E-8D8C-4AE1-B16A-BCA0F7EDFBAA}" srcOrd="0" destOrd="0" presId="urn:microsoft.com/office/officeart/2005/8/layout/radial1"/>
    <dgm:cxn modelId="{00936D8A-8C8D-4958-9D48-D6E7B248AD9B}" srcId="{9BF82D05-6498-4583-987D-9EDB4AB60AF9}" destId="{D9AA2900-821F-4991-B44B-7E3099FC9DAD}" srcOrd="0" destOrd="0" parTransId="{A060C824-2B77-4DE5-8FCE-51354C43C98D}" sibTransId="{474B4B19-9012-480C-9E9B-2A36FAF76C6B}"/>
    <dgm:cxn modelId="{F3DE8C95-99FE-4C5E-89D5-B4F20A9FDA5C}" type="presOf" srcId="{3CB6D299-BF3D-406E-8D92-0593827CBCA3}" destId="{CA95C2F9-EBC4-45D0-B833-DF2B0C38681F}" srcOrd="1" destOrd="0" presId="urn:microsoft.com/office/officeart/2005/8/layout/radial1"/>
    <dgm:cxn modelId="{52308A9F-44C3-46A2-B607-7324B511A85A}" type="presOf" srcId="{B1AA8FF8-0A08-4985-805D-DADDBBB22768}" destId="{CE87B497-4462-400B-A508-2E3639322628}" srcOrd="1" destOrd="0" presId="urn:microsoft.com/office/officeart/2005/8/layout/radial1"/>
    <dgm:cxn modelId="{023A69A5-7EE3-4F0A-9E02-B5ACD2C77FB2}" srcId="{D9AA2900-821F-4991-B44B-7E3099FC9DAD}" destId="{A941653F-B5C3-40E7-8A89-FC20EEC6DDEC}" srcOrd="4" destOrd="0" parTransId="{B9D5701E-DC14-456E-A2DE-957DA58638C1}" sibTransId="{6897AFFA-C58E-4A97-952E-405F2E68E4AB}"/>
    <dgm:cxn modelId="{A74504AC-30C8-4603-A3BC-AB9B178407C7}" type="presOf" srcId="{5A90B67A-2829-4283-9E4D-4EA90034AF99}" destId="{8E04B160-CEA2-4723-B4E1-74370E7E5DAF}" srcOrd="0" destOrd="0" presId="urn:microsoft.com/office/officeart/2005/8/layout/radial1"/>
    <dgm:cxn modelId="{5832ECC5-7583-411E-B340-FB0E349A2B83}" type="presOf" srcId="{CCA0DC42-9D45-43E0-9057-9EB912A0C5E4}" destId="{03E98B09-3D83-4B1A-9F84-877D840E74A0}" srcOrd="0" destOrd="0" presId="urn:microsoft.com/office/officeart/2005/8/layout/radial1"/>
    <dgm:cxn modelId="{7784BEC7-CA4E-470B-A25A-3E140DAB3AC3}" srcId="{D9AA2900-821F-4991-B44B-7E3099FC9DAD}" destId="{4215E662-B85C-488C-B006-C9C4D2DEAB1B}" srcOrd="0" destOrd="0" parTransId="{3CB6D299-BF3D-406E-8D92-0593827CBCA3}" sibTransId="{8810D1BD-B1D5-415B-8C94-6133D1C8343D}"/>
    <dgm:cxn modelId="{D3F9A9CD-FF7C-45DF-8B2C-8EA3EB1C630B}" type="presOf" srcId="{523713CC-64B0-4CAD-A102-2C298C49B1EA}" destId="{2AD6D99C-9F3A-4C00-B295-A78DAF293D3C}" srcOrd="1" destOrd="0" presId="urn:microsoft.com/office/officeart/2005/8/layout/radial1"/>
    <dgm:cxn modelId="{8BD34CD2-7958-4EE0-A597-225F9FBF481D}" type="presOf" srcId="{B9D5701E-DC14-456E-A2DE-957DA58638C1}" destId="{11255899-5B67-48D3-889B-7D1F1EB9F7D6}" srcOrd="0" destOrd="0" presId="urn:microsoft.com/office/officeart/2005/8/layout/radial1"/>
    <dgm:cxn modelId="{CD5DFFD6-6203-42E3-AA64-946DDC6739F8}" srcId="{D9AA2900-821F-4991-B44B-7E3099FC9DAD}" destId="{4900D088-EF87-49F5-8579-011335D72FCA}" srcOrd="1" destOrd="0" parTransId="{B1AA8FF8-0A08-4985-805D-DADDBBB22768}" sibTransId="{88925B53-8AFA-43FA-96D1-BDB78827B42E}"/>
    <dgm:cxn modelId="{00D180E1-F554-4E4E-B858-07DD5DD3AC87}" type="presOf" srcId="{3CB6D299-BF3D-406E-8D92-0593827CBCA3}" destId="{61B094AB-4F20-4DFD-AEEB-D5B6A357285A}" srcOrd="0" destOrd="0" presId="urn:microsoft.com/office/officeart/2005/8/layout/radial1"/>
    <dgm:cxn modelId="{E6851C68-0336-403B-B24E-9ADD6F78F762}" type="presParOf" srcId="{5608C12D-26CB-4FD8-86A1-DABED80F3BF6}" destId="{6774F4FC-25B2-446D-B23F-1143B77B0D1D}" srcOrd="0" destOrd="0" presId="urn:microsoft.com/office/officeart/2005/8/layout/radial1"/>
    <dgm:cxn modelId="{FDD4A962-E6A1-438A-A66B-EAAECAE2EBBF}" type="presParOf" srcId="{5608C12D-26CB-4FD8-86A1-DABED80F3BF6}" destId="{61B094AB-4F20-4DFD-AEEB-D5B6A357285A}" srcOrd="1" destOrd="0" presId="urn:microsoft.com/office/officeart/2005/8/layout/radial1"/>
    <dgm:cxn modelId="{6229561C-77B2-4121-9373-C94830265BE2}" type="presParOf" srcId="{61B094AB-4F20-4DFD-AEEB-D5B6A357285A}" destId="{CA95C2F9-EBC4-45D0-B833-DF2B0C38681F}" srcOrd="0" destOrd="0" presId="urn:microsoft.com/office/officeart/2005/8/layout/radial1"/>
    <dgm:cxn modelId="{7CBFBC9C-A325-4734-9F83-270C28BC3870}" type="presParOf" srcId="{5608C12D-26CB-4FD8-86A1-DABED80F3BF6}" destId="{367B593F-7A3C-4EBC-8A35-EC7498FA961F}" srcOrd="2" destOrd="0" presId="urn:microsoft.com/office/officeart/2005/8/layout/radial1"/>
    <dgm:cxn modelId="{280106AD-EAB2-4064-872F-719E32AA5C4D}" type="presParOf" srcId="{5608C12D-26CB-4FD8-86A1-DABED80F3BF6}" destId="{A06687B6-A56A-4F06-BE1D-5C08E90B8C2E}" srcOrd="3" destOrd="0" presId="urn:microsoft.com/office/officeart/2005/8/layout/radial1"/>
    <dgm:cxn modelId="{1B8A0E40-BC95-48B6-AC6D-64D61B789177}" type="presParOf" srcId="{A06687B6-A56A-4F06-BE1D-5C08E90B8C2E}" destId="{CE87B497-4462-400B-A508-2E3639322628}" srcOrd="0" destOrd="0" presId="urn:microsoft.com/office/officeart/2005/8/layout/radial1"/>
    <dgm:cxn modelId="{497FF52C-D0EA-45AA-9E91-84FAC491E812}" type="presParOf" srcId="{5608C12D-26CB-4FD8-86A1-DABED80F3BF6}" destId="{00896B37-9CEC-464D-9342-ED77F0315316}" srcOrd="4" destOrd="0" presId="urn:microsoft.com/office/officeart/2005/8/layout/radial1"/>
    <dgm:cxn modelId="{DF86B5CC-CAE9-4EDE-BD6F-1158B3D8655A}" type="presParOf" srcId="{5608C12D-26CB-4FD8-86A1-DABED80F3BF6}" destId="{672242D8-D153-4EC1-B820-39FA987D1F41}" srcOrd="5" destOrd="0" presId="urn:microsoft.com/office/officeart/2005/8/layout/radial1"/>
    <dgm:cxn modelId="{46131D39-7456-4AB6-AF0E-FFE7C07F1FFC}" type="presParOf" srcId="{672242D8-D153-4EC1-B820-39FA987D1F41}" destId="{2AD6D99C-9F3A-4C00-B295-A78DAF293D3C}" srcOrd="0" destOrd="0" presId="urn:microsoft.com/office/officeart/2005/8/layout/radial1"/>
    <dgm:cxn modelId="{230BE05B-984B-4A99-949F-01D8EC33BE3D}" type="presParOf" srcId="{5608C12D-26CB-4FD8-86A1-DABED80F3BF6}" destId="{03E98B09-3D83-4B1A-9F84-877D840E74A0}" srcOrd="6" destOrd="0" presId="urn:microsoft.com/office/officeart/2005/8/layout/radial1"/>
    <dgm:cxn modelId="{0E6EC622-F2F4-4958-86D6-1B92C810BB52}" type="presParOf" srcId="{5608C12D-26CB-4FD8-86A1-DABED80F3BF6}" destId="{8E04B160-CEA2-4723-B4E1-74370E7E5DAF}" srcOrd="7" destOrd="0" presId="urn:microsoft.com/office/officeart/2005/8/layout/radial1"/>
    <dgm:cxn modelId="{8A9E7657-15B8-4B00-BE9A-2341D5C86E45}" type="presParOf" srcId="{8E04B160-CEA2-4723-B4E1-74370E7E5DAF}" destId="{3CBE1AF1-1342-4841-9183-313EFF1024D1}" srcOrd="0" destOrd="0" presId="urn:microsoft.com/office/officeart/2005/8/layout/radial1"/>
    <dgm:cxn modelId="{B034C167-93AB-4ADD-8E6C-6D1A7817D5C5}" type="presParOf" srcId="{5608C12D-26CB-4FD8-86A1-DABED80F3BF6}" destId="{51351CBF-2D7F-42CE-83C6-280D9BC14774}" srcOrd="8" destOrd="0" presId="urn:microsoft.com/office/officeart/2005/8/layout/radial1"/>
    <dgm:cxn modelId="{AAEB1426-DFBA-45DD-91AA-3DF3049D34B9}" type="presParOf" srcId="{5608C12D-26CB-4FD8-86A1-DABED80F3BF6}" destId="{11255899-5B67-48D3-889B-7D1F1EB9F7D6}" srcOrd="9" destOrd="0" presId="urn:microsoft.com/office/officeart/2005/8/layout/radial1"/>
    <dgm:cxn modelId="{3CB101FF-60EC-4CB2-B470-AC523F8957F1}" type="presParOf" srcId="{11255899-5B67-48D3-889B-7D1F1EB9F7D6}" destId="{8B2E68BC-4127-4D25-90FC-5261F3EFDCE7}" srcOrd="0" destOrd="0" presId="urn:microsoft.com/office/officeart/2005/8/layout/radial1"/>
    <dgm:cxn modelId="{24B5CDA1-8C7B-418E-9304-2FE23A1400B7}" type="presParOf" srcId="{5608C12D-26CB-4FD8-86A1-DABED80F3BF6}" destId="{089E805E-8D8C-4AE1-B16A-BCA0F7EDFBA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017B3E-5E92-48B3-AA50-E52F5A8EEDAB}" type="doc">
      <dgm:prSet loTypeId="urn:microsoft.com/office/officeart/2005/8/layout/chart3" loCatId="cycle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pl-PL"/>
        </a:p>
      </dgm:t>
    </dgm:pt>
    <dgm:pt modelId="{9FEE4297-2025-4B23-8BFC-577775EC8407}">
      <dgm:prSet phldrT="[Tekst]" custT="1"/>
      <dgm:spPr/>
      <dgm:t>
        <a:bodyPr/>
        <a:lstStyle/>
        <a:p>
          <a:r>
            <a:rPr lang="pl-PL" sz="1600">
              <a:solidFill>
                <a:schemeClr val="tx1"/>
              </a:solidFill>
            </a:rPr>
            <a:t>Węglowodany</a:t>
          </a:r>
        </a:p>
      </dgm:t>
    </dgm:pt>
    <dgm:pt modelId="{E816531A-404D-466F-8F27-41394426C0EA}" type="parTrans" cxnId="{0764B2AF-BA0C-40BE-985B-41BBBF3C5DCD}">
      <dgm:prSet/>
      <dgm:spPr/>
      <dgm:t>
        <a:bodyPr/>
        <a:lstStyle/>
        <a:p>
          <a:endParaRPr lang="pl-PL" sz="1600"/>
        </a:p>
      </dgm:t>
    </dgm:pt>
    <dgm:pt modelId="{70B9FCA2-FF2B-4F28-9F76-73FCFB6FB8CE}" type="sibTrans" cxnId="{0764B2AF-BA0C-40BE-985B-41BBBF3C5DCD}">
      <dgm:prSet/>
      <dgm:spPr/>
      <dgm:t>
        <a:bodyPr/>
        <a:lstStyle/>
        <a:p>
          <a:endParaRPr lang="pl-PL" sz="1600"/>
        </a:p>
      </dgm:t>
    </dgm:pt>
    <dgm:pt modelId="{92AE5B1C-8353-4BA4-8E5F-9F3FA54C9F70}">
      <dgm:prSet phldrT="[Tekst]" custT="1"/>
      <dgm:spPr/>
      <dgm:t>
        <a:bodyPr/>
        <a:lstStyle/>
        <a:p>
          <a:r>
            <a:rPr lang="pl-PL" sz="1600">
              <a:solidFill>
                <a:schemeClr val="tx1"/>
              </a:solidFill>
            </a:rPr>
            <a:t>Białka </a:t>
          </a:r>
        </a:p>
      </dgm:t>
    </dgm:pt>
    <dgm:pt modelId="{9E1A265D-E7D7-4E35-85A3-517F9C9891E4}" type="parTrans" cxnId="{B03A28FC-57E7-48D4-BAC8-3D7030D9C290}">
      <dgm:prSet/>
      <dgm:spPr/>
      <dgm:t>
        <a:bodyPr/>
        <a:lstStyle/>
        <a:p>
          <a:endParaRPr lang="pl-PL" sz="1600"/>
        </a:p>
      </dgm:t>
    </dgm:pt>
    <dgm:pt modelId="{56DE5C57-6101-4D3E-841C-D92BD6366483}" type="sibTrans" cxnId="{B03A28FC-57E7-48D4-BAC8-3D7030D9C290}">
      <dgm:prSet/>
      <dgm:spPr/>
      <dgm:t>
        <a:bodyPr/>
        <a:lstStyle/>
        <a:p>
          <a:endParaRPr lang="pl-PL" sz="1600"/>
        </a:p>
      </dgm:t>
    </dgm:pt>
    <dgm:pt modelId="{AD0F6426-E37F-4DD4-9417-46F693106CD0}">
      <dgm:prSet phldrT="[Tekst]" custT="1"/>
      <dgm:spPr/>
      <dgm:t>
        <a:bodyPr/>
        <a:lstStyle/>
        <a:p>
          <a:r>
            <a:rPr lang="pl-PL" sz="1600">
              <a:solidFill>
                <a:schemeClr val="tx1"/>
              </a:solidFill>
            </a:rPr>
            <a:t>Tłuszcze </a:t>
          </a:r>
        </a:p>
      </dgm:t>
      <dgm:extLst>
        <a:ext uri="{E40237B7-FDA0-4F09-8148-C483321AD2D9}">
          <dgm14:cNvPr xmlns:dgm14="http://schemas.microsoft.com/office/drawing/2010/diagram" id="0" name="" descr="Diagram przedstawia podstawowe składniki żywności: węglowodany, białka, tłuszcze, wodę, składniki mineralne i witaminy oraz ich znaczenie dla właściwości technologicznych produktów."/>
        </a:ext>
      </dgm:extLst>
    </dgm:pt>
    <dgm:pt modelId="{F0FC03E4-3CD1-4E1E-A395-E0DA2EAD7A99}" type="parTrans" cxnId="{766450BB-DA89-4808-9184-D114699CC700}">
      <dgm:prSet/>
      <dgm:spPr/>
      <dgm:t>
        <a:bodyPr/>
        <a:lstStyle/>
        <a:p>
          <a:endParaRPr lang="pl-PL" sz="1600"/>
        </a:p>
      </dgm:t>
    </dgm:pt>
    <dgm:pt modelId="{32E81077-6FF5-4670-B8F4-8BB4F870AB48}" type="sibTrans" cxnId="{766450BB-DA89-4808-9184-D114699CC700}">
      <dgm:prSet/>
      <dgm:spPr/>
      <dgm:t>
        <a:bodyPr/>
        <a:lstStyle/>
        <a:p>
          <a:endParaRPr lang="pl-PL" sz="1600"/>
        </a:p>
      </dgm:t>
    </dgm:pt>
    <dgm:pt modelId="{B632691E-9856-4EB2-BE04-107B4F037F7C}">
      <dgm:prSet custT="1"/>
      <dgm:spPr/>
      <dgm:t>
        <a:bodyPr/>
        <a:lstStyle/>
        <a:p>
          <a:r>
            <a:rPr lang="pl-PL" sz="1600">
              <a:solidFill>
                <a:schemeClr val="tx1"/>
              </a:solidFill>
            </a:rPr>
            <a:t>Woda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BF1CB28-FCC3-4830-9337-1B5EC40CDEC8}" type="parTrans" cxnId="{D0E0EAE0-3B84-4D4D-95BA-7AC360E48847}">
      <dgm:prSet/>
      <dgm:spPr/>
      <dgm:t>
        <a:bodyPr/>
        <a:lstStyle/>
        <a:p>
          <a:endParaRPr lang="pl-PL" sz="1600"/>
        </a:p>
      </dgm:t>
    </dgm:pt>
    <dgm:pt modelId="{EE3B358B-F11B-4C4E-82A9-78D82E85C4C0}" type="sibTrans" cxnId="{D0E0EAE0-3B84-4D4D-95BA-7AC360E48847}">
      <dgm:prSet/>
      <dgm:spPr/>
      <dgm:t>
        <a:bodyPr/>
        <a:lstStyle/>
        <a:p>
          <a:endParaRPr lang="pl-PL" sz="1600"/>
        </a:p>
      </dgm:t>
    </dgm:pt>
    <dgm:pt modelId="{85E2D218-2694-42A7-8400-A21BED6034D0}">
      <dgm:prSet custT="1"/>
      <dgm:spPr/>
      <dgm:t>
        <a:bodyPr/>
        <a:lstStyle/>
        <a:p>
          <a:r>
            <a:rPr lang="pl-PL" sz="1600">
              <a:solidFill>
                <a:schemeClr val="tx1"/>
              </a:solidFill>
            </a:rPr>
            <a:t>Składniki mineralne </a:t>
          </a:r>
        </a:p>
      </dgm:t>
    </dgm:pt>
    <dgm:pt modelId="{AC4C2703-B44D-4426-9BF8-E557732E5F64}" type="parTrans" cxnId="{CCDEF34E-3ABC-4F24-ADF9-1BF01C7592A1}">
      <dgm:prSet/>
      <dgm:spPr/>
      <dgm:t>
        <a:bodyPr/>
        <a:lstStyle/>
        <a:p>
          <a:endParaRPr lang="pl-PL" sz="1600"/>
        </a:p>
      </dgm:t>
    </dgm:pt>
    <dgm:pt modelId="{E75F9169-7D46-49FD-A53D-69D1D1E61185}" type="sibTrans" cxnId="{CCDEF34E-3ABC-4F24-ADF9-1BF01C7592A1}">
      <dgm:prSet/>
      <dgm:spPr/>
      <dgm:t>
        <a:bodyPr/>
        <a:lstStyle/>
        <a:p>
          <a:endParaRPr lang="pl-PL" sz="1600"/>
        </a:p>
      </dgm:t>
    </dgm:pt>
    <dgm:pt modelId="{DD74FF03-295B-46D5-B6ED-FF710F9D9F17}">
      <dgm:prSet custT="1"/>
      <dgm:spPr/>
      <dgm:t>
        <a:bodyPr/>
        <a:lstStyle/>
        <a:p>
          <a:r>
            <a:rPr lang="pl-PL" sz="1600" dirty="0">
              <a:solidFill>
                <a:schemeClr val="tx1"/>
              </a:solidFill>
            </a:rPr>
            <a:t>Witaminy</a:t>
          </a:r>
        </a:p>
      </dgm:t>
    </dgm:pt>
    <dgm:pt modelId="{4F0369F7-1DF8-4C43-AF68-3556C6AA17B7}" type="parTrans" cxnId="{1ED1121D-BD40-43D8-9562-2F36E111E780}">
      <dgm:prSet/>
      <dgm:spPr/>
      <dgm:t>
        <a:bodyPr/>
        <a:lstStyle/>
        <a:p>
          <a:endParaRPr lang="pl-PL" sz="1600"/>
        </a:p>
      </dgm:t>
    </dgm:pt>
    <dgm:pt modelId="{4D8B66CE-8CB1-4799-A5AF-4F2CAE808AF5}" type="sibTrans" cxnId="{1ED1121D-BD40-43D8-9562-2F36E111E780}">
      <dgm:prSet/>
      <dgm:spPr/>
      <dgm:t>
        <a:bodyPr/>
        <a:lstStyle/>
        <a:p>
          <a:endParaRPr lang="pl-PL" sz="1600"/>
        </a:p>
      </dgm:t>
    </dgm:pt>
    <dgm:pt modelId="{73C33D28-B0A6-4E4F-BE2A-13F8179857EC}" type="pres">
      <dgm:prSet presAssocID="{A3017B3E-5E92-48B3-AA50-E52F5A8EEDAB}" presName="compositeShape" presStyleCnt="0">
        <dgm:presLayoutVars>
          <dgm:chMax val="7"/>
          <dgm:dir/>
          <dgm:resizeHandles val="exact"/>
        </dgm:presLayoutVars>
      </dgm:prSet>
      <dgm:spPr/>
    </dgm:pt>
    <dgm:pt modelId="{2755DC70-1406-4ED5-8872-101EA7E06AE2}" type="pres">
      <dgm:prSet presAssocID="{A3017B3E-5E92-48B3-AA50-E52F5A8EEDAB}" presName="wedge1" presStyleLbl="node1" presStyleIdx="0" presStyleCnt="6" custScaleX="123944" custScaleY="112750" custLinFactNeighborX="-3149" custLinFactNeighborY="5101"/>
      <dgm:spPr/>
    </dgm:pt>
    <dgm:pt modelId="{A8179EB9-6453-4AAA-983C-0946AE2F4B37}" type="pres">
      <dgm:prSet presAssocID="{A3017B3E-5E92-48B3-AA50-E52F5A8EEDAB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9DCBE88-2AE5-4D5E-81A9-0F516BD3B584}" type="pres">
      <dgm:prSet presAssocID="{A3017B3E-5E92-48B3-AA50-E52F5A8EEDAB}" presName="wedge2" presStyleLbl="node1" presStyleIdx="1" presStyleCnt="6" custScaleX="123944" custScaleY="112750"/>
      <dgm:spPr/>
    </dgm:pt>
    <dgm:pt modelId="{1A3CEAF3-92F1-470C-8F30-C24146AC4255}" type="pres">
      <dgm:prSet presAssocID="{A3017B3E-5E92-48B3-AA50-E52F5A8EEDAB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8143D808-5649-4CC8-8928-A3E80A91D6B3}" type="pres">
      <dgm:prSet presAssocID="{A3017B3E-5E92-48B3-AA50-E52F5A8EEDAB}" presName="wedge3" presStyleLbl="node1" presStyleIdx="2" presStyleCnt="6" custScaleX="123944" custScaleY="112750"/>
      <dgm:spPr/>
    </dgm:pt>
    <dgm:pt modelId="{9657ACC4-DFFB-4D59-8B44-152F11D38755}" type="pres">
      <dgm:prSet presAssocID="{A3017B3E-5E92-48B3-AA50-E52F5A8EEDAB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FC789D28-BF00-4BA0-8198-B5523EFDC2AA}" type="pres">
      <dgm:prSet presAssocID="{A3017B3E-5E92-48B3-AA50-E52F5A8EEDAB}" presName="wedge4" presStyleLbl="node1" presStyleIdx="3" presStyleCnt="6" custScaleX="123944" custScaleY="112750"/>
      <dgm:spPr/>
    </dgm:pt>
    <dgm:pt modelId="{80784B20-94F4-4FDB-A9CD-D803AA5BD3CF}" type="pres">
      <dgm:prSet presAssocID="{A3017B3E-5E92-48B3-AA50-E52F5A8EEDAB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758166BB-BB0A-4DDB-888C-6C9A4B948A0B}" type="pres">
      <dgm:prSet presAssocID="{A3017B3E-5E92-48B3-AA50-E52F5A8EEDAB}" presName="wedge5" presStyleLbl="node1" presStyleIdx="4" presStyleCnt="6" custScaleX="123944" custScaleY="112750"/>
      <dgm:spPr/>
    </dgm:pt>
    <dgm:pt modelId="{7910E34B-DE7A-4882-8240-7A6B7C0D37EC}" type="pres">
      <dgm:prSet presAssocID="{A3017B3E-5E92-48B3-AA50-E52F5A8EEDAB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97E647CA-40A5-48A7-A83E-AA7E44C9F22F}" type="pres">
      <dgm:prSet presAssocID="{A3017B3E-5E92-48B3-AA50-E52F5A8EEDAB}" presName="wedge6" presStyleLbl="node1" presStyleIdx="5" presStyleCnt="6" custScaleX="123944" custScaleY="112750"/>
      <dgm:spPr/>
    </dgm:pt>
    <dgm:pt modelId="{1039A73F-3BE1-4A1E-9B02-C6AE3DA239EF}" type="pres">
      <dgm:prSet presAssocID="{A3017B3E-5E92-48B3-AA50-E52F5A8EEDAB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23CAB09-7BED-4323-B8A5-66D9348BEC17}" type="presOf" srcId="{AD0F6426-E37F-4DD4-9417-46F693106CD0}" destId="{9657ACC4-DFFB-4D59-8B44-152F11D38755}" srcOrd="1" destOrd="0" presId="urn:microsoft.com/office/officeart/2005/8/layout/chart3"/>
    <dgm:cxn modelId="{DAA7D812-D57E-49A5-A0EA-B3C27BEB84D4}" type="presOf" srcId="{B632691E-9856-4EB2-BE04-107B4F037F7C}" destId="{FC789D28-BF00-4BA0-8198-B5523EFDC2AA}" srcOrd="0" destOrd="0" presId="urn:microsoft.com/office/officeart/2005/8/layout/chart3"/>
    <dgm:cxn modelId="{1ED1121D-BD40-43D8-9562-2F36E111E780}" srcId="{A3017B3E-5E92-48B3-AA50-E52F5A8EEDAB}" destId="{DD74FF03-295B-46D5-B6ED-FF710F9D9F17}" srcOrd="5" destOrd="0" parTransId="{4F0369F7-1DF8-4C43-AF68-3556C6AA17B7}" sibTransId="{4D8B66CE-8CB1-4799-A5AF-4F2CAE808AF5}"/>
    <dgm:cxn modelId="{21AD561D-8A98-487D-A91C-02953DC4AFE4}" type="presOf" srcId="{85E2D218-2694-42A7-8400-A21BED6034D0}" destId="{7910E34B-DE7A-4882-8240-7A6B7C0D37EC}" srcOrd="1" destOrd="0" presId="urn:microsoft.com/office/officeart/2005/8/layout/chart3"/>
    <dgm:cxn modelId="{3C3C9761-714A-4052-AB38-69173DFA0FC8}" type="presOf" srcId="{DD74FF03-295B-46D5-B6ED-FF710F9D9F17}" destId="{1039A73F-3BE1-4A1E-9B02-C6AE3DA239EF}" srcOrd="1" destOrd="0" presId="urn:microsoft.com/office/officeart/2005/8/layout/chart3"/>
    <dgm:cxn modelId="{C7F91344-BD41-49E0-B9B9-E517126481EB}" type="presOf" srcId="{DD74FF03-295B-46D5-B6ED-FF710F9D9F17}" destId="{97E647CA-40A5-48A7-A83E-AA7E44C9F22F}" srcOrd="0" destOrd="0" presId="urn:microsoft.com/office/officeart/2005/8/layout/chart3"/>
    <dgm:cxn modelId="{F7F0114D-D6C4-4B1D-A8CB-850EED7B48BD}" type="presOf" srcId="{AD0F6426-E37F-4DD4-9417-46F693106CD0}" destId="{8143D808-5649-4CC8-8928-A3E80A91D6B3}" srcOrd="0" destOrd="0" presId="urn:microsoft.com/office/officeart/2005/8/layout/chart3"/>
    <dgm:cxn modelId="{CCDEF34E-3ABC-4F24-ADF9-1BF01C7592A1}" srcId="{A3017B3E-5E92-48B3-AA50-E52F5A8EEDAB}" destId="{85E2D218-2694-42A7-8400-A21BED6034D0}" srcOrd="4" destOrd="0" parTransId="{AC4C2703-B44D-4426-9BF8-E557732E5F64}" sibTransId="{E75F9169-7D46-49FD-A53D-69D1D1E61185}"/>
    <dgm:cxn modelId="{0764B2AF-BA0C-40BE-985B-41BBBF3C5DCD}" srcId="{A3017B3E-5E92-48B3-AA50-E52F5A8EEDAB}" destId="{9FEE4297-2025-4B23-8BFC-577775EC8407}" srcOrd="0" destOrd="0" parTransId="{E816531A-404D-466F-8F27-41394426C0EA}" sibTransId="{70B9FCA2-FF2B-4F28-9F76-73FCFB6FB8CE}"/>
    <dgm:cxn modelId="{F10D0AB9-239E-4D5C-B38D-08F8EF15BE1A}" type="presOf" srcId="{92AE5B1C-8353-4BA4-8E5F-9F3FA54C9F70}" destId="{39DCBE88-2AE5-4D5E-81A9-0F516BD3B584}" srcOrd="0" destOrd="0" presId="urn:microsoft.com/office/officeart/2005/8/layout/chart3"/>
    <dgm:cxn modelId="{766450BB-DA89-4808-9184-D114699CC700}" srcId="{A3017B3E-5E92-48B3-AA50-E52F5A8EEDAB}" destId="{AD0F6426-E37F-4DD4-9417-46F693106CD0}" srcOrd="2" destOrd="0" parTransId="{F0FC03E4-3CD1-4E1E-A395-E0DA2EAD7A99}" sibTransId="{32E81077-6FF5-4670-B8F4-8BB4F870AB48}"/>
    <dgm:cxn modelId="{CBE5A0D7-2CFB-4D23-9BD8-577F6B98DDC7}" type="presOf" srcId="{A3017B3E-5E92-48B3-AA50-E52F5A8EEDAB}" destId="{73C33D28-B0A6-4E4F-BE2A-13F8179857EC}" srcOrd="0" destOrd="0" presId="urn:microsoft.com/office/officeart/2005/8/layout/chart3"/>
    <dgm:cxn modelId="{0E39BDD9-F66F-4F42-97B5-1D13926282DC}" type="presOf" srcId="{9FEE4297-2025-4B23-8BFC-577775EC8407}" destId="{A8179EB9-6453-4AAA-983C-0946AE2F4B37}" srcOrd="1" destOrd="0" presId="urn:microsoft.com/office/officeart/2005/8/layout/chart3"/>
    <dgm:cxn modelId="{3BEB0BDA-8361-4BB3-9755-67864FD5F791}" type="presOf" srcId="{B632691E-9856-4EB2-BE04-107B4F037F7C}" destId="{80784B20-94F4-4FDB-A9CD-D803AA5BD3CF}" srcOrd="1" destOrd="0" presId="urn:microsoft.com/office/officeart/2005/8/layout/chart3"/>
    <dgm:cxn modelId="{D0E0EAE0-3B84-4D4D-95BA-7AC360E48847}" srcId="{A3017B3E-5E92-48B3-AA50-E52F5A8EEDAB}" destId="{B632691E-9856-4EB2-BE04-107B4F037F7C}" srcOrd="3" destOrd="0" parTransId="{CBF1CB28-FCC3-4830-9337-1B5EC40CDEC8}" sibTransId="{EE3B358B-F11B-4C4E-82A9-78D82E85C4C0}"/>
    <dgm:cxn modelId="{AFD215E1-C54F-44D0-AD46-26DF71A2F6E0}" type="presOf" srcId="{85E2D218-2694-42A7-8400-A21BED6034D0}" destId="{758166BB-BB0A-4DDB-888C-6C9A4B948A0B}" srcOrd="0" destOrd="0" presId="urn:microsoft.com/office/officeart/2005/8/layout/chart3"/>
    <dgm:cxn modelId="{906EB2F0-F956-49AF-BEB4-8E842372B2C5}" type="presOf" srcId="{9FEE4297-2025-4B23-8BFC-577775EC8407}" destId="{2755DC70-1406-4ED5-8872-101EA7E06AE2}" srcOrd="0" destOrd="0" presId="urn:microsoft.com/office/officeart/2005/8/layout/chart3"/>
    <dgm:cxn modelId="{E26ACAF9-98A0-472E-85C1-D620B6178564}" type="presOf" srcId="{92AE5B1C-8353-4BA4-8E5F-9F3FA54C9F70}" destId="{1A3CEAF3-92F1-470C-8F30-C24146AC4255}" srcOrd="1" destOrd="0" presId="urn:microsoft.com/office/officeart/2005/8/layout/chart3"/>
    <dgm:cxn modelId="{B03A28FC-57E7-48D4-BAC8-3D7030D9C290}" srcId="{A3017B3E-5E92-48B3-AA50-E52F5A8EEDAB}" destId="{92AE5B1C-8353-4BA4-8E5F-9F3FA54C9F70}" srcOrd="1" destOrd="0" parTransId="{9E1A265D-E7D7-4E35-85A3-517F9C9891E4}" sibTransId="{56DE5C57-6101-4D3E-841C-D92BD6366483}"/>
    <dgm:cxn modelId="{FFC917BF-1008-4AB7-B5B6-5D81E055DFDC}" type="presParOf" srcId="{73C33D28-B0A6-4E4F-BE2A-13F8179857EC}" destId="{2755DC70-1406-4ED5-8872-101EA7E06AE2}" srcOrd="0" destOrd="0" presId="urn:microsoft.com/office/officeart/2005/8/layout/chart3"/>
    <dgm:cxn modelId="{B7F21D1B-1815-4A26-B478-1F48AD30FE27}" type="presParOf" srcId="{73C33D28-B0A6-4E4F-BE2A-13F8179857EC}" destId="{A8179EB9-6453-4AAA-983C-0946AE2F4B37}" srcOrd="1" destOrd="0" presId="urn:microsoft.com/office/officeart/2005/8/layout/chart3"/>
    <dgm:cxn modelId="{799742E3-04B3-411B-A8E8-EDD2452BC452}" type="presParOf" srcId="{73C33D28-B0A6-4E4F-BE2A-13F8179857EC}" destId="{39DCBE88-2AE5-4D5E-81A9-0F516BD3B584}" srcOrd="2" destOrd="0" presId="urn:microsoft.com/office/officeart/2005/8/layout/chart3"/>
    <dgm:cxn modelId="{9A91E909-85E2-4900-8BAE-DCC19275921C}" type="presParOf" srcId="{73C33D28-B0A6-4E4F-BE2A-13F8179857EC}" destId="{1A3CEAF3-92F1-470C-8F30-C24146AC4255}" srcOrd="3" destOrd="0" presId="urn:microsoft.com/office/officeart/2005/8/layout/chart3"/>
    <dgm:cxn modelId="{06986DFD-7B15-4380-AA6B-57362208BBAB}" type="presParOf" srcId="{73C33D28-B0A6-4E4F-BE2A-13F8179857EC}" destId="{8143D808-5649-4CC8-8928-A3E80A91D6B3}" srcOrd="4" destOrd="0" presId="urn:microsoft.com/office/officeart/2005/8/layout/chart3"/>
    <dgm:cxn modelId="{F326D04E-2809-4087-8D80-DD01AA055EAE}" type="presParOf" srcId="{73C33D28-B0A6-4E4F-BE2A-13F8179857EC}" destId="{9657ACC4-DFFB-4D59-8B44-152F11D38755}" srcOrd="5" destOrd="0" presId="urn:microsoft.com/office/officeart/2005/8/layout/chart3"/>
    <dgm:cxn modelId="{9A14E67E-2380-4615-889D-D14C6D97CF97}" type="presParOf" srcId="{73C33D28-B0A6-4E4F-BE2A-13F8179857EC}" destId="{FC789D28-BF00-4BA0-8198-B5523EFDC2AA}" srcOrd="6" destOrd="0" presId="urn:microsoft.com/office/officeart/2005/8/layout/chart3"/>
    <dgm:cxn modelId="{867A753B-6247-431F-89DB-D6CECC82B602}" type="presParOf" srcId="{73C33D28-B0A6-4E4F-BE2A-13F8179857EC}" destId="{80784B20-94F4-4FDB-A9CD-D803AA5BD3CF}" srcOrd="7" destOrd="0" presId="urn:microsoft.com/office/officeart/2005/8/layout/chart3"/>
    <dgm:cxn modelId="{65B69B4C-2A78-45B2-8BD1-E7C950942DD8}" type="presParOf" srcId="{73C33D28-B0A6-4E4F-BE2A-13F8179857EC}" destId="{758166BB-BB0A-4DDB-888C-6C9A4B948A0B}" srcOrd="8" destOrd="0" presId="urn:microsoft.com/office/officeart/2005/8/layout/chart3"/>
    <dgm:cxn modelId="{3F52C6F4-FC70-4FC1-A1BB-A9148F8BC640}" type="presParOf" srcId="{73C33D28-B0A6-4E4F-BE2A-13F8179857EC}" destId="{7910E34B-DE7A-4882-8240-7A6B7C0D37EC}" srcOrd="9" destOrd="0" presId="urn:microsoft.com/office/officeart/2005/8/layout/chart3"/>
    <dgm:cxn modelId="{AB04918B-F98F-4663-ABBE-9FCBB9140692}" type="presParOf" srcId="{73C33D28-B0A6-4E4F-BE2A-13F8179857EC}" destId="{97E647CA-40A5-48A7-A83E-AA7E44C9F22F}" srcOrd="10" destOrd="0" presId="urn:microsoft.com/office/officeart/2005/8/layout/chart3"/>
    <dgm:cxn modelId="{F4A54C00-B1BF-4198-84A6-378CAE75C3A0}" type="presParOf" srcId="{73C33D28-B0A6-4E4F-BE2A-13F8179857EC}" destId="{1039A73F-3BE1-4A1E-9B02-C6AE3DA239EF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32B4E0-567F-4764-B4D1-D01570F24341}" type="doc">
      <dgm:prSet loTypeId="urn:microsoft.com/office/officeart/2005/8/layout/radial1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AE153F8F-ED9E-4EDB-9AEB-C906E6CD98F7}">
      <dgm:prSet phldrT="[Tekst]" custT="1"/>
      <dgm:spPr/>
      <dgm:t>
        <a:bodyPr/>
        <a:lstStyle/>
        <a:p>
          <a:r>
            <a:rPr lang="pl-PL" sz="2000" dirty="0">
              <a:solidFill>
                <a:schemeClr val="tx1"/>
              </a:solidFill>
            </a:rPr>
            <a:t>CECHY SENSORYCZNE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E20E42B-D63C-490E-8377-BFDEC505B006}" type="parTrans" cxnId="{FF626594-7BC4-4773-AA84-E7D620709CD0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899936D4-0486-444D-B758-57CD2AF85E59}" type="sibTrans" cxnId="{FF626594-7BC4-4773-AA84-E7D620709CD0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3DDFC2E4-B7F9-47C2-87F9-53087281D831}">
      <dgm:prSet phldrT="[Tekst]"/>
      <dgm:spPr/>
      <dgm:t>
        <a:bodyPr/>
        <a:lstStyle/>
        <a:p>
          <a:r>
            <a:rPr lang="pl-PL">
              <a:solidFill>
                <a:schemeClr val="tx1"/>
              </a:solidFill>
            </a:rPr>
            <a:t>smak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809F8AE-5FDE-40A2-AEB2-4864A5EA779A}" type="parTrans" cxnId="{BA66C348-92E0-4A92-9230-A6AA00138C4D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64C56CF-ADD6-4287-A030-651E313E73C6}" type="sibTrans" cxnId="{BA66C348-92E0-4A92-9230-A6AA00138C4D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CEDC9D6A-EA25-4253-ABDA-1D63F9920B05}">
      <dgm:prSet phldrT="[Tekst]"/>
      <dgm:spPr/>
      <dgm:t>
        <a:bodyPr/>
        <a:lstStyle/>
        <a:p>
          <a:r>
            <a:rPr lang="pl-PL">
              <a:solidFill>
                <a:schemeClr val="tx1"/>
              </a:solidFill>
            </a:rPr>
            <a:t>zapach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01993680-78B3-4699-8299-6E006D343E35}" type="parTrans" cxnId="{327E9AA5-9D2F-4082-88C8-0E9D635E2CAF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A0271F1-6C6C-4DDC-933E-01E7683791A4}" type="sibTrans" cxnId="{327E9AA5-9D2F-4082-88C8-0E9D635E2CAF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B8064387-DF00-4791-9951-66CFDBE144B4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tekstura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0A88794-781B-45FC-81D1-E17503CA0A48}" type="parTrans" cxnId="{A7178EEE-FF8B-442F-9138-F0BDEC233ADC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0405600-4994-4079-BCA6-8D188F34BD25}" type="sibTrans" cxnId="{A7178EEE-FF8B-442F-9138-F0BDEC233ADC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13C55111-1BDF-4C0C-ADBB-5A73005BFA37}">
      <dgm:prSet phldrT="[Tekst]"/>
      <dgm:spPr/>
      <dgm:t>
        <a:bodyPr/>
        <a:lstStyle/>
        <a:p>
          <a:r>
            <a:rPr lang="pl-PL">
              <a:solidFill>
                <a:schemeClr val="tx1"/>
              </a:solidFill>
            </a:rPr>
            <a:t>barwa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0A29A36-9859-4ED1-9D05-0D44FB1BF7A3}" type="parTrans" cxnId="{EC92A8B4-7174-402A-B79C-5D72CDCBD08C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19296C1-8B1C-4401-9E43-B838CFBEDC2E}" type="sibTrans" cxnId="{EC92A8B4-7174-402A-B79C-5D72CDCBD08C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A39F8177-C33D-4B14-BEFE-040CEE7F94B4}">
      <dgm:prSet/>
      <dgm:spPr/>
      <dgm:t>
        <a:bodyPr/>
        <a:lstStyle/>
        <a:p>
          <a:r>
            <a:rPr lang="pl-PL">
              <a:solidFill>
                <a:schemeClr val="tx1"/>
              </a:solidFill>
            </a:rPr>
            <a:t>wygląd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A582F4B-004F-4236-BA87-D1F5BDF2A8F2}" type="parTrans" cxnId="{61867D43-1A08-4E7A-A9A3-A25FB18148EC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026C2B6-0960-4A2B-810C-F0A4E361E042}" type="sibTrans" cxnId="{61867D43-1A08-4E7A-A9A3-A25FB18148EC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0372217A-FF07-4F66-AABB-89346DE53C54}" type="pres">
      <dgm:prSet presAssocID="{F732B4E0-567F-4764-B4D1-D01570F2434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4BD3DF2-C13A-4FEC-B135-C77B51BE55D9}" type="pres">
      <dgm:prSet presAssocID="{AE153F8F-ED9E-4EDB-9AEB-C906E6CD98F7}" presName="centerShape" presStyleLbl="node0" presStyleIdx="0" presStyleCnt="1" custScaleX="179119" custScaleY="119708"/>
      <dgm:spPr/>
    </dgm:pt>
    <dgm:pt modelId="{E1262311-52E1-4DD4-8FC0-A38265E8ECF2}" type="pres">
      <dgm:prSet presAssocID="{B809F8AE-5FDE-40A2-AEB2-4864A5EA779A}" presName="Name9" presStyleLbl="parChTrans1D2" presStyleIdx="0" presStyleCnt="5"/>
      <dgm:spPr/>
    </dgm:pt>
    <dgm:pt modelId="{2F658F58-EFD4-4F83-8004-9CCF281FD4D2}" type="pres">
      <dgm:prSet presAssocID="{B809F8AE-5FDE-40A2-AEB2-4864A5EA779A}" presName="connTx" presStyleLbl="parChTrans1D2" presStyleIdx="0" presStyleCnt="5"/>
      <dgm:spPr/>
    </dgm:pt>
    <dgm:pt modelId="{5189A2F3-040B-4FD3-8BD4-E25BD453D7B2}" type="pres">
      <dgm:prSet presAssocID="{3DDFC2E4-B7F9-47C2-87F9-53087281D831}" presName="node" presStyleLbl="node1" presStyleIdx="0" presStyleCnt="5">
        <dgm:presLayoutVars>
          <dgm:bulletEnabled val="1"/>
        </dgm:presLayoutVars>
      </dgm:prSet>
      <dgm:spPr/>
    </dgm:pt>
    <dgm:pt modelId="{DFAEB98A-A6FE-4EE5-AC4C-AE315DBC5280}" type="pres">
      <dgm:prSet presAssocID="{7A582F4B-004F-4236-BA87-D1F5BDF2A8F2}" presName="Name9" presStyleLbl="parChTrans1D2" presStyleIdx="1" presStyleCnt="5"/>
      <dgm:spPr/>
    </dgm:pt>
    <dgm:pt modelId="{52E4CAA3-8957-4139-B6EE-2D8DE1898526}" type="pres">
      <dgm:prSet presAssocID="{7A582F4B-004F-4236-BA87-D1F5BDF2A8F2}" presName="connTx" presStyleLbl="parChTrans1D2" presStyleIdx="1" presStyleCnt="5"/>
      <dgm:spPr/>
    </dgm:pt>
    <dgm:pt modelId="{6E665250-83EC-4DA6-8E50-FEF08308E7FA}" type="pres">
      <dgm:prSet presAssocID="{A39F8177-C33D-4B14-BEFE-040CEE7F94B4}" presName="node" presStyleLbl="node1" presStyleIdx="1" presStyleCnt="5" custRadScaleRad="133253" custRadScaleInc="-23416">
        <dgm:presLayoutVars>
          <dgm:bulletEnabled val="1"/>
        </dgm:presLayoutVars>
      </dgm:prSet>
      <dgm:spPr/>
    </dgm:pt>
    <dgm:pt modelId="{8C4DB0AF-BB27-45A4-92DB-7B28CD83A5C9}" type="pres">
      <dgm:prSet presAssocID="{01993680-78B3-4699-8299-6E006D343E35}" presName="Name9" presStyleLbl="parChTrans1D2" presStyleIdx="2" presStyleCnt="5"/>
      <dgm:spPr/>
    </dgm:pt>
    <dgm:pt modelId="{599F404B-E238-4571-83BC-F403332C99EE}" type="pres">
      <dgm:prSet presAssocID="{01993680-78B3-4699-8299-6E006D343E35}" presName="connTx" presStyleLbl="parChTrans1D2" presStyleIdx="2" presStyleCnt="5"/>
      <dgm:spPr/>
    </dgm:pt>
    <dgm:pt modelId="{9EB70214-BAD4-44A7-8140-ABBA88F75ED8}" type="pres">
      <dgm:prSet presAssocID="{CEDC9D6A-EA25-4253-ABDA-1D63F9920B05}" presName="node" presStyleLbl="node1" presStyleIdx="2" presStyleCnt="5" custRadScaleRad="134267" custRadScaleInc="-31625">
        <dgm:presLayoutVars>
          <dgm:bulletEnabled val="1"/>
        </dgm:presLayoutVars>
      </dgm:prSet>
      <dgm:spPr/>
    </dgm:pt>
    <dgm:pt modelId="{9B1FD95C-3891-4F5A-A9B5-3800D112BE06}" type="pres">
      <dgm:prSet presAssocID="{90A88794-781B-45FC-81D1-E17503CA0A48}" presName="Name9" presStyleLbl="parChTrans1D2" presStyleIdx="3" presStyleCnt="5"/>
      <dgm:spPr/>
    </dgm:pt>
    <dgm:pt modelId="{4A7ED676-6A66-4294-95E3-B20CE9DCBC27}" type="pres">
      <dgm:prSet presAssocID="{90A88794-781B-45FC-81D1-E17503CA0A48}" presName="connTx" presStyleLbl="parChTrans1D2" presStyleIdx="3" presStyleCnt="5"/>
      <dgm:spPr/>
    </dgm:pt>
    <dgm:pt modelId="{C064377E-8ED2-4800-A341-D10A49908EF7}" type="pres">
      <dgm:prSet presAssocID="{B8064387-DF00-4791-9951-66CFDBE144B4}" presName="node" presStyleLbl="node1" presStyleIdx="3" presStyleCnt="5" custRadScaleRad="127550" custRadScaleInc="27698">
        <dgm:presLayoutVars>
          <dgm:bulletEnabled val="1"/>
        </dgm:presLayoutVars>
      </dgm:prSet>
      <dgm:spPr/>
    </dgm:pt>
    <dgm:pt modelId="{E4BC9CF5-FD18-459B-BFA0-2714F5D73096}" type="pres">
      <dgm:prSet presAssocID="{90A29A36-9859-4ED1-9D05-0D44FB1BF7A3}" presName="Name9" presStyleLbl="parChTrans1D2" presStyleIdx="4" presStyleCnt="5"/>
      <dgm:spPr/>
    </dgm:pt>
    <dgm:pt modelId="{D8614193-8C9C-4428-8521-6354535C474E}" type="pres">
      <dgm:prSet presAssocID="{90A29A36-9859-4ED1-9D05-0D44FB1BF7A3}" presName="connTx" presStyleLbl="parChTrans1D2" presStyleIdx="4" presStyleCnt="5"/>
      <dgm:spPr/>
    </dgm:pt>
    <dgm:pt modelId="{C8C98022-6799-4FB4-B45A-21B2ABF98DDA}" type="pres">
      <dgm:prSet presAssocID="{13C55111-1BDF-4C0C-ADBB-5A73005BFA37}" presName="node" presStyleLbl="node1" presStyleIdx="4" presStyleCnt="5" custRadScaleRad="137060" custRadScaleInc="26255">
        <dgm:presLayoutVars>
          <dgm:bulletEnabled val="1"/>
        </dgm:presLayoutVars>
      </dgm:prSet>
      <dgm:spPr/>
    </dgm:pt>
  </dgm:ptLst>
  <dgm:cxnLst>
    <dgm:cxn modelId="{5ACCB316-ADDE-4822-AAA6-FD66C7129A6D}" type="presOf" srcId="{7A582F4B-004F-4236-BA87-D1F5BDF2A8F2}" destId="{DFAEB98A-A6FE-4EE5-AC4C-AE315DBC5280}" srcOrd="0" destOrd="0" presId="urn:microsoft.com/office/officeart/2005/8/layout/radial1"/>
    <dgm:cxn modelId="{54CD4C2F-1E60-486A-A35B-C6468CFD1B62}" type="presOf" srcId="{90A29A36-9859-4ED1-9D05-0D44FB1BF7A3}" destId="{D8614193-8C9C-4428-8521-6354535C474E}" srcOrd="1" destOrd="0" presId="urn:microsoft.com/office/officeart/2005/8/layout/radial1"/>
    <dgm:cxn modelId="{17025F33-B293-40AB-BDA6-0B6908E57E8C}" type="presOf" srcId="{B809F8AE-5FDE-40A2-AEB2-4864A5EA779A}" destId="{2F658F58-EFD4-4F83-8004-9CCF281FD4D2}" srcOrd="1" destOrd="0" presId="urn:microsoft.com/office/officeart/2005/8/layout/radial1"/>
    <dgm:cxn modelId="{0CD5A534-94B0-4EEF-9F9B-AA15FA831DEF}" type="presOf" srcId="{CEDC9D6A-EA25-4253-ABDA-1D63F9920B05}" destId="{9EB70214-BAD4-44A7-8140-ABBA88F75ED8}" srcOrd="0" destOrd="0" presId="urn:microsoft.com/office/officeart/2005/8/layout/radial1"/>
    <dgm:cxn modelId="{A1B0513D-A008-45B1-B0C0-44DF425E5C6E}" type="presOf" srcId="{F732B4E0-567F-4764-B4D1-D01570F24341}" destId="{0372217A-FF07-4F66-AABB-89346DE53C54}" srcOrd="0" destOrd="0" presId="urn:microsoft.com/office/officeart/2005/8/layout/radial1"/>
    <dgm:cxn modelId="{044A015C-8954-4042-8A83-6AB8F068E32B}" type="presOf" srcId="{A39F8177-C33D-4B14-BEFE-040CEE7F94B4}" destId="{6E665250-83EC-4DA6-8E50-FEF08308E7FA}" srcOrd="0" destOrd="0" presId="urn:microsoft.com/office/officeart/2005/8/layout/radial1"/>
    <dgm:cxn modelId="{6A63BD61-16C4-480C-A8E1-95574D87F3D7}" type="presOf" srcId="{B809F8AE-5FDE-40A2-AEB2-4864A5EA779A}" destId="{E1262311-52E1-4DD4-8FC0-A38265E8ECF2}" srcOrd="0" destOrd="0" presId="urn:microsoft.com/office/officeart/2005/8/layout/radial1"/>
    <dgm:cxn modelId="{C02A3C63-B8B6-45C2-8269-3A906D324E28}" type="presOf" srcId="{90A88794-781B-45FC-81D1-E17503CA0A48}" destId="{4A7ED676-6A66-4294-95E3-B20CE9DCBC27}" srcOrd="1" destOrd="0" presId="urn:microsoft.com/office/officeart/2005/8/layout/radial1"/>
    <dgm:cxn modelId="{61867D43-1A08-4E7A-A9A3-A25FB18148EC}" srcId="{AE153F8F-ED9E-4EDB-9AEB-C906E6CD98F7}" destId="{A39F8177-C33D-4B14-BEFE-040CEE7F94B4}" srcOrd="1" destOrd="0" parTransId="{7A582F4B-004F-4236-BA87-D1F5BDF2A8F2}" sibTransId="{F026C2B6-0960-4A2B-810C-F0A4E361E042}"/>
    <dgm:cxn modelId="{BA66C348-92E0-4A92-9230-A6AA00138C4D}" srcId="{AE153F8F-ED9E-4EDB-9AEB-C906E6CD98F7}" destId="{3DDFC2E4-B7F9-47C2-87F9-53087281D831}" srcOrd="0" destOrd="0" parTransId="{B809F8AE-5FDE-40A2-AEB2-4864A5EA779A}" sibTransId="{764C56CF-ADD6-4287-A030-651E313E73C6}"/>
    <dgm:cxn modelId="{252C954E-F1C8-4AC6-A15A-F575B2A33D5C}" type="presOf" srcId="{3DDFC2E4-B7F9-47C2-87F9-53087281D831}" destId="{5189A2F3-040B-4FD3-8BD4-E25BD453D7B2}" srcOrd="0" destOrd="0" presId="urn:microsoft.com/office/officeart/2005/8/layout/radial1"/>
    <dgm:cxn modelId="{7965B172-12DC-4C83-B9B3-DA8AC366EEC6}" type="presOf" srcId="{90A88794-781B-45FC-81D1-E17503CA0A48}" destId="{9B1FD95C-3891-4F5A-A9B5-3800D112BE06}" srcOrd="0" destOrd="0" presId="urn:microsoft.com/office/officeart/2005/8/layout/radial1"/>
    <dgm:cxn modelId="{AFA61473-F1D7-451A-80EA-F5AF53EB6A53}" type="presOf" srcId="{AE153F8F-ED9E-4EDB-9AEB-C906E6CD98F7}" destId="{A4BD3DF2-C13A-4FEC-B135-C77B51BE55D9}" srcOrd="0" destOrd="0" presId="urn:microsoft.com/office/officeart/2005/8/layout/radial1"/>
    <dgm:cxn modelId="{4C00A259-E8E8-450F-8273-76315C9E1D01}" type="presOf" srcId="{B8064387-DF00-4791-9951-66CFDBE144B4}" destId="{C064377E-8ED2-4800-A341-D10A49908EF7}" srcOrd="0" destOrd="0" presId="urn:microsoft.com/office/officeart/2005/8/layout/radial1"/>
    <dgm:cxn modelId="{FF626594-7BC4-4773-AA84-E7D620709CD0}" srcId="{F732B4E0-567F-4764-B4D1-D01570F24341}" destId="{AE153F8F-ED9E-4EDB-9AEB-C906E6CD98F7}" srcOrd="0" destOrd="0" parTransId="{2E20E42B-D63C-490E-8377-BFDEC505B006}" sibTransId="{899936D4-0486-444D-B758-57CD2AF85E59}"/>
    <dgm:cxn modelId="{D5CD4BA0-E514-406A-9497-411A64BBEFF4}" type="presOf" srcId="{01993680-78B3-4699-8299-6E006D343E35}" destId="{8C4DB0AF-BB27-45A4-92DB-7B28CD83A5C9}" srcOrd="0" destOrd="0" presId="urn:microsoft.com/office/officeart/2005/8/layout/radial1"/>
    <dgm:cxn modelId="{327E9AA5-9D2F-4082-88C8-0E9D635E2CAF}" srcId="{AE153F8F-ED9E-4EDB-9AEB-C906E6CD98F7}" destId="{CEDC9D6A-EA25-4253-ABDA-1D63F9920B05}" srcOrd="2" destOrd="0" parTransId="{01993680-78B3-4699-8299-6E006D343E35}" sibTransId="{BA0271F1-6C6C-4DDC-933E-01E7683791A4}"/>
    <dgm:cxn modelId="{EC92A8B4-7174-402A-B79C-5D72CDCBD08C}" srcId="{AE153F8F-ED9E-4EDB-9AEB-C906E6CD98F7}" destId="{13C55111-1BDF-4C0C-ADBB-5A73005BFA37}" srcOrd="4" destOrd="0" parTransId="{90A29A36-9859-4ED1-9D05-0D44FB1BF7A3}" sibTransId="{119296C1-8B1C-4401-9E43-B838CFBEDC2E}"/>
    <dgm:cxn modelId="{4BE317D3-A798-4983-B53F-4DF1F6CE290A}" type="presOf" srcId="{01993680-78B3-4699-8299-6E006D343E35}" destId="{599F404B-E238-4571-83BC-F403332C99EE}" srcOrd="1" destOrd="0" presId="urn:microsoft.com/office/officeart/2005/8/layout/radial1"/>
    <dgm:cxn modelId="{F135FADC-C5C9-4877-BE3B-8E8D0778399F}" type="presOf" srcId="{13C55111-1BDF-4C0C-ADBB-5A73005BFA37}" destId="{C8C98022-6799-4FB4-B45A-21B2ABF98DDA}" srcOrd="0" destOrd="0" presId="urn:microsoft.com/office/officeart/2005/8/layout/radial1"/>
    <dgm:cxn modelId="{2A67FFDC-6E4A-4D22-A10A-24FACBE674AC}" type="presOf" srcId="{90A29A36-9859-4ED1-9D05-0D44FB1BF7A3}" destId="{E4BC9CF5-FD18-459B-BFA0-2714F5D73096}" srcOrd="0" destOrd="0" presId="urn:microsoft.com/office/officeart/2005/8/layout/radial1"/>
    <dgm:cxn modelId="{B2F8CAEC-B875-4BB3-ADAD-E6C4000DF4E7}" type="presOf" srcId="{7A582F4B-004F-4236-BA87-D1F5BDF2A8F2}" destId="{52E4CAA3-8957-4139-B6EE-2D8DE1898526}" srcOrd="1" destOrd="0" presId="urn:microsoft.com/office/officeart/2005/8/layout/radial1"/>
    <dgm:cxn modelId="{A7178EEE-FF8B-442F-9138-F0BDEC233ADC}" srcId="{AE153F8F-ED9E-4EDB-9AEB-C906E6CD98F7}" destId="{B8064387-DF00-4791-9951-66CFDBE144B4}" srcOrd="3" destOrd="0" parTransId="{90A88794-781B-45FC-81D1-E17503CA0A48}" sibTransId="{B0405600-4994-4079-BCA6-8D188F34BD25}"/>
    <dgm:cxn modelId="{901D4CAB-471C-4D64-8D23-3F0CD72558CB}" type="presParOf" srcId="{0372217A-FF07-4F66-AABB-89346DE53C54}" destId="{A4BD3DF2-C13A-4FEC-B135-C77B51BE55D9}" srcOrd="0" destOrd="0" presId="urn:microsoft.com/office/officeart/2005/8/layout/radial1"/>
    <dgm:cxn modelId="{DC9E1484-DF63-4EAB-B2EF-CDE78B55A044}" type="presParOf" srcId="{0372217A-FF07-4F66-AABB-89346DE53C54}" destId="{E1262311-52E1-4DD4-8FC0-A38265E8ECF2}" srcOrd="1" destOrd="0" presId="urn:microsoft.com/office/officeart/2005/8/layout/radial1"/>
    <dgm:cxn modelId="{286A4538-74E6-4ADD-B98A-3DF1F2BEF9F2}" type="presParOf" srcId="{E1262311-52E1-4DD4-8FC0-A38265E8ECF2}" destId="{2F658F58-EFD4-4F83-8004-9CCF281FD4D2}" srcOrd="0" destOrd="0" presId="urn:microsoft.com/office/officeart/2005/8/layout/radial1"/>
    <dgm:cxn modelId="{19EF1A91-FAE2-485C-921F-FBEB8D995F1A}" type="presParOf" srcId="{0372217A-FF07-4F66-AABB-89346DE53C54}" destId="{5189A2F3-040B-4FD3-8BD4-E25BD453D7B2}" srcOrd="2" destOrd="0" presId="urn:microsoft.com/office/officeart/2005/8/layout/radial1"/>
    <dgm:cxn modelId="{0733C392-1D95-49C6-9530-4050915AC068}" type="presParOf" srcId="{0372217A-FF07-4F66-AABB-89346DE53C54}" destId="{DFAEB98A-A6FE-4EE5-AC4C-AE315DBC5280}" srcOrd="3" destOrd="0" presId="urn:microsoft.com/office/officeart/2005/8/layout/radial1"/>
    <dgm:cxn modelId="{2B685485-A58C-4799-B567-94DC4B98FB1B}" type="presParOf" srcId="{DFAEB98A-A6FE-4EE5-AC4C-AE315DBC5280}" destId="{52E4CAA3-8957-4139-B6EE-2D8DE1898526}" srcOrd="0" destOrd="0" presId="urn:microsoft.com/office/officeart/2005/8/layout/radial1"/>
    <dgm:cxn modelId="{023A1B4F-C96B-45E0-9800-A9F8CAC481DE}" type="presParOf" srcId="{0372217A-FF07-4F66-AABB-89346DE53C54}" destId="{6E665250-83EC-4DA6-8E50-FEF08308E7FA}" srcOrd="4" destOrd="0" presId="urn:microsoft.com/office/officeart/2005/8/layout/radial1"/>
    <dgm:cxn modelId="{383821C6-852E-4C27-A416-65BCED578A78}" type="presParOf" srcId="{0372217A-FF07-4F66-AABB-89346DE53C54}" destId="{8C4DB0AF-BB27-45A4-92DB-7B28CD83A5C9}" srcOrd="5" destOrd="0" presId="urn:microsoft.com/office/officeart/2005/8/layout/radial1"/>
    <dgm:cxn modelId="{29DFBB2B-BFEC-49F7-9529-D70F209580C6}" type="presParOf" srcId="{8C4DB0AF-BB27-45A4-92DB-7B28CD83A5C9}" destId="{599F404B-E238-4571-83BC-F403332C99EE}" srcOrd="0" destOrd="0" presId="urn:microsoft.com/office/officeart/2005/8/layout/radial1"/>
    <dgm:cxn modelId="{B0F36E4C-B523-447B-A606-8F975B206AA6}" type="presParOf" srcId="{0372217A-FF07-4F66-AABB-89346DE53C54}" destId="{9EB70214-BAD4-44A7-8140-ABBA88F75ED8}" srcOrd="6" destOrd="0" presId="urn:microsoft.com/office/officeart/2005/8/layout/radial1"/>
    <dgm:cxn modelId="{9A07A06A-0CD3-4349-B7AB-7B25512B7AB2}" type="presParOf" srcId="{0372217A-FF07-4F66-AABB-89346DE53C54}" destId="{9B1FD95C-3891-4F5A-A9B5-3800D112BE06}" srcOrd="7" destOrd="0" presId="urn:microsoft.com/office/officeart/2005/8/layout/radial1"/>
    <dgm:cxn modelId="{A4650666-83D9-44AB-9880-14C2DDE9AF3D}" type="presParOf" srcId="{9B1FD95C-3891-4F5A-A9B5-3800D112BE06}" destId="{4A7ED676-6A66-4294-95E3-B20CE9DCBC27}" srcOrd="0" destOrd="0" presId="urn:microsoft.com/office/officeart/2005/8/layout/radial1"/>
    <dgm:cxn modelId="{59598EF1-489B-4B1A-B809-3B3D699976E9}" type="presParOf" srcId="{0372217A-FF07-4F66-AABB-89346DE53C54}" destId="{C064377E-8ED2-4800-A341-D10A49908EF7}" srcOrd="8" destOrd="0" presId="urn:microsoft.com/office/officeart/2005/8/layout/radial1"/>
    <dgm:cxn modelId="{1A4135BC-B7F5-4ACE-95E0-B39F342B470E}" type="presParOf" srcId="{0372217A-FF07-4F66-AABB-89346DE53C54}" destId="{E4BC9CF5-FD18-459B-BFA0-2714F5D73096}" srcOrd="9" destOrd="0" presId="urn:microsoft.com/office/officeart/2005/8/layout/radial1"/>
    <dgm:cxn modelId="{5146FC35-0DB0-4902-8DE1-FE3D9682555A}" type="presParOf" srcId="{E4BC9CF5-FD18-459B-BFA0-2714F5D73096}" destId="{D8614193-8C9C-4428-8521-6354535C474E}" srcOrd="0" destOrd="0" presId="urn:microsoft.com/office/officeart/2005/8/layout/radial1"/>
    <dgm:cxn modelId="{7EEE73B3-5CFE-43C8-B9FE-FEE5C404014C}" type="presParOf" srcId="{0372217A-FF07-4F66-AABB-89346DE53C54}" destId="{C8C98022-6799-4FB4-B45A-21B2ABF98DD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C692E0-B828-4AC9-AFBE-92298FECB784}" type="doc">
      <dgm:prSet loTypeId="urn:microsoft.com/office/officeart/2005/8/layout/hierarchy3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79C00424-DF99-4761-964B-FA39B03C5FCB}">
      <dgm:prSet phldrT="[Tekst]"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ZACHOWANIE PODCZAS GOTOWANIA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6D65DC4B-CC57-414C-8CFB-B9779736EACA}" type="parTrans" cxnId="{75FB444A-0A18-4195-AA2A-2E352A9940C7}">
      <dgm:prSet/>
      <dgm:spPr/>
      <dgm:t>
        <a:bodyPr/>
        <a:lstStyle/>
        <a:p>
          <a:endParaRPr lang="pl-PL" sz="1800"/>
        </a:p>
      </dgm:t>
    </dgm:pt>
    <dgm:pt modelId="{A0D16A1C-D90C-4509-803E-30F335EF9DF9}" type="sibTrans" cxnId="{75FB444A-0A18-4195-AA2A-2E352A9940C7}">
      <dgm:prSet/>
      <dgm:spPr/>
      <dgm:t>
        <a:bodyPr/>
        <a:lstStyle/>
        <a:p>
          <a:endParaRPr lang="pl-PL" sz="1800"/>
        </a:p>
      </dgm:t>
    </dgm:pt>
    <dgm:pt modelId="{2879A812-368E-4D62-B2A6-D2B97C88DBDC}">
      <dgm:prSet phldrT="[Tekst]" custT="1"/>
      <dgm:spPr/>
      <dgm:t>
        <a:bodyPr/>
        <a:lstStyle/>
        <a:p>
          <a:r>
            <a:rPr lang="pl-PL" sz="1800" dirty="0"/>
            <a:t>Zmiany strukturalne i chemiczne w surowcach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C09E1D6-8D98-41A3-A549-D49A0B5C40F6}" type="parTrans" cxnId="{0E2291B5-0508-44ED-BD19-2AB58C00691C}">
      <dgm:prSet/>
      <dgm:spPr/>
      <dgm:t>
        <a:bodyPr/>
        <a:lstStyle/>
        <a:p>
          <a:endParaRPr lang="pl-PL" sz="1800"/>
        </a:p>
      </dgm:t>
    </dgm:pt>
    <dgm:pt modelId="{71A4D2BB-E1AF-4DE2-98D0-D7E61A615828}" type="sibTrans" cxnId="{0E2291B5-0508-44ED-BD19-2AB58C00691C}">
      <dgm:prSet/>
      <dgm:spPr/>
      <dgm:t>
        <a:bodyPr/>
        <a:lstStyle/>
        <a:p>
          <a:endParaRPr lang="pl-PL" sz="1800"/>
        </a:p>
      </dgm:t>
    </dgm:pt>
    <dgm:pt modelId="{6131B3F7-9844-4E2E-9347-CC64E006701B}">
      <dgm:prSet phldrT="[Tekst]" custT="1"/>
      <dgm:spPr/>
      <dgm:t>
        <a:bodyPr/>
        <a:lstStyle/>
        <a:p>
          <a:r>
            <a:rPr lang="pl-PL" sz="1800" dirty="0"/>
            <a:t>Zmiany</a:t>
          </a:r>
          <a:r>
            <a:rPr lang="pl-PL" sz="1800" baseline="0" dirty="0"/>
            <a:t> tekstury</a:t>
          </a:r>
        </a:p>
        <a:p>
          <a:r>
            <a:rPr lang="pl-PL" sz="1800" baseline="0" dirty="0"/>
            <a:t>Zmiany barwy </a:t>
          </a:r>
        </a:p>
        <a:p>
          <a:r>
            <a:rPr lang="pl-PL" sz="1800" baseline="0" dirty="0"/>
            <a:t>Zmiany masy </a:t>
          </a:r>
          <a:endParaRPr lang="pl-PL" sz="1800" dirty="0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679FEAD-7E9F-46D4-AB03-F859E72DAC50}" type="parTrans" cxnId="{9DE73AD0-70EB-4C64-BA6A-209B923C64BB}">
      <dgm:prSet/>
      <dgm:spPr/>
      <dgm:t>
        <a:bodyPr/>
        <a:lstStyle/>
        <a:p>
          <a:endParaRPr lang="pl-PL" sz="1800"/>
        </a:p>
      </dgm:t>
    </dgm:pt>
    <dgm:pt modelId="{A730E16D-4C1E-4C03-8F24-D356EB208479}" type="sibTrans" cxnId="{9DE73AD0-70EB-4C64-BA6A-209B923C64BB}">
      <dgm:prSet/>
      <dgm:spPr/>
      <dgm:t>
        <a:bodyPr/>
        <a:lstStyle/>
        <a:p>
          <a:endParaRPr lang="pl-PL" sz="1800"/>
        </a:p>
      </dgm:t>
    </dgm:pt>
    <dgm:pt modelId="{43277765-1630-47A3-8E8F-FA77D9DD0994}">
      <dgm:prSet phldrT="[Tekst]"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ZACHOWANIE PODCZAS PIECZENIA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E52489F-62AC-473D-9A6B-53A7195B9409}" type="parTrans" cxnId="{66DD5BBD-F965-404B-A2C0-822A1C10E93D}">
      <dgm:prSet/>
      <dgm:spPr/>
      <dgm:t>
        <a:bodyPr/>
        <a:lstStyle/>
        <a:p>
          <a:endParaRPr lang="pl-PL" sz="1800"/>
        </a:p>
      </dgm:t>
    </dgm:pt>
    <dgm:pt modelId="{7DAC86E3-F902-47CE-898B-CF31C2226367}" type="sibTrans" cxnId="{66DD5BBD-F965-404B-A2C0-822A1C10E93D}">
      <dgm:prSet/>
      <dgm:spPr/>
      <dgm:t>
        <a:bodyPr/>
        <a:lstStyle/>
        <a:p>
          <a:endParaRPr lang="pl-PL" sz="1800"/>
        </a:p>
      </dgm:t>
    </dgm:pt>
    <dgm:pt modelId="{985E1B3C-419D-44EB-AEF3-AEE1275E88B3}">
      <dgm:prSet phldrT="[Tekst]" custT="1"/>
      <dgm:spPr/>
      <dgm:t>
        <a:bodyPr/>
        <a:lstStyle/>
        <a:p>
          <a:r>
            <a:rPr lang="pl-PL" sz="1800"/>
            <a:t>Zmiany w strukturze i cechach sensorycznych surowców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B27F9D2-25F4-4B35-9B25-24E430F7A2E9}" type="parTrans" cxnId="{92161D50-87C6-4D2A-ABF6-1A008FD9B3D5}">
      <dgm:prSet/>
      <dgm:spPr/>
      <dgm:t>
        <a:bodyPr/>
        <a:lstStyle/>
        <a:p>
          <a:endParaRPr lang="pl-PL" sz="1800"/>
        </a:p>
      </dgm:t>
    </dgm:pt>
    <dgm:pt modelId="{F80AC119-6DC3-409E-ACFA-7817C3E38977}" type="sibTrans" cxnId="{92161D50-87C6-4D2A-ABF6-1A008FD9B3D5}">
      <dgm:prSet/>
      <dgm:spPr/>
      <dgm:t>
        <a:bodyPr/>
        <a:lstStyle/>
        <a:p>
          <a:endParaRPr lang="pl-PL" sz="1800"/>
        </a:p>
      </dgm:t>
    </dgm:pt>
    <dgm:pt modelId="{6A6E1E78-42C6-4346-86BE-B0020780E5AF}">
      <dgm:prSet phldrT="[Tekst]" custT="1"/>
      <dgm:spPr/>
      <dgm:t>
        <a:bodyPr/>
        <a:lstStyle/>
        <a:p>
          <a:r>
            <a:rPr lang="pl-PL" sz="1800" dirty="0"/>
            <a:t>Zmiana masy i objętości </a:t>
          </a:r>
        </a:p>
        <a:p>
          <a:r>
            <a:rPr lang="pl-PL" sz="1800" dirty="0"/>
            <a:t>Zmiana barwy </a:t>
          </a:r>
        </a:p>
        <a:p>
          <a:r>
            <a:rPr lang="pl-PL" sz="1800" dirty="0"/>
            <a:t>Zmiana zawartości wody/wilgotności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0CC3D635-D5F6-4D3B-80BE-AF8D23CE4306}" type="parTrans" cxnId="{A832CC90-8543-447F-AFF2-B61595C7EA38}">
      <dgm:prSet/>
      <dgm:spPr/>
      <dgm:t>
        <a:bodyPr/>
        <a:lstStyle/>
        <a:p>
          <a:endParaRPr lang="pl-PL" sz="1800"/>
        </a:p>
      </dgm:t>
    </dgm:pt>
    <dgm:pt modelId="{4FCE1B07-DFAF-4FC5-9154-1D274C915FBB}" type="sibTrans" cxnId="{A832CC90-8543-447F-AFF2-B61595C7EA38}">
      <dgm:prSet/>
      <dgm:spPr/>
      <dgm:t>
        <a:bodyPr/>
        <a:lstStyle/>
        <a:p>
          <a:endParaRPr lang="pl-PL" sz="1800"/>
        </a:p>
      </dgm:t>
    </dgm:pt>
    <dgm:pt modelId="{60E16FDB-9F96-4EB9-9913-8D3974735E92}">
      <dgm:prSet phldrT="[Tekst]"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ZACHOWANIE PODCZAS SMAŻENIA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DF2771F-E6BB-4CA3-8536-4CCA30473AA4}" type="parTrans" cxnId="{DC99213F-6AC0-435B-B4BF-5F99703FEAE9}">
      <dgm:prSet/>
      <dgm:spPr/>
      <dgm:t>
        <a:bodyPr/>
        <a:lstStyle/>
        <a:p>
          <a:endParaRPr lang="pl-PL" sz="1800"/>
        </a:p>
      </dgm:t>
    </dgm:pt>
    <dgm:pt modelId="{7EF82883-042B-4A15-B49D-0B1511126121}" type="sibTrans" cxnId="{DC99213F-6AC0-435B-B4BF-5F99703FEAE9}">
      <dgm:prSet/>
      <dgm:spPr/>
      <dgm:t>
        <a:bodyPr/>
        <a:lstStyle/>
        <a:p>
          <a:endParaRPr lang="pl-PL" sz="1800"/>
        </a:p>
      </dgm:t>
    </dgm:pt>
    <dgm:pt modelId="{EA145FC0-3632-45AF-8F99-03DDF2B054FA}">
      <dgm:prSet phldrT="[Tekst]" custT="1"/>
      <dgm:spPr/>
      <dgm:t>
        <a:bodyPr/>
        <a:lstStyle/>
        <a:p>
          <a:r>
            <a:rPr lang="pl-PL" sz="1800"/>
            <a:t>Zmiany w teksturze, szybkie odparowywanie wody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646F823-6E54-40DE-9B72-4C56DD30ABA1}" type="parTrans" cxnId="{FF28E459-DEBF-4EC4-9632-56E986CAE669}">
      <dgm:prSet/>
      <dgm:spPr/>
      <dgm:t>
        <a:bodyPr/>
        <a:lstStyle/>
        <a:p>
          <a:endParaRPr lang="pl-PL" sz="1800"/>
        </a:p>
      </dgm:t>
    </dgm:pt>
    <dgm:pt modelId="{99927DEE-6F73-4D2C-B3B0-3395F0237BFD}" type="sibTrans" cxnId="{FF28E459-DEBF-4EC4-9632-56E986CAE669}">
      <dgm:prSet/>
      <dgm:spPr/>
      <dgm:t>
        <a:bodyPr/>
        <a:lstStyle/>
        <a:p>
          <a:endParaRPr lang="pl-PL" sz="1800"/>
        </a:p>
      </dgm:t>
    </dgm:pt>
    <dgm:pt modelId="{6E5435B5-0AE6-47CC-A750-9B103CC23B05}">
      <dgm:prSet phldrT="[Tekst]" custT="1"/>
      <dgm:spPr/>
      <dgm:t>
        <a:bodyPr/>
        <a:lstStyle/>
        <a:p>
          <a:r>
            <a:rPr lang="pl-PL" sz="1800" dirty="0"/>
            <a:t>Zmiana zawartości wody </a:t>
          </a:r>
        </a:p>
        <a:p>
          <a:r>
            <a:rPr lang="pl-PL" sz="1800" dirty="0"/>
            <a:t>Zmiana barwy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1DA49C1-A8D6-4D68-89AD-FF4EB3CA4DE2}" type="parTrans" cxnId="{8195580F-1041-49A9-AB12-221777ADF6D0}">
      <dgm:prSet/>
      <dgm:spPr/>
      <dgm:t>
        <a:bodyPr/>
        <a:lstStyle/>
        <a:p>
          <a:endParaRPr lang="pl-PL" sz="1800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578DC50-54E9-4ED3-A242-5BF0F900D8C0}" type="sibTrans" cxnId="{8195580F-1041-49A9-AB12-221777ADF6D0}">
      <dgm:prSet/>
      <dgm:spPr/>
      <dgm:t>
        <a:bodyPr/>
        <a:lstStyle/>
        <a:p>
          <a:endParaRPr lang="pl-PL" sz="1800"/>
        </a:p>
      </dgm:t>
    </dgm:pt>
    <dgm:pt modelId="{1B48B702-C59C-4D13-AB53-8972F59A4BE9}">
      <dgm:prSet phldrT="[Tekst]" custT="1"/>
      <dgm:spPr/>
      <dgm:t>
        <a:bodyPr/>
        <a:lstStyle/>
        <a:p>
          <a:r>
            <a:rPr lang="pl-PL" sz="1800" dirty="0"/>
            <a:t>Wpływ na konsystencję, smak, wartość odżywczą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F357DF0-0ACE-4D3A-9719-9F937B3B4A92}" type="parTrans" cxnId="{F260C2F2-9062-48C4-AFB0-B5794FABBBB0}">
      <dgm:prSet/>
      <dgm:spPr/>
      <dgm:t>
        <a:bodyPr/>
        <a:lstStyle/>
        <a:p>
          <a:endParaRPr lang="pl-PL" sz="1800"/>
        </a:p>
      </dgm:t>
    </dgm:pt>
    <dgm:pt modelId="{BFBEE5DC-7AD3-4B41-9619-B38D3C5DD2E1}" type="sibTrans" cxnId="{F260C2F2-9062-48C4-AFB0-B5794FABBBB0}">
      <dgm:prSet/>
      <dgm:spPr/>
      <dgm:t>
        <a:bodyPr/>
        <a:lstStyle/>
        <a:p>
          <a:endParaRPr lang="pl-PL" sz="1800"/>
        </a:p>
      </dgm:t>
    </dgm:pt>
    <dgm:pt modelId="{056F60D2-3D96-405C-85D4-00448D399077}">
      <dgm:prSet custT="1"/>
      <dgm:spPr/>
      <dgm:t>
        <a:bodyPr/>
        <a:lstStyle/>
        <a:p>
          <a:r>
            <a:rPr lang="pl-PL" sz="1800"/>
            <a:t>Mięso – denaturacja kolagenu</a:t>
          </a:r>
        </a:p>
        <a:p>
          <a:r>
            <a:rPr lang="pl-PL" sz="1800"/>
            <a:t>Warzywa - mięknienie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5157E14-27AF-4C25-A886-FAF2CEED0256}" type="parTrans" cxnId="{F3320304-91D5-499A-A796-48BAC85A55BF}">
      <dgm:prSet/>
      <dgm:spPr/>
      <dgm:t>
        <a:bodyPr/>
        <a:lstStyle/>
        <a:p>
          <a:endParaRPr lang="pl-PL" sz="1800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320E7DF-2A56-44AF-A9FE-5560BBA500F6}" type="sibTrans" cxnId="{F3320304-91D5-499A-A796-48BAC85A55BF}">
      <dgm:prSet/>
      <dgm:spPr/>
      <dgm:t>
        <a:bodyPr/>
        <a:lstStyle/>
        <a:p>
          <a:endParaRPr lang="pl-PL" sz="1800"/>
        </a:p>
      </dgm:t>
    </dgm:pt>
    <dgm:pt modelId="{6B90BE5E-0439-46D3-A1F9-A6B7EB49E65C}">
      <dgm:prSet custT="1"/>
      <dgm:spPr/>
      <dgm:t>
        <a:bodyPr/>
        <a:lstStyle/>
        <a:p>
          <a:r>
            <a:rPr lang="pl-PL" sz="1800" dirty="0"/>
            <a:t>Cukry – karmelizacja, reakcje </a:t>
          </a:r>
          <a:r>
            <a:rPr lang="pl-PL" sz="1800" dirty="0" err="1"/>
            <a:t>Maillarda</a:t>
          </a:r>
          <a:r>
            <a:rPr lang="pl-PL" sz="1800" dirty="0"/>
            <a:t>  </a:t>
          </a:r>
        </a:p>
        <a:p>
          <a:r>
            <a:rPr lang="pl-PL" sz="1800" dirty="0"/>
            <a:t>Białka – denaturacja, koagulacja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33B40DD-08FB-486F-B3FF-B8F881C992E7}" type="parTrans" cxnId="{376E4A94-BDDF-4A43-AF2B-674EE0C50547}">
      <dgm:prSet/>
      <dgm:spPr/>
      <dgm:t>
        <a:bodyPr/>
        <a:lstStyle/>
        <a:p>
          <a:endParaRPr lang="pl-PL" sz="1800"/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535B913-2C37-4729-ACCA-DEB4C892122C}" type="sibTrans" cxnId="{376E4A94-BDDF-4A43-AF2B-674EE0C50547}">
      <dgm:prSet/>
      <dgm:spPr/>
      <dgm:t>
        <a:bodyPr/>
        <a:lstStyle/>
        <a:p>
          <a:endParaRPr lang="pl-PL" sz="1800"/>
        </a:p>
      </dgm:t>
    </dgm:pt>
    <dgm:pt modelId="{AEEB4AFD-86EC-4525-9B3C-0408FF802A0B}">
      <dgm:prSet custT="1"/>
      <dgm:spPr/>
      <dgm:t>
        <a:bodyPr/>
        <a:lstStyle/>
        <a:p>
          <a:r>
            <a:rPr lang="pl-PL" sz="1800"/>
            <a:t>Wchłanianie tłuszczu – zmiana smaku i kaloryczności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671BC1E-AF71-4947-BBF6-CDCABDAF35E3}" type="parTrans" cxnId="{066DF897-4CAE-4BC3-B422-0EAF5D23F3D3}">
      <dgm:prSet/>
      <dgm:spPr/>
      <dgm:t>
        <a:bodyPr/>
        <a:lstStyle/>
        <a:p>
          <a:endParaRPr lang="pl-PL" sz="1800"/>
        </a:p>
      </dgm:t>
    </dgm:pt>
    <dgm:pt modelId="{ABBB0E64-5439-4B36-90F2-F6DB4C364B3F}" type="sibTrans" cxnId="{066DF897-4CAE-4BC3-B422-0EAF5D23F3D3}">
      <dgm:prSet/>
      <dgm:spPr/>
      <dgm:t>
        <a:bodyPr/>
        <a:lstStyle/>
        <a:p>
          <a:endParaRPr lang="pl-PL" sz="1800"/>
        </a:p>
      </dgm:t>
    </dgm:pt>
    <dgm:pt modelId="{D4292B4A-859E-42C5-99C2-B59FBC88E4E0}" type="pres">
      <dgm:prSet presAssocID="{B6C692E0-B828-4AC9-AFBE-92298FECB78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38A3F36-3415-4C66-84A5-65AB7BADEA25}" type="pres">
      <dgm:prSet presAssocID="{79C00424-DF99-4761-964B-FA39B03C5FCB}" presName="root" presStyleCnt="0"/>
      <dgm:spPr/>
    </dgm:pt>
    <dgm:pt modelId="{E6550146-AFF8-41A8-B95F-EEAD51617BC7}" type="pres">
      <dgm:prSet presAssocID="{79C00424-DF99-4761-964B-FA39B03C5FCB}" presName="rootComposite" presStyleCnt="0"/>
      <dgm:spPr/>
    </dgm:pt>
    <dgm:pt modelId="{28079142-0943-4A7F-8C7F-80841AF5BD60}" type="pres">
      <dgm:prSet presAssocID="{79C00424-DF99-4761-964B-FA39B03C5FCB}" presName="rootText" presStyleLbl="node1" presStyleIdx="0" presStyleCnt="3" custScaleX="176224" custLinFactNeighborX="-1594" custLinFactNeighborY="2568"/>
      <dgm:spPr/>
    </dgm:pt>
    <dgm:pt modelId="{83D4CD27-D1ED-43D8-A2E1-C4CE3B229638}" type="pres">
      <dgm:prSet presAssocID="{79C00424-DF99-4761-964B-FA39B03C5FCB}" presName="rootConnector" presStyleLbl="node1" presStyleIdx="0" presStyleCnt="3"/>
      <dgm:spPr/>
    </dgm:pt>
    <dgm:pt modelId="{C6EF439C-DD36-41E2-A81A-9DC40000500E}" type="pres">
      <dgm:prSet presAssocID="{79C00424-DF99-4761-964B-FA39B03C5FCB}" presName="childShape" presStyleCnt="0"/>
      <dgm:spPr/>
    </dgm:pt>
    <dgm:pt modelId="{8DAB0BE4-83B2-494A-8E4B-0D795180B19A}" type="pres">
      <dgm:prSet presAssocID="{DC09E1D6-8D98-41A3-A549-D49A0B5C40F6}" presName="Name13" presStyleLbl="parChTrans1D2" presStyleIdx="0" presStyleCnt="10"/>
      <dgm:spPr/>
    </dgm:pt>
    <dgm:pt modelId="{EAA1D007-82E2-4154-BBB2-8E94B4550FBE}" type="pres">
      <dgm:prSet presAssocID="{2879A812-368E-4D62-B2A6-D2B97C88DBDC}" presName="childText" presStyleLbl="bgAcc1" presStyleIdx="0" presStyleCnt="10" custScaleX="220280" custLinFactNeighborX="-15467">
        <dgm:presLayoutVars>
          <dgm:bulletEnabled val="1"/>
        </dgm:presLayoutVars>
      </dgm:prSet>
      <dgm:spPr/>
    </dgm:pt>
    <dgm:pt modelId="{588E53E5-D36B-4CE0-9245-FBF18E7F86DF}" type="pres">
      <dgm:prSet presAssocID="{7F357DF0-0ACE-4D3A-9719-9F937B3B4A92}" presName="Name13" presStyleLbl="parChTrans1D2" presStyleIdx="1" presStyleCnt="10"/>
      <dgm:spPr/>
    </dgm:pt>
    <dgm:pt modelId="{09DC54B3-A4EB-4161-B796-C42956F23730}" type="pres">
      <dgm:prSet presAssocID="{1B48B702-C59C-4D13-AB53-8972F59A4BE9}" presName="childText" presStyleLbl="bgAcc1" presStyleIdx="1" presStyleCnt="10" custScaleX="220280" custLinFactNeighborX="-13026">
        <dgm:presLayoutVars>
          <dgm:bulletEnabled val="1"/>
        </dgm:presLayoutVars>
      </dgm:prSet>
      <dgm:spPr/>
    </dgm:pt>
    <dgm:pt modelId="{78F9CCA8-F5A2-49EA-AFA5-F1E32F91716D}" type="pres">
      <dgm:prSet presAssocID="{1679FEAD-7E9F-46D4-AB03-F859E72DAC50}" presName="Name13" presStyleLbl="parChTrans1D2" presStyleIdx="2" presStyleCnt="10"/>
      <dgm:spPr/>
    </dgm:pt>
    <dgm:pt modelId="{833DC826-0A67-421D-B8C7-A64AB96DBD15}" type="pres">
      <dgm:prSet presAssocID="{6131B3F7-9844-4E2E-9347-CC64E006701B}" presName="childText" presStyleLbl="bgAcc1" presStyleIdx="2" presStyleCnt="10" custScaleX="220280" custScaleY="125802" custLinFactNeighborX="-11805" custLinFactNeighborY="-1953">
        <dgm:presLayoutVars>
          <dgm:bulletEnabled val="1"/>
        </dgm:presLayoutVars>
      </dgm:prSet>
      <dgm:spPr/>
    </dgm:pt>
    <dgm:pt modelId="{E7594BA9-3C1B-4B31-862C-B2A223F4F6EF}" type="pres">
      <dgm:prSet presAssocID="{C5157E14-27AF-4C25-A886-FAF2CEED0256}" presName="Name13" presStyleLbl="parChTrans1D2" presStyleIdx="3" presStyleCnt="10"/>
      <dgm:spPr/>
    </dgm:pt>
    <dgm:pt modelId="{6A8A497E-2D8C-494C-B522-91D4C4C5D472}" type="pres">
      <dgm:prSet presAssocID="{056F60D2-3D96-405C-85D4-00448D399077}" presName="childText" presStyleLbl="bgAcc1" presStyleIdx="3" presStyleCnt="10" custScaleX="220280" custLinFactNeighborX="-10584" custLinFactNeighborY="-3941">
        <dgm:presLayoutVars>
          <dgm:bulletEnabled val="1"/>
        </dgm:presLayoutVars>
      </dgm:prSet>
      <dgm:spPr/>
    </dgm:pt>
    <dgm:pt modelId="{AA44BF85-34E1-49FB-BAA9-8B6AEBC6EE0A}" type="pres">
      <dgm:prSet presAssocID="{43277765-1630-47A3-8E8F-FA77D9DD0994}" presName="root" presStyleCnt="0"/>
      <dgm:spPr/>
    </dgm:pt>
    <dgm:pt modelId="{F024D945-8A83-49EB-9425-31794FC4181C}" type="pres">
      <dgm:prSet presAssocID="{43277765-1630-47A3-8E8F-FA77D9DD0994}" presName="rootComposite" presStyleCnt="0"/>
      <dgm:spPr/>
    </dgm:pt>
    <dgm:pt modelId="{A8ED7443-9890-4006-A635-3E3A1E1C126F}" type="pres">
      <dgm:prSet presAssocID="{43277765-1630-47A3-8E8F-FA77D9DD0994}" presName="rootText" presStyleLbl="node1" presStyleIdx="1" presStyleCnt="3" custScaleX="213396" custLinFactNeighborX="30731"/>
      <dgm:spPr/>
    </dgm:pt>
    <dgm:pt modelId="{C8C82CD3-FD32-4915-A448-FCBA2BF5A483}" type="pres">
      <dgm:prSet presAssocID="{43277765-1630-47A3-8E8F-FA77D9DD0994}" presName="rootConnector" presStyleLbl="node1" presStyleIdx="1" presStyleCnt="3"/>
      <dgm:spPr/>
    </dgm:pt>
    <dgm:pt modelId="{56F3756D-BB68-4916-AA5D-55F1D34C8A80}" type="pres">
      <dgm:prSet presAssocID="{43277765-1630-47A3-8E8F-FA77D9DD0994}" presName="childShape" presStyleCnt="0"/>
      <dgm:spPr/>
    </dgm:pt>
    <dgm:pt modelId="{5006C6DC-27AE-4157-BDA8-F5866EFEDA08}" type="pres">
      <dgm:prSet presAssocID="{BB27F9D2-25F4-4B35-9B25-24E430F7A2E9}" presName="Name13" presStyleLbl="parChTrans1D2" presStyleIdx="4" presStyleCnt="10"/>
      <dgm:spPr/>
    </dgm:pt>
    <dgm:pt modelId="{39A3B65B-C358-4DCF-9B3F-B4476B74CFF5}" type="pres">
      <dgm:prSet presAssocID="{985E1B3C-419D-44EB-AEF3-AEE1275E88B3}" presName="childText" presStyleLbl="bgAcc1" presStyleIdx="4" presStyleCnt="10" custScaleX="220280" custLinFactNeighborX="28662">
        <dgm:presLayoutVars>
          <dgm:bulletEnabled val="1"/>
        </dgm:presLayoutVars>
      </dgm:prSet>
      <dgm:spPr/>
    </dgm:pt>
    <dgm:pt modelId="{F5D7CBA9-A413-42CD-87CD-730C4E9AC226}" type="pres">
      <dgm:prSet presAssocID="{0CC3D635-D5F6-4D3B-80BE-AF8D23CE4306}" presName="Name13" presStyleLbl="parChTrans1D2" presStyleIdx="5" presStyleCnt="10"/>
      <dgm:spPr/>
    </dgm:pt>
    <dgm:pt modelId="{B48D3DEA-C25E-43C4-A983-5343C53485C9}" type="pres">
      <dgm:prSet presAssocID="{6A6E1E78-42C6-4346-86BE-B0020780E5AF}" presName="childText" presStyleLbl="bgAcc1" presStyleIdx="5" presStyleCnt="10" custScaleX="220280" custScaleY="155085" custLinFactNeighborX="29936">
        <dgm:presLayoutVars>
          <dgm:bulletEnabled val="1"/>
        </dgm:presLayoutVars>
      </dgm:prSet>
      <dgm:spPr/>
    </dgm:pt>
    <dgm:pt modelId="{2FFD3FC1-41B2-4279-89B4-9A1CE9F4FB32}" type="pres">
      <dgm:prSet presAssocID="{933B40DD-08FB-486F-B3FF-B8F881C992E7}" presName="Name13" presStyleLbl="parChTrans1D2" presStyleIdx="6" presStyleCnt="10"/>
      <dgm:spPr/>
    </dgm:pt>
    <dgm:pt modelId="{18895AA6-68A6-466A-87D2-3BE2A25F95B0}" type="pres">
      <dgm:prSet presAssocID="{6B90BE5E-0439-46D3-A1F9-A6B7EB49E65C}" presName="childText" presStyleLbl="bgAcc1" presStyleIdx="6" presStyleCnt="10" custScaleX="220280" custScaleY="160961" custLinFactNeighborX="31210" custLinFactNeighborY="-2038">
        <dgm:presLayoutVars>
          <dgm:bulletEnabled val="1"/>
        </dgm:presLayoutVars>
      </dgm:prSet>
      <dgm:spPr/>
    </dgm:pt>
    <dgm:pt modelId="{539934B2-FF87-4B7E-AA5C-770AB70EC8C0}" type="pres">
      <dgm:prSet presAssocID="{60E16FDB-9F96-4EB9-9913-8D3974735E92}" presName="root" presStyleCnt="0"/>
      <dgm:spPr/>
    </dgm:pt>
    <dgm:pt modelId="{2C3958A2-4515-4BC1-8668-86BFC4338223}" type="pres">
      <dgm:prSet presAssocID="{60E16FDB-9F96-4EB9-9913-8D3974735E92}" presName="rootComposite" presStyleCnt="0"/>
      <dgm:spPr/>
    </dgm:pt>
    <dgm:pt modelId="{CFAA004C-CDCD-4191-A8FC-3E2A4A8C97E7}" type="pres">
      <dgm:prSet presAssocID="{60E16FDB-9F96-4EB9-9913-8D3974735E92}" presName="rootText" presStyleLbl="node1" presStyleIdx="2" presStyleCnt="3" custScaleX="213396" custLinFactX="11150" custLinFactNeighborX="100000" custLinFactNeighborY="5489"/>
      <dgm:spPr/>
    </dgm:pt>
    <dgm:pt modelId="{93AA11A3-9146-4EC3-B8F2-40CE5A134FB9}" type="pres">
      <dgm:prSet presAssocID="{60E16FDB-9F96-4EB9-9913-8D3974735E92}" presName="rootConnector" presStyleLbl="node1" presStyleIdx="2" presStyleCnt="3"/>
      <dgm:spPr/>
    </dgm:pt>
    <dgm:pt modelId="{28B6CF3A-6D9B-4BC7-8284-C02E9560305E}" type="pres">
      <dgm:prSet presAssocID="{60E16FDB-9F96-4EB9-9913-8D3974735E92}" presName="childShape" presStyleCnt="0"/>
      <dgm:spPr/>
    </dgm:pt>
    <dgm:pt modelId="{EE06DECB-A2AE-4A57-A375-02D241FFC767}" type="pres">
      <dgm:prSet presAssocID="{9646F823-6E54-40DE-9B72-4C56DD30ABA1}" presName="Name13" presStyleLbl="parChTrans1D2" presStyleIdx="7" presStyleCnt="10"/>
      <dgm:spPr/>
    </dgm:pt>
    <dgm:pt modelId="{AE1E37A9-EFFA-427F-A7A9-CBEA71139B56}" type="pres">
      <dgm:prSet presAssocID="{EA145FC0-3632-45AF-8F99-03DDF2B054FA}" presName="childText" presStyleLbl="bgAcc1" presStyleIdx="7" presStyleCnt="10" custScaleX="220280" custLinFactX="38937" custLinFactNeighborX="100000" custLinFactNeighborY="5489">
        <dgm:presLayoutVars>
          <dgm:bulletEnabled val="1"/>
        </dgm:presLayoutVars>
      </dgm:prSet>
      <dgm:spPr/>
    </dgm:pt>
    <dgm:pt modelId="{CF65B0C6-C4B5-4A69-99EE-DAE1AB3DEB83}" type="pres">
      <dgm:prSet presAssocID="{D671BC1E-AF71-4947-BBF6-CDCABDAF35E3}" presName="Name13" presStyleLbl="parChTrans1D2" presStyleIdx="8" presStyleCnt="10"/>
      <dgm:spPr/>
    </dgm:pt>
    <dgm:pt modelId="{66B00415-F968-4073-A467-7D3A5A16DB0D}" type="pres">
      <dgm:prSet presAssocID="{AEEB4AFD-86EC-4525-9B3C-0408FF802A0B}" presName="childText" presStyleLbl="bgAcc1" presStyleIdx="8" presStyleCnt="10" custScaleX="220280" custLinFactX="38937" custLinFactNeighborX="100000" custLinFactNeighborY="5489">
        <dgm:presLayoutVars>
          <dgm:bulletEnabled val="1"/>
        </dgm:presLayoutVars>
      </dgm:prSet>
      <dgm:spPr/>
    </dgm:pt>
    <dgm:pt modelId="{0193F4AF-23AC-4F96-8F83-01F507C73FED}" type="pres">
      <dgm:prSet presAssocID="{81DA49C1-A8D6-4D68-89AD-FF4EB3CA4DE2}" presName="Name13" presStyleLbl="parChTrans1D2" presStyleIdx="9" presStyleCnt="10"/>
      <dgm:spPr/>
    </dgm:pt>
    <dgm:pt modelId="{34649456-4964-47E0-969D-B870F76D8A3B}" type="pres">
      <dgm:prSet presAssocID="{6E5435B5-0AE6-47CC-A750-9B103CC23B05}" presName="childText" presStyleLbl="bgAcc1" presStyleIdx="9" presStyleCnt="10" custScaleX="220280" custLinFactX="38937" custLinFactNeighborX="100000" custLinFactNeighborY="5489">
        <dgm:presLayoutVars>
          <dgm:bulletEnabled val="1"/>
        </dgm:presLayoutVars>
      </dgm:prSet>
      <dgm:spPr/>
    </dgm:pt>
  </dgm:ptLst>
  <dgm:cxnLst>
    <dgm:cxn modelId="{F3320304-91D5-499A-A796-48BAC85A55BF}" srcId="{79C00424-DF99-4761-964B-FA39B03C5FCB}" destId="{056F60D2-3D96-405C-85D4-00448D399077}" srcOrd="3" destOrd="0" parTransId="{C5157E14-27AF-4C25-A886-FAF2CEED0256}" sibTransId="{3320E7DF-2A56-44AF-A9FE-5560BBA500F6}"/>
    <dgm:cxn modelId="{F8446A07-8AB6-4FF0-9A96-7C4B56B3AD78}" type="presOf" srcId="{B6C692E0-B828-4AC9-AFBE-92298FECB784}" destId="{D4292B4A-859E-42C5-99C2-B59FBC88E4E0}" srcOrd="0" destOrd="0" presId="urn:microsoft.com/office/officeart/2005/8/layout/hierarchy3"/>
    <dgm:cxn modelId="{8195580F-1041-49A9-AB12-221777ADF6D0}" srcId="{60E16FDB-9F96-4EB9-9913-8D3974735E92}" destId="{6E5435B5-0AE6-47CC-A750-9B103CC23B05}" srcOrd="2" destOrd="0" parTransId="{81DA49C1-A8D6-4D68-89AD-FF4EB3CA4DE2}" sibTransId="{1578DC50-54E9-4ED3-A242-5BF0F900D8C0}"/>
    <dgm:cxn modelId="{B5FA2513-CADB-4F8F-9233-4B0153A42C25}" type="presOf" srcId="{81DA49C1-A8D6-4D68-89AD-FF4EB3CA4DE2}" destId="{0193F4AF-23AC-4F96-8F83-01F507C73FED}" srcOrd="0" destOrd="0" presId="urn:microsoft.com/office/officeart/2005/8/layout/hierarchy3"/>
    <dgm:cxn modelId="{FE965814-D161-4125-B018-984AD27D9034}" type="presOf" srcId="{1679FEAD-7E9F-46D4-AB03-F859E72DAC50}" destId="{78F9CCA8-F5A2-49EA-AFA5-F1E32F91716D}" srcOrd="0" destOrd="0" presId="urn:microsoft.com/office/officeart/2005/8/layout/hierarchy3"/>
    <dgm:cxn modelId="{77D1A416-B369-4D97-85D0-9B876DABCBB0}" type="presOf" srcId="{1B48B702-C59C-4D13-AB53-8972F59A4BE9}" destId="{09DC54B3-A4EB-4161-B796-C42956F23730}" srcOrd="0" destOrd="0" presId="urn:microsoft.com/office/officeart/2005/8/layout/hierarchy3"/>
    <dgm:cxn modelId="{80773E1C-AB12-40A4-A697-F65D74FEC727}" type="presOf" srcId="{AEEB4AFD-86EC-4525-9B3C-0408FF802A0B}" destId="{66B00415-F968-4073-A467-7D3A5A16DB0D}" srcOrd="0" destOrd="0" presId="urn:microsoft.com/office/officeart/2005/8/layout/hierarchy3"/>
    <dgm:cxn modelId="{90944A1D-106C-4089-9F2B-C8ABE232CDB6}" type="presOf" srcId="{9646F823-6E54-40DE-9B72-4C56DD30ABA1}" destId="{EE06DECB-A2AE-4A57-A375-02D241FFC767}" srcOrd="0" destOrd="0" presId="urn:microsoft.com/office/officeart/2005/8/layout/hierarchy3"/>
    <dgm:cxn modelId="{0045D42C-653B-4B43-B6C7-7465CBEEF43F}" type="presOf" srcId="{BB27F9D2-25F4-4B35-9B25-24E430F7A2E9}" destId="{5006C6DC-27AE-4157-BDA8-F5866EFEDA08}" srcOrd="0" destOrd="0" presId="urn:microsoft.com/office/officeart/2005/8/layout/hierarchy3"/>
    <dgm:cxn modelId="{0121172E-5FC6-4069-9AC0-BE6E35E5B237}" type="presOf" srcId="{43277765-1630-47A3-8E8F-FA77D9DD0994}" destId="{C8C82CD3-FD32-4915-A448-FCBA2BF5A483}" srcOrd="1" destOrd="0" presId="urn:microsoft.com/office/officeart/2005/8/layout/hierarchy3"/>
    <dgm:cxn modelId="{6978CD34-08F2-48D1-A0CD-518949E3EAF8}" type="presOf" srcId="{6131B3F7-9844-4E2E-9347-CC64E006701B}" destId="{833DC826-0A67-421D-B8C7-A64AB96DBD15}" srcOrd="0" destOrd="0" presId="urn:microsoft.com/office/officeart/2005/8/layout/hierarchy3"/>
    <dgm:cxn modelId="{D562C335-F20B-43C8-A1F5-982E99B4B5A5}" type="presOf" srcId="{79C00424-DF99-4761-964B-FA39B03C5FCB}" destId="{83D4CD27-D1ED-43D8-A2E1-C4CE3B229638}" srcOrd="1" destOrd="0" presId="urn:microsoft.com/office/officeart/2005/8/layout/hierarchy3"/>
    <dgm:cxn modelId="{5EAF3938-5295-40FE-9CE5-E582BFB211FF}" type="presOf" srcId="{6A6E1E78-42C6-4346-86BE-B0020780E5AF}" destId="{B48D3DEA-C25E-43C4-A983-5343C53485C9}" srcOrd="0" destOrd="0" presId="urn:microsoft.com/office/officeart/2005/8/layout/hierarchy3"/>
    <dgm:cxn modelId="{DC99213F-6AC0-435B-B4BF-5F99703FEAE9}" srcId="{B6C692E0-B828-4AC9-AFBE-92298FECB784}" destId="{60E16FDB-9F96-4EB9-9913-8D3974735E92}" srcOrd="2" destOrd="0" parTransId="{4DF2771F-E6BB-4CA3-8536-4CCA30473AA4}" sibTransId="{7EF82883-042B-4A15-B49D-0B1511126121}"/>
    <dgm:cxn modelId="{78B77C5D-5665-4916-A52B-A49E3C18BA3F}" type="presOf" srcId="{43277765-1630-47A3-8E8F-FA77D9DD0994}" destId="{A8ED7443-9890-4006-A635-3E3A1E1C126F}" srcOrd="0" destOrd="0" presId="urn:microsoft.com/office/officeart/2005/8/layout/hierarchy3"/>
    <dgm:cxn modelId="{56141E48-04C7-4351-96DC-D445C3686D4A}" type="presOf" srcId="{EA145FC0-3632-45AF-8F99-03DDF2B054FA}" destId="{AE1E37A9-EFFA-427F-A7A9-CBEA71139B56}" srcOrd="0" destOrd="0" presId="urn:microsoft.com/office/officeart/2005/8/layout/hierarchy3"/>
    <dgm:cxn modelId="{1CAF4469-CC19-42C9-8A8A-85EC8485E91C}" type="presOf" srcId="{60E16FDB-9F96-4EB9-9913-8D3974735E92}" destId="{93AA11A3-9146-4EC3-B8F2-40CE5A134FB9}" srcOrd="1" destOrd="0" presId="urn:microsoft.com/office/officeart/2005/8/layout/hierarchy3"/>
    <dgm:cxn modelId="{75FB444A-0A18-4195-AA2A-2E352A9940C7}" srcId="{B6C692E0-B828-4AC9-AFBE-92298FECB784}" destId="{79C00424-DF99-4761-964B-FA39B03C5FCB}" srcOrd="0" destOrd="0" parTransId="{6D65DC4B-CC57-414C-8CFB-B9779736EACA}" sibTransId="{A0D16A1C-D90C-4509-803E-30F335EF9DF9}"/>
    <dgm:cxn modelId="{92161D50-87C6-4D2A-ABF6-1A008FD9B3D5}" srcId="{43277765-1630-47A3-8E8F-FA77D9DD0994}" destId="{985E1B3C-419D-44EB-AEF3-AEE1275E88B3}" srcOrd="0" destOrd="0" parTransId="{BB27F9D2-25F4-4B35-9B25-24E430F7A2E9}" sibTransId="{F80AC119-6DC3-409E-ACFA-7817C3E38977}"/>
    <dgm:cxn modelId="{E4431B51-C6FC-42FD-BF75-4FCA27009590}" type="presOf" srcId="{D671BC1E-AF71-4947-BBF6-CDCABDAF35E3}" destId="{CF65B0C6-C4B5-4A69-99EE-DAE1AB3DEB83}" srcOrd="0" destOrd="0" presId="urn:microsoft.com/office/officeart/2005/8/layout/hierarchy3"/>
    <dgm:cxn modelId="{79658371-E588-4F19-936E-08075986174C}" type="presOf" srcId="{933B40DD-08FB-486F-B3FF-B8F881C992E7}" destId="{2FFD3FC1-41B2-4279-89B4-9A1CE9F4FB32}" srcOrd="0" destOrd="0" presId="urn:microsoft.com/office/officeart/2005/8/layout/hierarchy3"/>
    <dgm:cxn modelId="{6BD40355-AEC2-4114-9F00-DE255346044E}" type="presOf" srcId="{2879A812-368E-4D62-B2A6-D2B97C88DBDC}" destId="{EAA1D007-82E2-4154-BBB2-8E94B4550FBE}" srcOrd="0" destOrd="0" presId="urn:microsoft.com/office/officeart/2005/8/layout/hierarchy3"/>
    <dgm:cxn modelId="{FF28E459-DEBF-4EC4-9632-56E986CAE669}" srcId="{60E16FDB-9F96-4EB9-9913-8D3974735E92}" destId="{EA145FC0-3632-45AF-8F99-03DDF2B054FA}" srcOrd="0" destOrd="0" parTransId="{9646F823-6E54-40DE-9B72-4C56DD30ABA1}" sibTransId="{99927DEE-6F73-4D2C-B3B0-3395F0237BFD}"/>
    <dgm:cxn modelId="{C735517D-63D6-4408-8194-04B643D811AF}" type="presOf" srcId="{79C00424-DF99-4761-964B-FA39B03C5FCB}" destId="{28079142-0943-4A7F-8C7F-80841AF5BD60}" srcOrd="0" destOrd="0" presId="urn:microsoft.com/office/officeart/2005/8/layout/hierarchy3"/>
    <dgm:cxn modelId="{A832CC90-8543-447F-AFF2-B61595C7EA38}" srcId="{43277765-1630-47A3-8E8F-FA77D9DD0994}" destId="{6A6E1E78-42C6-4346-86BE-B0020780E5AF}" srcOrd="1" destOrd="0" parTransId="{0CC3D635-D5F6-4D3B-80BE-AF8D23CE4306}" sibTransId="{4FCE1B07-DFAF-4FC5-9154-1D274C915FBB}"/>
    <dgm:cxn modelId="{116D3793-E684-499C-83EF-92250DFBF63B}" type="presOf" srcId="{7F357DF0-0ACE-4D3A-9719-9F937B3B4A92}" destId="{588E53E5-D36B-4CE0-9245-FBF18E7F86DF}" srcOrd="0" destOrd="0" presId="urn:microsoft.com/office/officeart/2005/8/layout/hierarchy3"/>
    <dgm:cxn modelId="{376E4A94-BDDF-4A43-AF2B-674EE0C50547}" srcId="{43277765-1630-47A3-8E8F-FA77D9DD0994}" destId="{6B90BE5E-0439-46D3-A1F9-A6B7EB49E65C}" srcOrd="2" destOrd="0" parTransId="{933B40DD-08FB-486F-B3FF-B8F881C992E7}" sibTransId="{7535B913-2C37-4729-ACCA-DEB4C892122C}"/>
    <dgm:cxn modelId="{066DF897-4CAE-4BC3-B422-0EAF5D23F3D3}" srcId="{60E16FDB-9F96-4EB9-9913-8D3974735E92}" destId="{AEEB4AFD-86EC-4525-9B3C-0408FF802A0B}" srcOrd="1" destOrd="0" parTransId="{D671BC1E-AF71-4947-BBF6-CDCABDAF35E3}" sibTransId="{ABBB0E64-5439-4B36-90F2-F6DB4C364B3F}"/>
    <dgm:cxn modelId="{C763D6A7-AF56-42C0-96F3-7E17E5D3BF0A}" type="presOf" srcId="{C5157E14-27AF-4C25-A886-FAF2CEED0256}" destId="{E7594BA9-3C1B-4B31-862C-B2A223F4F6EF}" srcOrd="0" destOrd="0" presId="urn:microsoft.com/office/officeart/2005/8/layout/hierarchy3"/>
    <dgm:cxn modelId="{A0DAF7A9-0961-4B2A-912D-D391C54A181B}" type="presOf" srcId="{DC09E1D6-8D98-41A3-A549-D49A0B5C40F6}" destId="{8DAB0BE4-83B2-494A-8E4B-0D795180B19A}" srcOrd="0" destOrd="0" presId="urn:microsoft.com/office/officeart/2005/8/layout/hierarchy3"/>
    <dgm:cxn modelId="{0E2291B5-0508-44ED-BD19-2AB58C00691C}" srcId="{79C00424-DF99-4761-964B-FA39B03C5FCB}" destId="{2879A812-368E-4D62-B2A6-D2B97C88DBDC}" srcOrd="0" destOrd="0" parTransId="{DC09E1D6-8D98-41A3-A549-D49A0B5C40F6}" sibTransId="{71A4D2BB-E1AF-4DE2-98D0-D7E61A615828}"/>
    <dgm:cxn modelId="{7CE453BB-834E-436B-B4EA-EE48AC6CAB44}" type="presOf" srcId="{0CC3D635-D5F6-4D3B-80BE-AF8D23CE4306}" destId="{F5D7CBA9-A413-42CD-87CD-730C4E9AC226}" srcOrd="0" destOrd="0" presId="urn:microsoft.com/office/officeart/2005/8/layout/hierarchy3"/>
    <dgm:cxn modelId="{66DD5BBD-F965-404B-A2C0-822A1C10E93D}" srcId="{B6C692E0-B828-4AC9-AFBE-92298FECB784}" destId="{43277765-1630-47A3-8E8F-FA77D9DD0994}" srcOrd="1" destOrd="0" parTransId="{7E52489F-62AC-473D-9A6B-53A7195B9409}" sibTransId="{7DAC86E3-F902-47CE-898B-CF31C2226367}"/>
    <dgm:cxn modelId="{C58DFCCC-4BCD-4E5C-8ACD-850435F5ACEE}" type="presOf" srcId="{056F60D2-3D96-405C-85D4-00448D399077}" destId="{6A8A497E-2D8C-494C-B522-91D4C4C5D472}" srcOrd="0" destOrd="0" presId="urn:microsoft.com/office/officeart/2005/8/layout/hierarchy3"/>
    <dgm:cxn modelId="{9DE73AD0-70EB-4C64-BA6A-209B923C64BB}" srcId="{79C00424-DF99-4761-964B-FA39B03C5FCB}" destId="{6131B3F7-9844-4E2E-9347-CC64E006701B}" srcOrd="2" destOrd="0" parTransId="{1679FEAD-7E9F-46D4-AB03-F859E72DAC50}" sibTransId="{A730E16D-4C1E-4C03-8F24-D356EB208479}"/>
    <dgm:cxn modelId="{AD2FF4D0-F667-4630-83DB-80604032137B}" type="presOf" srcId="{6E5435B5-0AE6-47CC-A750-9B103CC23B05}" destId="{34649456-4964-47E0-969D-B870F76D8A3B}" srcOrd="0" destOrd="0" presId="urn:microsoft.com/office/officeart/2005/8/layout/hierarchy3"/>
    <dgm:cxn modelId="{3C6A50DE-296A-4D40-8D4A-8F0EBB2D478C}" type="presOf" srcId="{60E16FDB-9F96-4EB9-9913-8D3974735E92}" destId="{CFAA004C-CDCD-4191-A8FC-3E2A4A8C97E7}" srcOrd="0" destOrd="0" presId="urn:microsoft.com/office/officeart/2005/8/layout/hierarchy3"/>
    <dgm:cxn modelId="{D074CDDF-D60E-41FA-AD78-7BDCBDFF5201}" type="presOf" srcId="{6B90BE5E-0439-46D3-A1F9-A6B7EB49E65C}" destId="{18895AA6-68A6-466A-87D2-3BE2A25F95B0}" srcOrd="0" destOrd="0" presId="urn:microsoft.com/office/officeart/2005/8/layout/hierarchy3"/>
    <dgm:cxn modelId="{7FB64CEF-A159-4B8C-8A60-032A5F307C5B}" type="presOf" srcId="{985E1B3C-419D-44EB-AEF3-AEE1275E88B3}" destId="{39A3B65B-C358-4DCF-9B3F-B4476B74CFF5}" srcOrd="0" destOrd="0" presId="urn:microsoft.com/office/officeart/2005/8/layout/hierarchy3"/>
    <dgm:cxn modelId="{F260C2F2-9062-48C4-AFB0-B5794FABBBB0}" srcId="{79C00424-DF99-4761-964B-FA39B03C5FCB}" destId="{1B48B702-C59C-4D13-AB53-8972F59A4BE9}" srcOrd="1" destOrd="0" parTransId="{7F357DF0-0ACE-4D3A-9719-9F937B3B4A92}" sibTransId="{BFBEE5DC-7AD3-4B41-9619-B38D3C5DD2E1}"/>
    <dgm:cxn modelId="{8AC1F959-BA45-4A1F-8238-FCAA3EBDD126}" type="presParOf" srcId="{D4292B4A-859E-42C5-99C2-B59FBC88E4E0}" destId="{038A3F36-3415-4C66-84A5-65AB7BADEA25}" srcOrd="0" destOrd="0" presId="urn:microsoft.com/office/officeart/2005/8/layout/hierarchy3"/>
    <dgm:cxn modelId="{C1F134F1-D9F2-43CA-A1C0-100DB20EF1FE}" type="presParOf" srcId="{038A3F36-3415-4C66-84A5-65AB7BADEA25}" destId="{E6550146-AFF8-41A8-B95F-EEAD51617BC7}" srcOrd="0" destOrd="0" presId="urn:microsoft.com/office/officeart/2005/8/layout/hierarchy3"/>
    <dgm:cxn modelId="{7F980051-57B6-4646-AFEF-2A4B29C86E08}" type="presParOf" srcId="{E6550146-AFF8-41A8-B95F-EEAD51617BC7}" destId="{28079142-0943-4A7F-8C7F-80841AF5BD60}" srcOrd="0" destOrd="0" presId="urn:microsoft.com/office/officeart/2005/8/layout/hierarchy3"/>
    <dgm:cxn modelId="{BACC307E-C46C-479B-9F53-B56E9E909E95}" type="presParOf" srcId="{E6550146-AFF8-41A8-B95F-EEAD51617BC7}" destId="{83D4CD27-D1ED-43D8-A2E1-C4CE3B229638}" srcOrd="1" destOrd="0" presId="urn:microsoft.com/office/officeart/2005/8/layout/hierarchy3"/>
    <dgm:cxn modelId="{CEEE815C-040E-4021-9469-15D43408D907}" type="presParOf" srcId="{038A3F36-3415-4C66-84A5-65AB7BADEA25}" destId="{C6EF439C-DD36-41E2-A81A-9DC40000500E}" srcOrd="1" destOrd="0" presId="urn:microsoft.com/office/officeart/2005/8/layout/hierarchy3"/>
    <dgm:cxn modelId="{92C448E7-60FE-4A7D-86DB-1F4338BDA38D}" type="presParOf" srcId="{C6EF439C-DD36-41E2-A81A-9DC40000500E}" destId="{8DAB0BE4-83B2-494A-8E4B-0D795180B19A}" srcOrd="0" destOrd="0" presId="urn:microsoft.com/office/officeart/2005/8/layout/hierarchy3"/>
    <dgm:cxn modelId="{8ADDF46F-A1A3-411D-A1E8-E855E05457FE}" type="presParOf" srcId="{C6EF439C-DD36-41E2-A81A-9DC40000500E}" destId="{EAA1D007-82E2-4154-BBB2-8E94B4550FBE}" srcOrd="1" destOrd="0" presId="urn:microsoft.com/office/officeart/2005/8/layout/hierarchy3"/>
    <dgm:cxn modelId="{BD51DAAC-3BB0-4387-9C8B-C8C6BE489592}" type="presParOf" srcId="{C6EF439C-DD36-41E2-A81A-9DC40000500E}" destId="{588E53E5-D36B-4CE0-9245-FBF18E7F86DF}" srcOrd="2" destOrd="0" presId="urn:microsoft.com/office/officeart/2005/8/layout/hierarchy3"/>
    <dgm:cxn modelId="{6FADAABB-BD16-494C-A42A-E9F4B0E0EB3B}" type="presParOf" srcId="{C6EF439C-DD36-41E2-A81A-9DC40000500E}" destId="{09DC54B3-A4EB-4161-B796-C42956F23730}" srcOrd="3" destOrd="0" presId="urn:microsoft.com/office/officeart/2005/8/layout/hierarchy3"/>
    <dgm:cxn modelId="{AC52B734-7B35-4A9E-A276-21FB9B9E9B0F}" type="presParOf" srcId="{C6EF439C-DD36-41E2-A81A-9DC40000500E}" destId="{78F9CCA8-F5A2-49EA-AFA5-F1E32F91716D}" srcOrd="4" destOrd="0" presId="urn:microsoft.com/office/officeart/2005/8/layout/hierarchy3"/>
    <dgm:cxn modelId="{E7F123F0-B63C-4192-A79A-C535C69704F1}" type="presParOf" srcId="{C6EF439C-DD36-41E2-A81A-9DC40000500E}" destId="{833DC826-0A67-421D-B8C7-A64AB96DBD15}" srcOrd="5" destOrd="0" presId="urn:microsoft.com/office/officeart/2005/8/layout/hierarchy3"/>
    <dgm:cxn modelId="{E4B2DD02-372F-4A5E-B143-918CDA93A040}" type="presParOf" srcId="{C6EF439C-DD36-41E2-A81A-9DC40000500E}" destId="{E7594BA9-3C1B-4B31-862C-B2A223F4F6EF}" srcOrd="6" destOrd="0" presId="urn:microsoft.com/office/officeart/2005/8/layout/hierarchy3"/>
    <dgm:cxn modelId="{437DA7C7-D55F-49B1-B6AF-9D1479E5E69F}" type="presParOf" srcId="{C6EF439C-DD36-41E2-A81A-9DC40000500E}" destId="{6A8A497E-2D8C-494C-B522-91D4C4C5D472}" srcOrd="7" destOrd="0" presId="urn:microsoft.com/office/officeart/2005/8/layout/hierarchy3"/>
    <dgm:cxn modelId="{C4DED151-F12D-49EC-8295-BC3C08E1B8DD}" type="presParOf" srcId="{D4292B4A-859E-42C5-99C2-B59FBC88E4E0}" destId="{AA44BF85-34E1-49FB-BAA9-8B6AEBC6EE0A}" srcOrd="1" destOrd="0" presId="urn:microsoft.com/office/officeart/2005/8/layout/hierarchy3"/>
    <dgm:cxn modelId="{8A1F8BC2-3C3A-49F5-BA83-F616FDB29CED}" type="presParOf" srcId="{AA44BF85-34E1-49FB-BAA9-8B6AEBC6EE0A}" destId="{F024D945-8A83-49EB-9425-31794FC4181C}" srcOrd="0" destOrd="0" presId="urn:microsoft.com/office/officeart/2005/8/layout/hierarchy3"/>
    <dgm:cxn modelId="{94C2C917-67BA-4618-AE4E-F81E9C92EBE4}" type="presParOf" srcId="{F024D945-8A83-49EB-9425-31794FC4181C}" destId="{A8ED7443-9890-4006-A635-3E3A1E1C126F}" srcOrd="0" destOrd="0" presId="urn:microsoft.com/office/officeart/2005/8/layout/hierarchy3"/>
    <dgm:cxn modelId="{B470D719-4734-4890-A5F8-5712B5D227B9}" type="presParOf" srcId="{F024D945-8A83-49EB-9425-31794FC4181C}" destId="{C8C82CD3-FD32-4915-A448-FCBA2BF5A483}" srcOrd="1" destOrd="0" presId="urn:microsoft.com/office/officeart/2005/8/layout/hierarchy3"/>
    <dgm:cxn modelId="{0060C897-7017-4AA3-9436-939B96C69EBC}" type="presParOf" srcId="{AA44BF85-34E1-49FB-BAA9-8B6AEBC6EE0A}" destId="{56F3756D-BB68-4916-AA5D-55F1D34C8A80}" srcOrd="1" destOrd="0" presId="urn:microsoft.com/office/officeart/2005/8/layout/hierarchy3"/>
    <dgm:cxn modelId="{5021A978-D971-4292-984F-5C2BC47B3713}" type="presParOf" srcId="{56F3756D-BB68-4916-AA5D-55F1D34C8A80}" destId="{5006C6DC-27AE-4157-BDA8-F5866EFEDA08}" srcOrd="0" destOrd="0" presId="urn:microsoft.com/office/officeart/2005/8/layout/hierarchy3"/>
    <dgm:cxn modelId="{E391329A-B705-4DBE-9B24-3B49B27BAD2D}" type="presParOf" srcId="{56F3756D-BB68-4916-AA5D-55F1D34C8A80}" destId="{39A3B65B-C358-4DCF-9B3F-B4476B74CFF5}" srcOrd="1" destOrd="0" presId="urn:microsoft.com/office/officeart/2005/8/layout/hierarchy3"/>
    <dgm:cxn modelId="{93578A0F-06BA-4AC0-B5B9-49FAFC27BF02}" type="presParOf" srcId="{56F3756D-BB68-4916-AA5D-55F1D34C8A80}" destId="{F5D7CBA9-A413-42CD-87CD-730C4E9AC226}" srcOrd="2" destOrd="0" presId="urn:microsoft.com/office/officeart/2005/8/layout/hierarchy3"/>
    <dgm:cxn modelId="{7A8A9010-BEFF-475D-BF03-1DAB0CBF007F}" type="presParOf" srcId="{56F3756D-BB68-4916-AA5D-55F1D34C8A80}" destId="{B48D3DEA-C25E-43C4-A983-5343C53485C9}" srcOrd="3" destOrd="0" presId="urn:microsoft.com/office/officeart/2005/8/layout/hierarchy3"/>
    <dgm:cxn modelId="{B42C9550-3632-4C7A-B694-A96FE9BE2B22}" type="presParOf" srcId="{56F3756D-BB68-4916-AA5D-55F1D34C8A80}" destId="{2FFD3FC1-41B2-4279-89B4-9A1CE9F4FB32}" srcOrd="4" destOrd="0" presId="urn:microsoft.com/office/officeart/2005/8/layout/hierarchy3"/>
    <dgm:cxn modelId="{F5EAFE87-75A6-42D5-8766-801F004A40FC}" type="presParOf" srcId="{56F3756D-BB68-4916-AA5D-55F1D34C8A80}" destId="{18895AA6-68A6-466A-87D2-3BE2A25F95B0}" srcOrd="5" destOrd="0" presId="urn:microsoft.com/office/officeart/2005/8/layout/hierarchy3"/>
    <dgm:cxn modelId="{D0411DCC-34B1-4C7A-9BB7-0A5D82543AC1}" type="presParOf" srcId="{D4292B4A-859E-42C5-99C2-B59FBC88E4E0}" destId="{539934B2-FF87-4B7E-AA5C-770AB70EC8C0}" srcOrd="2" destOrd="0" presId="urn:microsoft.com/office/officeart/2005/8/layout/hierarchy3"/>
    <dgm:cxn modelId="{6919D381-0DA9-470B-802B-104B66AFEE05}" type="presParOf" srcId="{539934B2-FF87-4B7E-AA5C-770AB70EC8C0}" destId="{2C3958A2-4515-4BC1-8668-86BFC4338223}" srcOrd="0" destOrd="0" presId="urn:microsoft.com/office/officeart/2005/8/layout/hierarchy3"/>
    <dgm:cxn modelId="{288DC057-2FE3-497C-B532-F006290322CF}" type="presParOf" srcId="{2C3958A2-4515-4BC1-8668-86BFC4338223}" destId="{CFAA004C-CDCD-4191-A8FC-3E2A4A8C97E7}" srcOrd="0" destOrd="0" presId="urn:microsoft.com/office/officeart/2005/8/layout/hierarchy3"/>
    <dgm:cxn modelId="{CC4A3ECB-A933-4B00-BA59-C690605AA4C0}" type="presParOf" srcId="{2C3958A2-4515-4BC1-8668-86BFC4338223}" destId="{93AA11A3-9146-4EC3-B8F2-40CE5A134FB9}" srcOrd="1" destOrd="0" presId="urn:microsoft.com/office/officeart/2005/8/layout/hierarchy3"/>
    <dgm:cxn modelId="{4652349F-9AF4-41EB-8FEB-FC8D04FA9164}" type="presParOf" srcId="{539934B2-FF87-4B7E-AA5C-770AB70EC8C0}" destId="{28B6CF3A-6D9B-4BC7-8284-C02E9560305E}" srcOrd="1" destOrd="0" presId="urn:microsoft.com/office/officeart/2005/8/layout/hierarchy3"/>
    <dgm:cxn modelId="{C74CEFA5-7375-459B-90EB-EDF800E6FF4E}" type="presParOf" srcId="{28B6CF3A-6D9B-4BC7-8284-C02E9560305E}" destId="{EE06DECB-A2AE-4A57-A375-02D241FFC767}" srcOrd="0" destOrd="0" presId="urn:microsoft.com/office/officeart/2005/8/layout/hierarchy3"/>
    <dgm:cxn modelId="{346DDAA2-B47A-4045-8F86-FF2107514235}" type="presParOf" srcId="{28B6CF3A-6D9B-4BC7-8284-C02E9560305E}" destId="{AE1E37A9-EFFA-427F-A7A9-CBEA71139B56}" srcOrd="1" destOrd="0" presId="urn:microsoft.com/office/officeart/2005/8/layout/hierarchy3"/>
    <dgm:cxn modelId="{91A4DE8B-DDE7-4804-9419-4F4E4B7CC15F}" type="presParOf" srcId="{28B6CF3A-6D9B-4BC7-8284-C02E9560305E}" destId="{CF65B0C6-C4B5-4A69-99EE-DAE1AB3DEB83}" srcOrd="2" destOrd="0" presId="urn:microsoft.com/office/officeart/2005/8/layout/hierarchy3"/>
    <dgm:cxn modelId="{641EA92A-2A8D-4D2E-997C-11C23E633183}" type="presParOf" srcId="{28B6CF3A-6D9B-4BC7-8284-C02E9560305E}" destId="{66B00415-F968-4073-A467-7D3A5A16DB0D}" srcOrd="3" destOrd="0" presId="urn:microsoft.com/office/officeart/2005/8/layout/hierarchy3"/>
    <dgm:cxn modelId="{8B78C20B-2718-4A3B-A76A-71743960C9F8}" type="presParOf" srcId="{28B6CF3A-6D9B-4BC7-8284-C02E9560305E}" destId="{0193F4AF-23AC-4F96-8F83-01F507C73FED}" srcOrd="4" destOrd="0" presId="urn:microsoft.com/office/officeart/2005/8/layout/hierarchy3"/>
    <dgm:cxn modelId="{19E61669-48F3-469C-801A-D1AAA4768882}" type="presParOf" srcId="{28B6CF3A-6D9B-4BC7-8284-C02E9560305E}" destId="{34649456-4964-47E0-969D-B870F76D8A3B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FFA5BC-9E2C-4C8A-A74E-B762AF67C38D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7AE7E770-8481-472C-BE41-6A5684CB5130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KOLAGEN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81ACBC3-A28F-4F80-8D0B-8441FDA9FE56}" type="parTrans" cxnId="{F96C983F-C96A-484D-9311-AB1C6B655A58}">
      <dgm:prSet/>
      <dgm:spPr/>
      <dgm:t>
        <a:bodyPr/>
        <a:lstStyle/>
        <a:p>
          <a:endParaRPr lang="pl-PL"/>
        </a:p>
      </dgm:t>
    </dgm:pt>
    <dgm:pt modelId="{813EDDA4-3800-492F-A15D-F4212FE5A3A8}" type="sibTrans" cxnId="{F96C983F-C96A-484D-9311-AB1C6B655A58}">
      <dgm:prSet/>
      <dgm:spPr/>
      <dgm:t>
        <a:bodyPr/>
        <a:lstStyle/>
        <a:p>
          <a:endParaRPr lang="pl-PL"/>
        </a:p>
      </dgm:t>
    </dgm:pt>
    <dgm:pt modelId="{32F6DEAB-0392-47F3-A2D6-7E6A28EAD32F}">
      <dgm:prSet phldrT="[Tekst]"/>
      <dgm:spPr/>
      <dgm:t>
        <a:bodyPr/>
        <a:lstStyle/>
        <a:p>
          <a:r>
            <a:rPr lang="pl-PL" dirty="0">
              <a:latin typeface="+mn-lt"/>
            </a:rPr>
            <a:t>WYSOKA ZAWARTOŚĆ (wołowina) </a:t>
          </a:r>
          <a:r>
            <a:rPr lang="pl-PL" dirty="0">
              <a:latin typeface="+mn-lt"/>
              <a:cs typeface="Times New Roman" panose="02020603050405020304" pitchFamily="18" charset="0"/>
            </a:rPr>
            <a:t>→</a:t>
          </a:r>
          <a:r>
            <a:rPr lang="pl-PL" dirty="0">
              <a:latin typeface="+mn-lt"/>
            </a:rPr>
            <a:t> denaturacja do żelatyny </a:t>
          </a:r>
        </a:p>
      </dgm:t>
    </dgm:pt>
    <dgm:pt modelId="{9E321E3B-7EC3-4308-9C06-DD4A71B36738}" type="parTrans" cxnId="{8FB6EE24-E16F-4535-AB78-210612B69E05}">
      <dgm:prSet/>
      <dgm:spPr/>
      <dgm:t>
        <a:bodyPr/>
        <a:lstStyle/>
        <a:p>
          <a:endParaRPr lang="pl-PL"/>
        </a:p>
      </dgm:t>
    </dgm:pt>
    <dgm:pt modelId="{64749E13-4055-4B62-ABCD-E3C75C7297E7}" type="sibTrans" cxnId="{8FB6EE24-E16F-4535-AB78-210612B69E05}">
      <dgm:prSet/>
      <dgm:spPr/>
      <dgm:t>
        <a:bodyPr/>
        <a:lstStyle/>
        <a:p>
          <a:endParaRPr lang="pl-PL"/>
        </a:p>
      </dgm:t>
    </dgm:pt>
    <dgm:pt modelId="{270A9977-87A6-4E5C-9FD2-943CC2BB9C1B}">
      <dgm:prSet phldrT="[Tekst]"/>
      <dgm:spPr/>
      <dgm:t>
        <a:bodyPr/>
        <a:lstStyle/>
        <a:p>
          <a:r>
            <a:rPr lang="pl-PL" dirty="0" err="1">
              <a:solidFill>
                <a:schemeClr val="tx1"/>
              </a:solidFill>
            </a:rPr>
            <a:t>pH</a:t>
          </a:r>
          <a:r>
            <a:rPr lang="pl-PL" dirty="0">
              <a:solidFill>
                <a:schemeClr val="tx1"/>
              </a:solidFill>
            </a:rPr>
            <a:t>, WHC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FB14399-BF6A-47EF-8E76-837859F639B5}" type="parTrans" cxnId="{70C352D6-D3E0-4E10-92F3-2192B680FD06}">
      <dgm:prSet/>
      <dgm:spPr/>
      <dgm:t>
        <a:bodyPr/>
        <a:lstStyle/>
        <a:p>
          <a:endParaRPr lang="pl-PL"/>
        </a:p>
      </dgm:t>
    </dgm:pt>
    <dgm:pt modelId="{B73F98DB-5982-4AE4-935A-9DFB5398CE3E}" type="sibTrans" cxnId="{70C352D6-D3E0-4E10-92F3-2192B680FD06}">
      <dgm:prSet/>
      <dgm:spPr/>
      <dgm:t>
        <a:bodyPr/>
        <a:lstStyle/>
        <a:p>
          <a:endParaRPr lang="pl-PL"/>
        </a:p>
      </dgm:t>
    </dgm:pt>
    <dgm:pt modelId="{298B8E9F-3478-444A-AF43-28CF2A00D2F1}">
      <dgm:prSet phldrT="[Tekst]"/>
      <dgm:spPr/>
      <dgm:t>
        <a:bodyPr/>
        <a:lstStyle/>
        <a:p>
          <a:r>
            <a:rPr lang="pl-PL">
              <a:latin typeface="+mn-lt"/>
            </a:rPr>
            <a:t>Odpowiadają za teksturę i soczystość mięsa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8C4E067-15F8-4877-8A3C-AD39556F3522}" type="parTrans" cxnId="{5F78776D-0F4B-471D-91DD-373F3EB930DC}">
      <dgm:prSet/>
      <dgm:spPr/>
      <dgm:t>
        <a:bodyPr/>
        <a:lstStyle/>
        <a:p>
          <a:endParaRPr lang="pl-PL"/>
        </a:p>
      </dgm:t>
    </dgm:pt>
    <dgm:pt modelId="{F4605ACA-9D28-478A-AF29-6C2963D23217}" type="sibTrans" cxnId="{5F78776D-0F4B-471D-91DD-373F3EB930DC}">
      <dgm:prSet/>
      <dgm:spPr/>
      <dgm:t>
        <a:bodyPr/>
        <a:lstStyle/>
        <a:p>
          <a:endParaRPr lang="pl-PL"/>
        </a:p>
      </dgm:t>
    </dgm:pt>
    <dgm:pt modelId="{AB9B50A8-1340-4DC5-A6D7-658C23F84AB4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BARWA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6F73C041-439D-4BC7-86DC-33CC9032ADB3}" type="parTrans" cxnId="{EFBDC287-1F52-4794-A6E8-912C2FA36CBF}">
      <dgm:prSet/>
      <dgm:spPr/>
      <dgm:t>
        <a:bodyPr/>
        <a:lstStyle/>
        <a:p>
          <a:endParaRPr lang="pl-PL"/>
        </a:p>
      </dgm:t>
    </dgm:pt>
    <dgm:pt modelId="{14F49A65-C269-4DC5-9C0D-7D74A00D7218}" type="sibTrans" cxnId="{EFBDC287-1F52-4794-A6E8-912C2FA36CBF}">
      <dgm:prSet/>
      <dgm:spPr/>
      <dgm:t>
        <a:bodyPr/>
        <a:lstStyle/>
        <a:p>
          <a:endParaRPr lang="pl-PL"/>
        </a:p>
      </dgm:t>
    </dgm:pt>
    <dgm:pt modelId="{3A8568C1-1717-4BBB-80BF-CFF00924A369}">
      <dgm:prSet phldrT="[Tekst]"/>
      <dgm:spPr/>
      <dgm:t>
        <a:bodyPr/>
        <a:lstStyle/>
        <a:p>
          <a:r>
            <a:rPr lang="pl-PL"/>
            <a:t>Organoleptyczny wskaźnik jakości i świeżości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81B9CC4-259D-4C6F-926A-C8F8B4040841}" type="parTrans" cxnId="{EB2B2105-4F01-429F-8F82-8765CC43AE76}">
      <dgm:prSet/>
      <dgm:spPr/>
      <dgm:t>
        <a:bodyPr/>
        <a:lstStyle/>
        <a:p>
          <a:endParaRPr lang="pl-PL"/>
        </a:p>
      </dgm:t>
    </dgm:pt>
    <dgm:pt modelId="{5EE521A0-09D0-45DC-8777-3DE4B121E910}" type="sibTrans" cxnId="{EB2B2105-4F01-429F-8F82-8765CC43AE76}">
      <dgm:prSet/>
      <dgm:spPr/>
      <dgm:t>
        <a:bodyPr/>
        <a:lstStyle/>
        <a:p>
          <a:endParaRPr lang="pl-PL"/>
        </a:p>
      </dgm:t>
    </dgm:pt>
    <dgm:pt modelId="{9BAE878A-04C1-49C8-8E3D-7AF278B82A40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TŁUSZCZ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8A31A28-8735-490B-840D-7348B8E78BFD}" type="parTrans" cxnId="{FF0A593F-3859-4C1F-8132-C38A7C4C28BB}">
      <dgm:prSet/>
      <dgm:spPr/>
      <dgm:t>
        <a:bodyPr/>
        <a:lstStyle/>
        <a:p>
          <a:endParaRPr lang="pl-PL"/>
        </a:p>
      </dgm:t>
    </dgm:pt>
    <dgm:pt modelId="{D95E8B6B-8CD6-40AD-84F4-EFF578C2B967}" type="sibTrans" cxnId="{FF0A593F-3859-4C1F-8132-C38A7C4C28BB}">
      <dgm:prSet/>
      <dgm:spPr/>
      <dgm:t>
        <a:bodyPr/>
        <a:lstStyle/>
        <a:p>
          <a:endParaRPr lang="pl-PL"/>
        </a:p>
      </dgm:t>
    </dgm:pt>
    <dgm:pt modelId="{842942D4-CD63-4B04-96CD-A5F6D8F92782}">
      <dgm:prSet/>
      <dgm:spPr/>
      <dgm:t>
        <a:bodyPr/>
        <a:lstStyle/>
        <a:p>
          <a:r>
            <a:rPr lang="pl-PL">
              <a:latin typeface="+mn-lt"/>
            </a:rPr>
            <a:t>RYBY TŁUSTE </a:t>
          </a:r>
          <a:r>
            <a:rPr lang="pl-PL">
              <a:latin typeface="+mn-lt"/>
              <a:cs typeface="Times New Roman" panose="02020603050405020304" pitchFamily="18" charset="0"/>
            </a:rPr>
            <a:t>→ zawartość kwasów </a:t>
          </a:r>
          <a:r>
            <a:rPr lang="el-GR">
              <a:latin typeface="+mn-lt"/>
              <a:cs typeface="Times New Roman" panose="02020603050405020304" pitchFamily="18" charset="0"/>
            </a:rPr>
            <a:t>ω</a:t>
          </a:r>
          <a:r>
            <a:rPr lang="pl-PL">
              <a:latin typeface="+mn-lt"/>
              <a:cs typeface="Times New Roman" panose="02020603050405020304" pitchFamily="18" charset="0"/>
            </a:rPr>
            <a:t>-3 (wysoka wartość odżywcza)</a:t>
          </a:r>
          <a:endParaRPr lang="pl-PL">
            <a:latin typeface="+mn-lt"/>
          </a:endParaRPr>
        </a:p>
      </dgm:t>
    </dgm:pt>
    <dgm:pt modelId="{7CA94212-A504-4E63-BB0E-53FF1F037514}" type="parTrans" cxnId="{E8320277-680F-45DE-AFEA-0BCF6BBFD96D}">
      <dgm:prSet/>
      <dgm:spPr/>
      <dgm:t>
        <a:bodyPr/>
        <a:lstStyle/>
        <a:p>
          <a:endParaRPr lang="pl-PL"/>
        </a:p>
      </dgm:t>
    </dgm:pt>
    <dgm:pt modelId="{49E095D4-70F1-441F-A890-E242ABB4E5B0}" type="sibTrans" cxnId="{E8320277-680F-45DE-AFEA-0BCF6BBFD96D}">
      <dgm:prSet/>
      <dgm:spPr/>
      <dgm:t>
        <a:bodyPr/>
        <a:lstStyle/>
        <a:p>
          <a:endParaRPr lang="pl-PL"/>
        </a:p>
      </dgm:t>
    </dgm:pt>
    <dgm:pt modelId="{1AE5A757-7047-4EF3-8FC3-8EAAA60B2037}">
      <dgm:prSet phldrT="[Tekst]"/>
      <dgm:spPr/>
      <dgm:t>
        <a:bodyPr/>
        <a:lstStyle/>
        <a:p>
          <a:r>
            <a:rPr lang="pl-PL">
              <a:latin typeface="+mn-lt"/>
            </a:rPr>
            <a:t>NISKA ZAWARTOŚĆ (ryby) </a:t>
          </a:r>
          <a:r>
            <a:rPr lang="pl-PL">
              <a:latin typeface="+mn-lt"/>
              <a:cs typeface="Times New Roman" panose="02020603050405020304" pitchFamily="18" charset="0"/>
            </a:rPr>
            <a:t>→</a:t>
          </a:r>
          <a:r>
            <a:rPr lang="pl-PL">
              <a:latin typeface="+mn-lt"/>
            </a:rPr>
            <a:t> niższa zawartość tkanki łącznej, a duża delikatnych włókien mięśniowych</a:t>
          </a:r>
        </a:p>
      </dgm:t>
    </dgm:pt>
    <dgm:pt modelId="{FFE069A9-E333-470F-8ECE-4F0BDC02CE48}" type="parTrans" cxnId="{9EFC917A-5601-444D-9DEA-4C939F2AB621}">
      <dgm:prSet/>
      <dgm:spPr/>
      <dgm:t>
        <a:bodyPr/>
        <a:lstStyle/>
        <a:p>
          <a:endParaRPr lang="pl-PL"/>
        </a:p>
      </dgm:t>
    </dgm:pt>
    <dgm:pt modelId="{54A4E39D-1C79-4C6C-B47F-BDBEA6795CEE}" type="sibTrans" cxnId="{9EFC917A-5601-444D-9DEA-4C939F2AB621}">
      <dgm:prSet/>
      <dgm:spPr/>
      <dgm:t>
        <a:bodyPr/>
        <a:lstStyle/>
        <a:p>
          <a:endParaRPr lang="pl-PL"/>
        </a:p>
      </dgm:t>
    </dgm:pt>
    <dgm:pt modelId="{EC007733-4BB6-47EC-9032-31D078827516}">
      <dgm:prSet phldrT="[Tekst]"/>
      <dgm:spPr/>
      <dgm:t>
        <a:bodyPr/>
        <a:lstStyle/>
        <a:p>
          <a:r>
            <a:rPr lang="pl-PL">
              <a:latin typeface="+mn-lt"/>
            </a:rPr>
            <a:t>Kruchość mięsa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DA879CB-F64D-4527-877D-665BE42BCBD2}" type="parTrans" cxnId="{5846140F-DE5D-4F4F-B613-3F0EDB016E92}">
      <dgm:prSet/>
      <dgm:spPr/>
      <dgm:t>
        <a:bodyPr/>
        <a:lstStyle/>
        <a:p>
          <a:endParaRPr lang="pl-PL"/>
        </a:p>
      </dgm:t>
    </dgm:pt>
    <dgm:pt modelId="{1CE95FEC-014C-49F3-9921-66B4ACCA7EA6}" type="sibTrans" cxnId="{5846140F-DE5D-4F4F-B613-3F0EDB016E92}">
      <dgm:prSet/>
      <dgm:spPr/>
      <dgm:t>
        <a:bodyPr/>
        <a:lstStyle/>
        <a:p>
          <a:endParaRPr lang="pl-PL"/>
        </a:p>
      </dgm:t>
    </dgm:pt>
    <dgm:pt modelId="{624F9687-5077-46D0-91EA-3749797D475B}">
      <dgm:prSet phldrT="[Tekst]"/>
      <dgm:spPr/>
      <dgm:t>
        <a:bodyPr/>
        <a:lstStyle/>
        <a:p>
          <a:r>
            <a:rPr lang="pl-PL">
              <a:latin typeface="+mn-lt"/>
            </a:rPr>
            <a:t>WYSOKIE WHC </a:t>
          </a:r>
          <a:r>
            <a:rPr lang="pl-PL">
              <a:latin typeface="+mn-lt"/>
              <a:cs typeface="Times New Roman" panose="02020603050405020304" pitchFamily="18" charset="0"/>
            </a:rPr>
            <a:t>→ lepsza konsystencja i soczystość po obróbce (produkcja wędlin i kiełbas) </a:t>
          </a:r>
          <a:endParaRPr lang="pl-PL">
            <a:latin typeface="+mn-lt"/>
          </a:endParaRPr>
        </a:p>
      </dgm:t>
    </dgm:pt>
    <dgm:pt modelId="{A98AB77D-74AE-42D6-9B34-7CF1CC5E3FB9}" type="parTrans" cxnId="{A688A298-80A0-4435-A2B0-14C32F161F79}">
      <dgm:prSet/>
      <dgm:spPr/>
      <dgm:t>
        <a:bodyPr/>
        <a:lstStyle/>
        <a:p>
          <a:endParaRPr lang="pl-PL"/>
        </a:p>
      </dgm:t>
    </dgm:pt>
    <dgm:pt modelId="{D46F8DF9-C59D-4346-B0EA-550C9B087681}" type="sibTrans" cxnId="{A688A298-80A0-4435-A2B0-14C32F161F79}">
      <dgm:prSet/>
      <dgm:spPr/>
      <dgm:t>
        <a:bodyPr/>
        <a:lstStyle/>
        <a:p>
          <a:endParaRPr lang="pl-PL"/>
        </a:p>
      </dgm:t>
    </dgm:pt>
    <dgm:pt modelId="{91265B05-A04D-401B-8021-24A2A76DF0BB}">
      <dgm:prSet phldrT="[Tekst]"/>
      <dgm:spPr/>
      <dgm:t>
        <a:bodyPr/>
        <a:lstStyle/>
        <a:p>
          <a:r>
            <a:rPr lang="pl-PL">
              <a:latin typeface="+mn-lt"/>
            </a:rPr>
            <a:t>RYBY </a:t>
          </a:r>
          <a:r>
            <a:rPr lang="pl-PL">
              <a:latin typeface="+mn-lt"/>
              <a:cs typeface="Times New Roman" panose="02020603050405020304" pitchFamily="18" charset="0"/>
            </a:rPr>
            <a:t>→ szczególnie wrażliwe na zmiany </a:t>
          </a:r>
          <a:r>
            <a:rPr lang="pl-PL" err="1">
              <a:latin typeface="+mn-lt"/>
              <a:cs typeface="Times New Roman" panose="02020603050405020304" pitchFamily="18" charset="0"/>
            </a:rPr>
            <a:t>pH</a:t>
          </a:r>
          <a:r>
            <a:rPr lang="pl-PL">
              <a:latin typeface="+mn-lt"/>
              <a:cs typeface="Times New Roman" panose="02020603050405020304" pitchFamily="18" charset="0"/>
            </a:rPr>
            <a:t> (świeżość, stabilność przechowalnicza) </a:t>
          </a:r>
          <a:endParaRPr lang="pl-PL">
            <a:latin typeface="+mn-lt"/>
          </a:endParaRPr>
        </a:p>
      </dgm:t>
    </dgm:pt>
    <dgm:pt modelId="{934388B4-FC24-4D0F-8231-FCB7303A2C03}" type="parTrans" cxnId="{CED81ABC-F112-4951-B7EB-644CB79D9807}">
      <dgm:prSet/>
      <dgm:spPr/>
      <dgm:t>
        <a:bodyPr/>
        <a:lstStyle/>
        <a:p>
          <a:endParaRPr lang="pl-PL"/>
        </a:p>
      </dgm:t>
    </dgm:pt>
    <dgm:pt modelId="{B087190A-1C08-44D7-85F4-3CC591BBBEA1}" type="sibTrans" cxnId="{CED81ABC-F112-4951-B7EB-644CB79D9807}">
      <dgm:prSet/>
      <dgm:spPr/>
      <dgm:t>
        <a:bodyPr/>
        <a:lstStyle/>
        <a:p>
          <a:endParaRPr lang="pl-PL"/>
        </a:p>
      </dgm:t>
    </dgm:pt>
    <dgm:pt modelId="{FD7299E1-C8BE-4474-9900-05F6A93AF8B0}">
      <dgm:prSet phldrT="[Tekst]"/>
      <dgm:spPr/>
      <dgm:t>
        <a:bodyPr/>
        <a:lstStyle/>
        <a:p>
          <a:r>
            <a:rPr lang="pl-PL"/>
            <a:t>CZERWONE MIĘSO </a:t>
          </a:r>
          <a:r>
            <a:rPr lang="pl-PL">
              <a:latin typeface="+mn-lt"/>
              <a:cs typeface="Times New Roman" panose="02020603050405020304" pitchFamily="18" charset="0"/>
            </a:rPr>
            <a:t>→ barwa determinowana zawartością mioglobiny i </a:t>
          </a:r>
          <a:r>
            <a:rPr lang="pl-PL" err="1">
              <a:latin typeface="+mn-lt"/>
              <a:cs typeface="Times New Roman" panose="02020603050405020304" pitchFamily="18" charset="0"/>
            </a:rPr>
            <a:t>oksymioglobiny</a:t>
          </a:r>
          <a:r>
            <a:rPr lang="pl-PL">
              <a:latin typeface="+mn-lt"/>
              <a:cs typeface="Times New Roman" panose="02020603050405020304" pitchFamily="18" charset="0"/>
            </a:rPr>
            <a:t> (ich poziom zależy od rodzaju i obróbki mięsa)</a:t>
          </a:r>
          <a:endParaRPr lang="pl-PL"/>
        </a:p>
      </dgm:t>
    </dgm:pt>
    <dgm:pt modelId="{14FF1054-470C-4F69-8C5C-EE5E3C915724}" type="parTrans" cxnId="{C94938C8-D9D4-4D09-B01F-912A383A30A4}">
      <dgm:prSet/>
      <dgm:spPr/>
      <dgm:t>
        <a:bodyPr/>
        <a:lstStyle/>
        <a:p>
          <a:endParaRPr lang="pl-PL"/>
        </a:p>
      </dgm:t>
    </dgm:pt>
    <dgm:pt modelId="{74C9D29E-7F74-4D01-9429-085E9602238E}" type="sibTrans" cxnId="{C94938C8-D9D4-4D09-B01F-912A383A30A4}">
      <dgm:prSet/>
      <dgm:spPr/>
      <dgm:t>
        <a:bodyPr/>
        <a:lstStyle/>
        <a:p>
          <a:endParaRPr lang="pl-PL"/>
        </a:p>
      </dgm:t>
    </dgm:pt>
    <dgm:pt modelId="{F1EB9A79-AFAB-43CE-99F3-AB11BF13C028}">
      <dgm:prSet/>
      <dgm:spPr/>
      <dgm:t>
        <a:bodyPr/>
        <a:lstStyle/>
        <a:p>
          <a:r>
            <a:rPr lang="pl-PL">
              <a:latin typeface="+mn-lt"/>
            </a:rPr>
            <a:t>WYSOKA ZAWARTOŚĆ TŁUSZCZU </a:t>
          </a:r>
          <a:r>
            <a:rPr lang="pl-PL">
              <a:latin typeface="+mn-lt"/>
              <a:cs typeface="Times New Roman" panose="02020603050405020304" pitchFamily="18" charset="0"/>
            </a:rPr>
            <a:t>→ niezbędna ochrona przed utlenianiem lipidów (stabilność, trwałość przechowalnicza)</a:t>
          </a:r>
          <a:endParaRPr lang="pl-PL">
            <a:latin typeface="+mn-lt"/>
          </a:endParaRP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A15DFE5-C549-499C-BD78-16ECFA013CC0}" type="parTrans" cxnId="{74DD0997-9EA8-47D7-953F-B4CD8736AA92}">
      <dgm:prSet/>
      <dgm:spPr/>
      <dgm:t>
        <a:bodyPr/>
        <a:lstStyle/>
        <a:p>
          <a:endParaRPr lang="pl-PL"/>
        </a:p>
      </dgm:t>
    </dgm:pt>
    <dgm:pt modelId="{109857A4-A2B8-4595-95EF-38AA7700F1CC}" type="sibTrans" cxnId="{74DD0997-9EA8-47D7-953F-B4CD8736AA92}">
      <dgm:prSet/>
      <dgm:spPr/>
      <dgm:t>
        <a:bodyPr/>
        <a:lstStyle/>
        <a:p>
          <a:endParaRPr lang="pl-PL"/>
        </a:p>
      </dgm:t>
    </dgm:pt>
    <dgm:pt modelId="{90CCE59C-458F-49CD-AEA5-9510CC8E2902}" type="pres">
      <dgm:prSet presAssocID="{E1FFA5BC-9E2C-4C8A-A74E-B762AF67C38D}" presName="Name0" presStyleCnt="0">
        <dgm:presLayoutVars>
          <dgm:dir/>
          <dgm:animLvl val="lvl"/>
          <dgm:resizeHandles val="exact"/>
        </dgm:presLayoutVars>
      </dgm:prSet>
      <dgm:spPr/>
    </dgm:pt>
    <dgm:pt modelId="{58C86CE8-26B5-4AE2-A467-EAB4D9A76133}" type="pres">
      <dgm:prSet presAssocID="{7AE7E770-8481-472C-BE41-6A5684CB5130}" presName="composite" presStyleCnt="0"/>
      <dgm:spPr/>
    </dgm:pt>
    <dgm:pt modelId="{45F953A2-40F9-4FE2-B242-899045E9787C}" type="pres">
      <dgm:prSet presAssocID="{7AE7E770-8481-472C-BE41-6A5684CB513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069B5F96-A6B7-4E93-A6F1-F64D8FF0FD41}" type="pres">
      <dgm:prSet presAssocID="{7AE7E770-8481-472C-BE41-6A5684CB5130}" presName="desTx" presStyleLbl="alignAccFollowNode1" presStyleIdx="0" presStyleCnt="4">
        <dgm:presLayoutVars>
          <dgm:bulletEnabled val="1"/>
        </dgm:presLayoutVars>
      </dgm:prSet>
      <dgm:spPr/>
    </dgm:pt>
    <dgm:pt modelId="{A44F120A-E353-4E44-976D-058E2EB9D797}" type="pres">
      <dgm:prSet presAssocID="{813EDDA4-3800-492F-A15D-F4212FE5A3A8}" presName="space" presStyleCnt="0"/>
      <dgm:spPr/>
    </dgm:pt>
    <dgm:pt modelId="{69B90839-D3A7-4BB0-8A05-91F473A85FD3}" type="pres">
      <dgm:prSet presAssocID="{270A9977-87A6-4E5C-9FD2-943CC2BB9C1B}" presName="composite" presStyleCnt="0"/>
      <dgm:spPr/>
    </dgm:pt>
    <dgm:pt modelId="{11937356-E6B5-4365-B418-9B7A2260349F}" type="pres">
      <dgm:prSet presAssocID="{270A9977-87A6-4E5C-9FD2-943CC2BB9C1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CAFED48-C72F-46A5-9FA1-E48E5A960E9F}" type="pres">
      <dgm:prSet presAssocID="{270A9977-87A6-4E5C-9FD2-943CC2BB9C1B}" presName="desTx" presStyleLbl="alignAccFollowNode1" presStyleIdx="1" presStyleCnt="4">
        <dgm:presLayoutVars>
          <dgm:bulletEnabled val="1"/>
        </dgm:presLayoutVars>
      </dgm:prSet>
      <dgm:spPr/>
    </dgm:pt>
    <dgm:pt modelId="{7158B4A4-6E73-4FB4-BB80-793FF1308425}" type="pres">
      <dgm:prSet presAssocID="{B73F98DB-5982-4AE4-935A-9DFB5398CE3E}" presName="space" presStyleCnt="0"/>
      <dgm:spPr/>
    </dgm:pt>
    <dgm:pt modelId="{BAB28808-3BA1-4361-BD66-E49AF46ACE3F}" type="pres">
      <dgm:prSet presAssocID="{AB9B50A8-1340-4DC5-A6D7-658C23F84AB4}" presName="composite" presStyleCnt="0"/>
      <dgm:spPr/>
    </dgm:pt>
    <dgm:pt modelId="{A27FD3EA-B97E-4FD3-90C6-707BA44B1869}" type="pres">
      <dgm:prSet presAssocID="{AB9B50A8-1340-4DC5-A6D7-658C23F84AB4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80262D76-D554-4E19-989A-BA517D320902}" type="pres">
      <dgm:prSet presAssocID="{AB9B50A8-1340-4DC5-A6D7-658C23F84AB4}" presName="desTx" presStyleLbl="alignAccFollowNode1" presStyleIdx="2" presStyleCnt="4">
        <dgm:presLayoutVars>
          <dgm:bulletEnabled val="1"/>
        </dgm:presLayoutVars>
      </dgm:prSet>
      <dgm:spPr/>
    </dgm:pt>
    <dgm:pt modelId="{55698E3D-8F50-4767-94C3-6A4EDA8B0B43}" type="pres">
      <dgm:prSet presAssocID="{14F49A65-C269-4DC5-9C0D-7D74A00D7218}" presName="space" presStyleCnt="0"/>
      <dgm:spPr/>
    </dgm:pt>
    <dgm:pt modelId="{DE3FDC6E-E200-411D-A13C-5A785B5EE5C1}" type="pres">
      <dgm:prSet presAssocID="{9BAE878A-04C1-49C8-8E3D-7AF278B82A40}" presName="composite" presStyleCnt="0"/>
      <dgm:spPr/>
    </dgm:pt>
    <dgm:pt modelId="{97C8B993-DCA4-4237-895E-23DD5FE154C8}" type="pres">
      <dgm:prSet presAssocID="{9BAE878A-04C1-49C8-8E3D-7AF278B82A4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97E6009-B1A0-4BBE-A92D-CD8E18EB42FE}" type="pres">
      <dgm:prSet presAssocID="{9BAE878A-04C1-49C8-8E3D-7AF278B82A40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EB2B2105-4F01-429F-8F82-8765CC43AE76}" srcId="{AB9B50A8-1340-4DC5-A6D7-658C23F84AB4}" destId="{3A8568C1-1717-4BBB-80BF-CFF00924A369}" srcOrd="0" destOrd="0" parTransId="{381B9CC4-259D-4C6F-926A-C8F8B4040841}" sibTransId="{5EE521A0-09D0-45DC-8777-3DE4B121E910}"/>
    <dgm:cxn modelId="{5846140F-DE5D-4F4F-B613-3F0EDB016E92}" srcId="{7AE7E770-8481-472C-BE41-6A5684CB5130}" destId="{EC007733-4BB6-47EC-9032-31D078827516}" srcOrd="0" destOrd="0" parTransId="{FDA879CB-F64D-4527-877D-665BE42BCBD2}" sibTransId="{1CE95FEC-014C-49F3-9921-66B4ACCA7EA6}"/>
    <dgm:cxn modelId="{A7C66711-CAEB-48C4-8A88-05834F19CF1B}" type="presOf" srcId="{AB9B50A8-1340-4DC5-A6D7-658C23F84AB4}" destId="{A27FD3EA-B97E-4FD3-90C6-707BA44B1869}" srcOrd="0" destOrd="0" presId="urn:microsoft.com/office/officeart/2005/8/layout/hList1"/>
    <dgm:cxn modelId="{22B4C01E-0002-46A2-9961-C327E7740DDE}" type="presOf" srcId="{1AE5A757-7047-4EF3-8FC3-8EAAA60B2037}" destId="{069B5F96-A6B7-4E93-A6F1-F64D8FF0FD41}" srcOrd="0" destOrd="2" presId="urn:microsoft.com/office/officeart/2005/8/layout/hList1"/>
    <dgm:cxn modelId="{8FB6EE24-E16F-4535-AB78-210612B69E05}" srcId="{7AE7E770-8481-472C-BE41-6A5684CB5130}" destId="{32F6DEAB-0392-47F3-A2D6-7E6A28EAD32F}" srcOrd="1" destOrd="0" parTransId="{9E321E3B-7EC3-4308-9C06-DD4A71B36738}" sibTransId="{64749E13-4055-4B62-ABCD-E3C75C7297E7}"/>
    <dgm:cxn modelId="{9E6D2033-D568-4BA2-9741-D15FA03702B9}" type="presOf" srcId="{F1EB9A79-AFAB-43CE-99F3-AB11BF13C028}" destId="{597E6009-B1A0-4BBE-A92D-CD8E18EB42FE}" srcOrd="0" destOrd="0" presId="urn:microsoft.com/office/officeart/2005/8/layout/hList1"/>
    <dgm:cxn modelId="{FF0A593F-3859-4C1F-8132-C38A7C4C28BB}" srcId="{E1FFA5BC-9E2C-4C8A-A74E-B762AF67C38D}" destId="{9BAE878A-04C1-49C8-8E3D-7AF278B82A40}" srcOrd="3" destOrd="0" parTransId="{E8A31A28-8735-490B-840D-7348B8E78BFD}" sibTransId="{D95E8B6B-8CD6-40AD-84F4-EFF578C2B967}"/>
    <dgm:cxn modelId="{F96C983F-C96A-484D-9311-AB1C6B655A58}" srcId="{E1FFA5BC-9E2C-4C8A-A74E-B762AF67C38D}" destId="{7AE7E770-8481-472C-BE41-6A5684CB5130}" srcOrd="0" destOrd="0" parTransId="{281ACBC3-A28F-4F80-8D0B-8441FDA9FE56}" sibTransId="{813EDDA4-3800-492F-A15D-F4212FE5A3A8}"/>
    <dgm:cxn modelId="{5F78776D-0F4B-471D-91DD-373F3EB930DC}" srcId="{270A9977-87A6-4E5C-9FD2-943CC2BB9C1B}" destId="{298B8E9F-3478-444A-AF43-28CF2A00D2F1}" srcOrd="0" destOrd="0" parTransId="{E8C4E067-15F8-4877-8A3C-AD39556F3522}" sibTransId="{F4605ACA-9D28-478A-AF29-6C2963D23217}"/>
    <dgm:cxn modelId="{E8320277-680F-45DE-AFEA-0BCF6BBFD96D}" srcId="{9BAE878A-04C1-49C8-8E3D-7AF278B82A40}" destId="{842942D4-CD63-4B04-96CD-A5F6D8F92782}" srcOrd="1" destOrd="0" parTransId="{7CA94212-A504-4E63-BB0E-53FF1F037514}" sibTransId="{49E095D4-70F1-441F-A890-E242ABB4E5B0}"/>
    <dgm:cxn modelId="{C0A9B179-6387-41BE-88FA-F2F68C978192}" type="presOf" srcId="{3A8568C1-1717-4BBB-80BF-CFF00924A369}" destId="{80262D76-D554-4E19-989A-BA517D320902}" srcOrd="0" destOrd="0" presId="urn:microsoft.com/office/officeart/2005/8/layout/hList1"/>
    <dgm:cxn modelId="{9EFC917A-5601-444D-9DEA-4C939F2AB621}" srcId="{7AE7E770-8481-472C-BE41-6A5684CB5130}" destId="{1AE5A757-7047-4EF3-8FC3-8EAAA60B2037}" srcOrd="2" destOrd="0" parTransId="{FFE069A9-E333-470F-8ECE-4F0BDC02CE48}" sibTransId="{54A4E39D-1C79-4C6C-B47F-BDBEA6795CEE}"/>
    <dgm:cxn modelId="{63CC9A7F-AE06-4338-B0BF-AE14AF80C5D0}" type="presOf" srcId="{FD7299E1-C8BE-4474-9900-05F6A93AF8B0}" destId="{80262D76-D554-4E19-989A-BA517D320902}" srcOrd="0" destOrd="1" presId="urn:microsoft.com/office/officeart/2005/8/layout/hList1"/>
    <dgm:cxn modelId="{1E51A380-102B-4A33-B05D-D5FD3321252E}" type="presOf" srcId="{7AE7E770-8481-472C-BE41-6A5684CB5130}" destId="{45F953A2-40F9-4FE2-B242-899045E9787C}" srcOrd="0" destOrd="0" presId="urn:microsoft.com/office/officeart/2005/8/layout/hList1"/>
    <dgm:cxn modelId="{04FAAC85-39C8-44D9-8E28-A24B8A57B7B9}" type="presOf" srcId="{EC007733-4BB6-47EC-9032-31D078827516}" destId="{069B5F96-A6B7-4E93-A6F1-F64D8FF0FD41}" srcOrd="0" destOrd="0" presId="urn:microsoft.com/office/officeart/2005/8/layout/hList1"/>
    <dgm:cxn modelId="{EFBDC287-1F52-4794-A6E8-912C2FA36CBF}" srcId="{E1FFA5BC-9E2C-4C8A-A74E-B762AF67C38D}" destId="{AB9B50A8-1340-4DC5-A6D7-658C23F84AB4}" srcOrd="2" destOrd="0" parTransId="{6F73C041-439D-4BC7-86DC-33CC9032ADB3}" sibTransId="{14F49A65-C269-4DC5-9C0D-7D74A00D7218}"/>
    <dgm:cxn modelId="{5AB7F490-47BB-45E4-BF00-6CED4321D6D7}" type="presOf" srcId="{91265B05-A04D-401B-8021-24A2A76DF0BB}" destId="{5CAFED48-C72F-46A5-9FA1-E48E5A960E9F}" srcOrd="0" destOrd="2" presId="urn:microsoft.com/office/officeart/2005/8/layout/hList1"/>
    <dgm:cxn modelId="{74DD0997-9EA8-47D7-953F-B4CD8736AA92}" srcId="{9BAE878A-04C1-49C8-8E3D-7AF278B82A40}" destId="{F1EB9A79-AFAB-43CE-99F3-AB11BF13C028}" srcOrd="0" destOrd="0" parTransId="{1A15DFE5-C549-499C-BD78-16ECFA013CC0}" sibTransId="{109857A4-A2B8-4595-95EF-38AA7700F1CC}"/>
    <dgm:cxn modelId="{A688A298-80A0-4435-A2B0-14C32F161F79}" srcId="{270A9977-87A6-4E5C-9FD2-943CC2BB9C1B}" destId="{624F9687-5077-46D0-91EA-3749797D475B}" srcOrd="1" destOrd="0" parTransId="{A98AB77D-74AE-42D6-9B34-7CF1CC5E3FB9}" sibTransId="{D46F8DF9-C59D-4346-B0EA-550C9B087681}"/>
    <dgm:cxn modelId="{F0231CA5-DE64-4667-AF5C-FC097B955D09}" type="presOf" srcId="{9BAE878A-04C1-49C8-8E3D-7AF278B82A40}" destId="{97C8B993-DCA4-4237-895E-23DD5FE154C8}" srcOrd="0" destOrd="0" presId="urn:microsoft.com/office/officeart/2005/8/layout/hList1"/>
    <dgm:cxn modelId="{5530ACB9-C74A-4991-941A-FF26CE572D22}" type="presOf" srcId="{624F9687-5077-46D0-91EA-3749797D475B}" destId="{5CAFED48-C72F-46A5-9FA1-E48E5A960E9F}" srcOrd="0" destOrd="1" presId="urn:microsoft.com/office/officeart/2005/8/layout/hList1"/>
    <dgm:cxn modelId="{CED81ABC-F112-4951-B7EB-644CB79D9807}" srcId="{270A9977-87A6-4E5C-9FD2-943CC2BB9C1B}" destId="{91265B05-A04D-401B-8021-24A2A76DF0BB}" srcOrd="2" destOrd="0" parTransId="{934388B4-FC24-4D0F-8231-FCB7303A2C03}" sibTransId="{B087190A-1C08-44D7-85F4-3CC591BBBEA1}"/>
    <dgm:cxn modelId="{E59476BE-ECFB-4A2B-AB06-7CA4B3D314B2}" type="presOf" srcId="{298B8E9F-3478-444A-AF43-28CF2A00D2F1}" destId="{5CAFED48-C72F-46A5-9FA1-E48E5A960E9F}" srcOrd="0" destOrd="0" presId="urn:microsoft.com/office/officeart/2005/8/layout/hList1"/>
    <dgm:cxn modelId="{2394BAC5-7874-4B9B-844D-E27A20EC77E9}" type="presOf" srcId="{842942D4-CD63-4B04-96CD-A5F6D8F92782}" destId="{597E6009-B1A0-4BBE-A92D-CD8E18EB42FE}" srcOrd="0" destOrd="1" presId="urn:microsoft.com/office/officeart/2005/8/layout/hList1"/>
    <dgm:cxn modelId="{C94938C8-D9D4-4D09-B01F-912A383A30A4}" srcId="{AB9B50A8-1340-4DC5-A6D7-658C23F84AB4}" destId="{FD7299E1-C8BE-4474-9900-05F6A93AF8B0}" srcOrd="1" destOrd="0" parTransId="{14FF1054-470C-4F69-8C5C-EE5E3C915724}" sibTransId="{74C9D29E-7F74-4D01-9429-085E9602238E}"/>
    <dgm:cxn modelId="{70C352D6-D3E0-4E10-92F3-2192B680FD06}" srcId="{E1FFA5BC-9E2C-4C8A-A74E-B762AF67C38D}" destId="{270A9977-87A6-4E5C-9FD2-943CC2BB9C1B}" srcOrd="1" destOrd="0" parTransId="{1FB14399-BF6A-47EF-8E76-837859F639B5}" sibTransId="{B73F98DB-5982-4AE4-935A-9DFB5398CE3E}"/>
    <dgm:cxn modelId="{3F7ED9D6-AEF3-46DB-ABDF-CBFC4CF23E27}" type="presOf" srcId="{32F6DEAB-0392-47F3-A2D6-7E6A28EAD32F}" destId="{069B5F96-A6B7-4E93-A6F1-F64D8FF0FD41}" srcOrd="0" destOrd="1" presId="urn:microsoft.com/office/officeart/2005/8/layout/hList1"/>
    <dgm:cxn modelId="{C079C6F7-9ABB-4CEF-98C6-65DEEC57C505}" type="presOf" srcId="{E1FFA5BC-9E2C-4C8A-A74E-B762AF67C38D}" destId="{90CCE59C-458F-49CD-AEA5-9510CC8E2902}" srcOrd="0" destOrd="0" presId="urn:microsoft.com/office/officeart/2005/8/layout/hList1"/>
    <dgm:cxn modelId="{024B1BFB-B085-4FB9-B432-796B2C928FC1}" type="presOf" srcId="{270A9977-87A6-4E5C-9FD2-943CC2BB9C1B}" destId="{11937356-E6B5-4365-B418-9B7A2260349F}" srcOrd="0" destOrd="0" presId="urn:microsoft.com/office/officeart/2005/8/layout/hList1"/>
    <dgm:cxn modelId="{A323D5B8-0CC5-43BF-8A80-B5E735A5589B}" type="presParOf" srcId="{90CCE59C-458F-49CD-AEA5-9510CC8E2902}" destId="{58C86CE8-26B5-4AE2-A467-EAB4D9A76133}" srcOrd="0" destOrd="0" presId="urn:microsoft.com/office/officeart/2005/8/layout/hList1"/>
    <dgm:cxn modelId="{B9B63A18-5E5B-4E86-94C8-6C66F7B763D7}" type="presParOf" srcId="{58C86CE8-26B5-4AE2-A467-EAB4D9A76133}" destId="{45F953A2-40F9-4FE2-B242-899045E9787C}" srcOrd="0" destOrd="0" presId="urn:microsoft.com/office/officeart/2005/8/layout/hList1"/>
    <dgm:cxn modelId="{A019E865-DF1C-4A7C-BC04-B4E9DD3F6811}" type="presParOf" srcId="{58C86CE8-26B5-4AE2-A467-EAB4D9A76133}" destId="{069B5F96-A6B7-4E93-A6F1-F64D8FF0FD41}" srcOrd="1" destOrd="0" presId="urn:microsoft.com/office/officeart/2005/8/layout/hList1"/>
    <dgm:cxn modelId="{15A1D94B-F7AD-45A0-A3D7-808BBE88311D}" type="presParOf" srcId="{90CCE59C-458F-49CD-AEA5-9510CC8E2902}" destId="{A44F120A-E353-4E44-976D-058E2EB9D797}" srcOrd="1" destOrd="0" presId="urn:microsoft.com/office/officeart/2005/8/layout/hList1"/>
    <dgm:cxn modelId="{9DC2F0F7-C099-4759-9629-B9B1AF33784F}" type="presParOf" srcId="{90CCE59C-458F-49CD-AEA5-9510CC8E2902}" destId="{69B90839-D3A7-4BB0-8A05-91F473A85FD3}" srcOrd="2" destOrd="0" presId="urn:microsoft.com/office/officeart/2005/8/layout/hList1"/>
    <dgm:cxn modelId="{77F8A5AD-B05E-486B-ABC5-3E25E6546822}" type="presParOf" srcId="{69B90839-D3A7-4BB0-8A05-91F473A85FD3}" destId="{11937356-E6B5-4365-B418-9B7A2260349F}" srcOrd="0" destOrd="0" presId="urn:microsoft.com/office/officeart/2005/8/layout/hList1"/>
    <dgm:cxn modelId="{728F9C21-7C38-4304-9111-1FE01C066AFD}" type="presParOf" srcId="{69B90839-D3A7-4BB0-8A05-91F473A85FD3}" destId="{5CAFED48-C72F-46A5-9FA1-E48E5A960E9F}" srcOrd="1" destOrd="0" presId="urn:microsoft.com/office/officeart/2005/8/layout/hList1"/>
    <dgm:cxn modelId="{6104C4DE-197C-448E-88CD-78DC2D564712}" type="presParOf" srcId="{90CCE59C-458F-49CD-AEA5-9510CC8E2902}" destId="{7158B4A4-6E73-4FB4-BB80-793FF1308425}" srcOrd="3" destOrd="0" presId="urn:microsoft.com/office/officeart/2005/8/layout/hList1"/>
    <dgm:cxn modelId="{D0923814-DC97-48E9-BFCA-47A1BC1D8936}" type="presParOf" srcId="{90CCE59C-458F-49CD-AEA5-9510CC8E2902}" destId="{BAB28808-3BA1-4361-BD66-E49AF46ACE3F}" srcOrd="4" destOrd="0" presId="urn:microsoft.com/office/officeart/2005/8/layout/hList1"/>
    <dgm:cxn modelId="{0A2DC385-7ADB-4145-9FA8-D060E26CCA7B}" type="presParOf" srcId="{BAB28808-3BA1-4361-BD66-E49AF46ACE3F}" destId="{A27FD3EA-B97E-4FD3-90C6-707BA44B1869}" srcOrd="0" destOrd="0" presId="urn:microsoft.com/office/officeart/2005/8/layout/hList1"/>
    <dgm:cxn modelId="{E3516FC8-1EAF-4CD6-A479-F4201B91AEF2}" type="presParOf" srcId="{BAB28808-3BA1-4361-BD66-E49AF46ACE3F}" destId="{80262D76-D554-4E19-989A-BA517D320902}" srcOrd="1" destOrd="0" presId="urn:microsoft.com/office/officeart/2005/8/layout/hList1"/>
    <dgm:cxn modelId="{80CFA1FA-0C8A-46BF-8C2B-48436A23B42D}" type="presParOf" srcId="{90CCE59C-458F-49CD-AEA5-9510CC8E2902}" destId="{55698E3D-8F50-4767-94C3-6A4EDA8B0B43}" srcOrd="5" destOrd="0" presId="urn:microsoft.com/office/officeart/2005/8/layout/hList1"/>
    <dgm:cxn modelId="{B9CE4642-F0C3-45FA-ABDB-1AB1ADB1A243}" type="presParOf" srcId="{90CCE59C-458F-49CD-AEA5-9510CC8E2902}" destId="{DE3FDC6E-E200-411D-A13C-5A785B5EE5C1}" srcOrd="6" destOrd="0" presId="urn:microsoft.com/office/officeart/2005/8/layout/hList1"/>
    <dgm:cxn modelId="{96BA4C81-99AC-4B66-8B85-341610C6CAE1}" type="presParOf" srcId="{DE3FDC6E-E200-411D-A13C-5A785B5EE5C1}" destId="{97C8B993-DCA4-4237-895E-23DD5FE154C8}" srcOrd="0" destOrd="0" presId="urn:microsoft.com/office/officeart/2005/8/layout/hList1"/>
    <dgm:cxn modelId="{7CA4FC9B-D6D7-4AF8-B0A8-E92B26AB4005}" type="presParOf" srcId="{DE3FDC6E-E200-411D-A13C-5A785B5EE5C1}" destId="{597E6009-B1A0-4BBE-A92D-CD8E18EB42F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FFA5BC-9E2C-4C8A-A74E-B762AF67C38D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7AE7E770-8481-472C-BE41-6A5684CB5130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BIAŁKO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81ACBC3-A28F-4F80-8D0B-8441FDA9FE56}" type="parTrans" cxnId="{F96C983F-C96A-484D-9311-AB1C6B655A58}">
      <dgm:prSet/>
      <dgm:spPr/>
      <dgm:t>
        <a:bodyPr/>
        <a:lstStyle/>
        <a:p>
          <a:endParaRPr lang="pl-PL"/>
        </a:p>
      </dgm:t>
    </dgm:pt>
    <dgm:pt modelId="{813EDDA4-3800-492F-A15D-F4212FE5A3A8}" type="sibTrans" cxnId="{F96C983F-C96A-484D-9311-AB1C6B655A58}">
      <dgm:prSet/>
      <dgm:spPr/>
      <dgm:t>
        <a:bodyPr/>
        <a:lstStyle/>
        <a:p>
          <a:endParaRPr lang="pl-PL"/>
        </a:p>
      </dgm:t>
    </dgm:pt>
    <dgm:pt modelId="{270A9977-87A6-4E5C-9FD2-943CC2BB9C1B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TŁUSZCZ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FB14399-BF6A-47EF-8E76-837859F639B5}" type="parTrans" cxnId="{70C352D6-D3E0-4E10-92F3-2192B680FD06}">
      <dgm:prSet/>
      <dgm:spPr/>
      <dgm:t>
        <a:bodyPr/>
        <a:lstStyle/>
        <a:p>
          <a:endParaRPr lang="pl-PL"/>
        </a:p>
      </dgm:t>
    </dgm:pt>
    <dgm:pt modelId="{B73F98DB-5982-4AE4-935A-9DFB5398CE3E}" type="sibTrans" cxnId="{70C352D6-D3E0-4E10-92F3-2192B680FD06}">
      <dgm:prSet/>
      <dgm:spPr/>
      <dgm:t>
        <a:bodyPr/>
        <a:lstStyle/>
        <a:p>
          <a:endParaRPr lang="pl-PL"/>
        </a:p>
      </dgm:t>
    </dgm:pt>
    <dgm:pt modelId="{298B8E9F-3478-444A-AF43-28CF2A00D2F1}">
      <dgm:prSet phldrT="[Tekst]"/>
      <dgm:spPr/>
      <dgm:t>
        <a:bodyPr/>
        <a:lstStyle/>
        <a:p>
          <a:r>
            <a:rPr lang="pl-PL">
              <a:latin typeface="+mn-lt"/>
            </a:rPr>
            <a:t>Struktura, konsystencja, smak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8C4E067-15F8-4877-8A3C-AD39556F3522}" type="parTrans" cxnId="{5F78776D-0F4B-471D-91DD-373F3EB930DC}">
      <dgm:prSet/>
      <dgm:spPr/>
      <dgm:t>
        <a:bodyPr/>
        <a:lstStyle/>
        <a:p>
          <a:endParaRPr lang="pl-PL"/>
        </a:p>
      </dgm:t>
    </dgm:pt>
    <dgm:pt modelId="{F4605ACA-9D28-478A-AF29-6C2963D23217}" type="sibTrans" cxnId="{5F78776D-0F4B-471D-91DD-373F3EB930DC}">
      <dgm:prSet/>
      <dgm:spPr/>
      <dgm:t>
        <a:bodyPr/>
        <a:lstStyle/>
        <a:p>
          <a:endParaRPr lang="pl-PL"/>
        </a:p>
      </dgm:t>
    </dgm:pt>
    <dgm:pt modelId="{AB9B50A8-1340-4DC5-A6D7-658C23F84AB4}">
      <dgm:prSet phldrT="[Tekst]"/>
      <dgm:spPr/>
      <dgm:t>
        <a:bodyPr/>
        <a:lstStyle/>
        <a:p>
          <a:r>
            <a:rPr lang="pl-PL" dirty="0" err="1">
              <a:solidFill>
                <a:schemeClr val="tx1"/>
              </a:solidFill>
            </a:rPr>
            <a:t>pH</a:t>
          </a:r>
          <a:r>
            <a:rPr lang="pl-PL" dirty="0">
              <a:solidFill>
                <a:schemeClr val="tx1"/>
              </a:solidFill>
            </a:rPr>
            <a:t>, KWASOWOŚĆ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6F73C041-439D-4BC7-86DC-33CC9032ADB3}" type="parTrans" cxnId="{EFBDC287-1F52-4794-A6E8-912C2FA36CBF}">
      <dgm:prSet/>
      <dgm:spPr/>
      <dgm:t>
        <a:bodyPr/>
        <a:lstStyle/>
        <a:p>
          <a:endParaRPr lang="pl-PL"/>
        </a:p>
      </dgm:t>
    </dgm:pt>
    <dgm:pt modelId="{14F49A65-C269-4DC5-9C0D-7D74A00D7218}" type="sibTrans" cxnId="{EFBDC287-1F52-4794-A6E8-912C2FA36CBF}">
      <dgm:prSet/>
      <dgm:spPr/>
      <dgm:t>
        <a:bodyPr/>
        <a:lstStyle/>
        <a:p>
          <a:endParaRPr lang="pl-PL"/>
        </a:p>
      </dgm:t>
    </dgm:pt>
    <dgm:pt modelId="{3A8568C1-1717-4BBB-80BF-CFF00924A369}">
      <dgm:prSet phldrT="[Tekst]"/>
      <dgm:spPr/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pl-PL"/>
            <a:t>FERMENTACJA, ZAKWASZANIE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81B9CC4-259D-4C6F-926A-C8F8B4040841}" type="parTrans" cxnId="{EB2B2105-4F01-429F-8F82-8765CC43AE76}">
      <dgm:prSet/>
      <dgm:spPr/>
      <dgm:t>
        <a:bodyPr/>
        <a:lstStyle/>
        <a:p>
          <a:endParaRPr lang="pl-PL"/>
        </a:p>
      </dgm:t>
    </dgm:pt>
    <dgm:pt modelId="{5EE521A0-09D0-45DC-8777-3DE4B121E910}" type="sibTrans" cxnId="{EB2B2105-4F01-429F-8F82-8765CC43AE76}">
      <dgm:prSet/>
      <dgm:spPr/>
      <dgm:t>
        <a:bodyPr/>
        <a:lstStyle/>
        <a:p>
          <a:endParaRPr lang="pl-PL"/>
        </a:p>
      </dgm:t>
    </dgm:pt>
    <dgm:pt modelId="{9BAE878A-04C1-49C8-8E3D-7AF278B82A40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LAKTOZA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8A31A28-8735-490B-840D-7348B8E78BFD}" type="parTrans" cxnId="{FF0A593F-3859-4C1F-8132-C38A7C4C28BB}">
      <dgm:prSet/>
      <dgm:spPr/>
      <dgm:t>
        <a:bodyPr/>
        <a:lstStyle/>
        <a:p>
          <a:endParaRPr lang="pl-PL"/>
        </a:p>
      </dgm:t>
    </dgm:pt>
    <dgm:pt modelId="{D95E8B6B-8CD6-40AD-84F4-EFF578C2B967}" type="sibTrans" cxnId="{FF0A593F-3859-4C1F-8132-C38A7C4C28BB}">
      <dgm:prSet/>
      <dgm:spPr/>
      <dgm:t>
        <a:bodyPr/>
        <a:lstStyle/>
        <a:p>
          <a:endParaRPr lang="pl-PL"/>
        </a:p>
      </dgm:t>
    </dgm:pt>
    <dgm:pt modelId="{EC007733-4BB6-47EC-9032-31D078827516}">
      <dgm:prSet phldrT="[Tekst]"/>
      <dgm:spPr/>
      <dgm:t>
        <a:bodyPr/>
        <a:lstStyle/>
        <a:p>
          <a:r>
            <a:rPr lang="pl-PL" dirty="0">
              <a:latin typeface="+mn-lt"/>
            </a:rPr>
            <a:t>Struktura, konsystencja, smak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DA879CB-F64D-4527-877D-665BE42BCBD2}" type="parTrans" cxnId="{5846140F-DE5D-4F4F-B613-3F0EDB016E92}">
      <dgm:prSet/>
      <dgm:spPr/>
      <dgm:t>
        <a:bodyPr/>
        <a:lstStyle/>
        <a:p>
          <a:endParaRPr lang="pl-PL"/>
        </a:p>
      </dgm:t>
    </dgm:pt>
    <dgm:pt modelId="{1CE95FEC-014C-49F3-9921-66B4ACCA7EA6}" type="sibTrans" cxnId="{5846140F-DE5D-4F4F-B613-3F0EDB016E92}">
      <dgm:prSet/>
      <dgm:spPr/>
      <dgm:t>
        <a:bodyPr/>
        <a:lstStyle/>
        <a:p>
          <a:endParaRPr lang="pl-PL"/>
        </a:p>
      </dgm:t>
    </dgm:pt>
    <dgm:pt modelId="{F1EB9A79-AFAB-43CE-99F3-AB11BF13C028}">
      <dgm:prSet/>
      <dgm:spPr/>
      <dgm:t>
        <a:bodyPr/>
        <a:lstStyle/>
        <a:p>
          <a:pPr algn="l"/>
          <a:r>
            <a:rPr lang="pl-PL">
              <a:latin typeface="+mn-lt"/>
            </a:rPr>
            <a:t>Smak słodki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A15DFE5-C549-499C-BD78-16ECFA013CC0}" type="parTrans" cxnId="{74DD0997-9EA8-47D7-953F-B4CD8736AA92}">
      <dgm:prSet/>
      <dgm:spPr/>
      <dgm:t>
        <a:bodyPr/>
        <a:lstStyle/>
        <a:p>
          <a:endParaRPr lang="pl-PL"/>
        </a:p>
      </dgm:t>
    </dgm:pt>
    <dgm:pt modelId="{109857A4-A2B8-4595-95EF-38AA7700F1CC}" type="sibTrans" cxnId="{74DD0997-9EA8-47D7-953F-B4CD8736AA92}">
      <dgm:prSet/>
      <dgm:spPr/>
      <dgm:t>
        <a:bodyPr/>
        <a:lstStyle/>
        <a:p>
          <a:endParaRPr lang="pl-PL"/>
        </a:p>
      </dgm:t>
    </dgm:pt>
    <dgm:pt modelId="{7AB47B8A-C349-45D0-B872-6BB369544684}">
      <dgm:prSet phldrT="[Tekst]"/>
      <dgm:spPr/>
      <dgm:t>
        <a:bodyPr/>
        <a:lstStyle/>
        <a:p>
          <a:r>
            <a:rPr lang="pl-PL">
              <a:latin typeface="+mn-lt"/>
            </a:rPr>
            <a:t>KAZEINA </a:t>
          </a:r>
          <a:r>
            <a:rPr lang="pl-PL">
              <a:latin typeface="+mn-lt"/>
              <a:cs typeface="Times New Roman" panose="02020603050405020304" pitchFamily="18" charset="0"/>
            </a:rPr>
            <a:t>→ sieć żelowa (konsystencja produktów fermentowanych – ser, jogurt)</a:t>
          </a:r>
          <a:endParaRPr lang="pl-PL">
            <a:latin typeface="+mn-lt"/>
          </a:endParaRPr>
        </a:p>
      </dgm:t>
    </dgm:pt>
    <dgm:pt modelId="{2D856AE7-B6DA-4130-A8FF-0C6D5AB4F384}" type="parTrans" cxnId="{8CC1A74C-44E3-4C12-9930-8E3AE62A45D3}">
      <dgm:prSet/>
      <dgm:spPr/>
      <dgm:t>
        <a:bodyPr/>
        <a:lstStyle/>
        <a:p>
          <a:endParaRPr lang="pl-PL"/>
        </a:p>
      </dgm:t>
    </dgm:pt>
    <dgm:pt modelId="{00291912-9ADB-41FE-B6F2-9249195F7E3B}" type="sibTrans" cxnId="{8CC1A74C-44E3-4C12-9930-8E3AE62A45D3}">
      <dgm:prSet/>
      <dgm:spPr/>
      <dgm:t>
        <a:bodyPr/>
        <a:lstStyle/>
        <a:p>
          <a:endParaRPr lang="pl-PL"/>
        </a:p>
      </dgm:t>
    </dgm:pt>
    <dgm:pt modelId="{5B25D3A2-892B-47D8-AFB9-6C443AC9D0ED}">
      <dgm:prSet phldrT="[Tekst]"/>
      <dgm:spPr/>
      <dgm:t>
        <a:bodyPr/>
        <a:lstStyle/>
        <a:p>
          <a:r>
            <a:rPr lang="pl-PL">
              <a:latin typeface="+mn-lt"/>
            </a:rPr>
            <a:t>WYSOKA ZAWARTOŚĆ </a:t>
          </a:r>
          <a:r>
            <a:rPr lang="pl-PL">
              <a:latin typeface="+mn-lt"/>
              <a:cs typeface="Times New Roman" panose="02020603050405020304" pitchFamily="18" charset="0"/>
            </a:rPr>
            <a:t>→ kremowa tekstura </a:t>
          </a:r>
          <a:endParaRPr lang="pl-PL">
            <a:latin typeface="+mn-lt"/>
          </a:endParaRPr>
        </a:p>
      </dgm:t>
    </dgm:pt>
    <dgm:pt modelId="{4E185F8C-DEF4-4F27-842F-33B5F3AF86C1}" type="parTrans" cxnId="{2F2C2DD8-9574-4D17-8F49-1CB93445A937}">
      <dgm:prSet/>
      <dgm:spPr/>
      <dgm:t>
        <a:bodyPr/>
        <a:lstStyle/>
        <a:p>
          <a:endParaRPr lang="pl-PL"/>
        </a:p>
      </dgm:t>
    </dgm:pt>
    <dgm:pt modelId="{5460328D-5C72-47CF-86AB-6EB6A2CA0042}" type="sibTrans" cxnId="{2F2C2DD8-9574-4D17-8F49-1CB93445A937}">
      <dgm:prSet/>
      <dgm:spPr/>
      <dgm:t>
        <a:bodyPr/>
        <a:lstStyle/>
        <a:p>
          <a:endParaRPr lang="pl-PL"/>
        </a:p>
      </dgm:t>
    </dgm:pt>
    <dgm:pt modelId="{2349644C-206C-4F7A-85A1-6A0876832279}">
      <dgm:prSet phldrT="[Tekst]"/>
      <dgm:spPr/>
      <dgm:t>
        <a:bodyPr/>
        <a:lstStyle/>
        <a:p>
          <a:r>
            <a:rPr lang="pl-PL">
              <a:latin typeface="+mn-lt"/>
            </a:rPr>
            <a:t>Nośnik smaku i aromatu</a:t>
          </a:r>
        </a:p>
      </dgm:t>
    </dgm:pt>
    <dgm:pt modelId="{32CD7987-3F27-4594-BD5D-738CDBE60BE1}" type="parTrans" cxnId="{C07FFAB8-0C84-4DC3-B0B6-26F73A6B2F5E}">
      <dgm:prSet/>
      <dgm:spPr/>
      <dgm:t>
        <a:bodyPr/>
        <a:lstStyle/>
        <a:p>
          <a:endParaRPr lang="pl-PL"/>
        </a:p>
      </dgm:t>
    </dgm:pt>
    <dgm:pt modelId="{FF85F36A-6324-4F21-BE4F-2AC4763A562E}" type="sibTrans" cxnId="{C07FFAB8-0C84-4DC3-B0B6-26F73A6B2F5E}">
      <dgm:prSet/>
      <dgm:spPr/>
      <dgm:t>
        <a:bodyPr/>
        <a:lstStyle/>
        <a:p>
          <a:endParaRPr lang="pl-PL"/>
        </a:p>
      </dgm:t>
    </dgm:pt>
    <dgm:pt modelId="{BDAF4996-7912-4995-90DE-AF2DB8169A48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STABILNOŚĆ EMULSYJNA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135DC0F-4F45-49AF-A89E-5BD3AA52B133}" type="parTrans" cxnId="{E6316185-94FC-43FA-9D3A-110D4D4F9424}">
      <dgm:prSet/>
      <dgm:spPr/>
      <dgm:t>
        <a:bodyPr/>
        <a:lstStyle/>
        <a:p>
          <a:endParaRPr lang="pl-PL"/>
        </a:p>
      </dgm:t>
    </dgm:pt>
    <dgm:pt modelId="{0307180C-D498-4EB9-969D-F3B1FF315520}" type="sibTrans" cxnId="{E6316185-94FC-43FA-9D3A-110D4D4F9424}">
      <dgm:prSet/>
      <dgm:spPr/>
      <dgm:t>
        <a:bodyPr/>
        <a:lstStyle/>
        <a:p>
          <a:endParaRPr lang="pl-PL"/>
        </a:p>
      </dgm:t>
    </dgm:pt>
    <dgm:pt modelId="{CD5F3608-AB48-4C43-833A-653994EF7007}">
      <dgm:prSet/>
      <dgm:spPr/>
      <dgm:t>
        <a:bodyPr/>
        <a:lstStyle/>
        <a:p>
          <a:pPr algn="ctr">
            <a:buNone/>
          </a:pPr>
          <a:r>
            <a:rPr lang="pl-PL">
              <a:latin typeface="+mn-lt"/>
            </a:rPr>
            <a:t>substrat dla bakterii kwasu mlekowego</a:t>
          </a:r>
        </a:p>
      </dgm:t>
    </dgm:pt>
    <dgm:pt modelId="{FF675992-3B92-4F11-A038-BB281CFF784D}" type="parTrans" cxnId="{C83C145F-CFCD-45E7-A08E-7C13976D75F3}">
      <dgm:prSet/>
      <dgm:spPr/>
      <dgm:t>
        <a:bodyPr/>
        <a:lstStyle/>
        <a:p>
          <a:endParaRPr lang="pl-PL"/>
        </a:p>
      </dgm:t>
    </dgm:pt>
    <dgm:pt modelId="{BB5B23FA-B723-4D39-8524-DC4D0D800397}" type="sibTrans" cxnId="{C83C145F-CFCD-45E7-A08E-7C13976D75F3}">
      <dgm:prSet/>
      <dgm:spPr/>
      <dgm:t>
        <a:bodyPr/>
        <a:lstStyle/>
        <a:p>
          <a:endParaRPr lang="pl-PL"/>
        </a:p>
      </dgm:t>
    </dgm:pt>
    <dgm:pt modelId="{C0353923-BF72-41B9-BB94-9CABB5A5B678}">
      <dgm:prSet phldrT="[Tekst]"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↓</a:t>
          </a:r>
          <a:endParaRPr lang="pl-PL"/>
        </a:p>
      </dgm:t>
    </dgm:pt>
    <dgm:pt modelId="{D9A1A325-7220-4003-B1A2-3CA5AF0DE380}" type="sibTrans" cxnId="{DB80F78A-ADFD-45C6-90DC-8FE735800C78}">
      <dgm:prSet/>
      <dgm:spPr/>
      <dgm:t>
        <a:bodyPr/>
        <a:lstStyle/>
        <a:p>
          <a:endParaRPr lang="pl-PL"/>
        </a:p>
      </dgm:t>
    </dgm:pt>
    <dgm:pt modelId="{A2B900A6-B4A6-492F-88C4-FBCE3BAE04AF}" type="parTrans" cxnId="{DB80F78A-ADFD-45C6-90DC-8FE735800C78}">
      <dgm:prSet/>
      <dgm:spPr/>
      <dgm:t>
        <a:bodyPr/>
        <a:lstStyle/>
        <a:p>
          <a:endParaRPr lang="pl-PL"/>
        </a:p>
      </dgm:t>
    </dgm:pt>
    <dgm:pt modelId="{76D62CE2-96FD-4D22-A9F5-648B9F87D9CF}">
      <dgm:prSet phldrT="[Tekst]"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spadek </a:t>
          </a:r>
          <a:r>
            <a:rPr lang="pl-PL" err="1">
              <a:latin typeface="+mn-lt"/>
              <a:cs typeface="Times New Roman" panose="02020603050405020304" pitchFamily="18" charset="0"/>
            </a:rPr>
            <a:t>pH</a:t>
          </a:r>
          <a:endParaRPr lang="pl-PL"/>
        </a:p>
      </dgm:t>
    </dgm:pt>
    <dgm:pt modelId="{003F32CA-BADB-43B9-8949-F4816676463B}" type="sibTrans" cxnId="{135409C4-2E7D-4D81-986F-9B2C7EBBCDE0}">
      <dgm:prSet/>
      <dgm:spPr/>
      <dgm:t>
        <a:bodyPr/>
        <a:lstStyle/>
        <a:p>
          <a:endParaRPr lang="pl-PL"/>
        </a:p>
      </dgm:t>
    </dgm:pt>
    <dgm:pt modelId="{C7B4A5EC-78A6-4AF9-A137-B4141EADA7C1}" type="parTrans" cxnId="{135409C4-2E7D-4D81-986F-9B2C7EBBCDE0}">
      <dgm:prSet/>
      <dgm:spPr/>
      <dgm:t>
        <a:bodyPr/>
        <a:lstStyle/>
        <a:p>
          <a:endParaRPr lang="pl-PL"/>
        </a:p>
      </dgm:t>
    </dgm:pt>
    <dgm:pt modelId="{2F7A111E-E2F6-4B37-96AF-CF87EFF21637}">
      <dgm:prSet phldrT="[Tekst]"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↓</a:t>
          </a:r>
          <a:endParaRPr lang="pl-PL"/>
        </a:p>
      </dgm:t>
    </dgm:pt>
    <dgm:pt modelId="{1FC3EB47-18C9-4F47-98F9-10C18EA4EC9F}" type="sibTrans" cxnId="{191AD3BE-D7A3-4AA3-970B-FD22F9452444}">
      <dgm:prSet/>
      <dgm:spPr/>
      <dgm:t>
        <a:bodyPr/>
        <a:lstStyle/>
        <a:p>
          <a:endParaRPr lang="pl-PL"/>
        </a:p>
      </dgm:t>
    </dgm:pt>
    <dgm:pt modelId="{C197BA79-C7C4-4BE7-AA3C-C85DA1354873}" type="parTrans" cxnId="{191AD3BE-D7A3-4AA3-970B-FD22F9452444}">
      <dgm:prSet/>
      <dgm:spPr/>
      <dgm:t>
        <a:bodyPr/>
        <a:lstStyle/>
        <a:p>
          <a:endParaRPr lang="pl-PL"/>
        </a:p>
      </dgm:t>
    </dgm:pt>
    <dgm:pt modelId="{F56708BB-4AC3-4E96-9A38-8A3C8872E3E8}">
      <dgm:prSet phldrT="[Tekst]"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koagulacja białek</a:t>
          </a:r>
          <a:endParaRPr lang="pl-PL"/>
        </a:p>
      </dgm:t>
    </dgm:pt>
    <dgm:pt modelId="{2A86908F-9C6C-48C4-89ED-0D66A4C54785}" type="sibTrans" cxnId="{149DDFBA-B08A-479A-BC0C-4B56901E8F7A}">
      <dgm:prSet/>
      <dgm:spPr/>
      <dgm:t>
        <a:bodyPr/>
        <a:lstStyle/>
        <a:p>
          <a:endParaRPr lang="pl-PL"/>
        </a:p>
      </dgm:t>
    </dgm:pt>
    <dgm:pt modelId="{A15875EB-9BC8-4E01-B606-11F98F3C8192}" type="parTrans" cxnId="{149DDFBA-B08A-479A-BC0C-4B56901E8F7A}">
      <dgm:prSet/>
      <dgm:spPr/>
      <dgm:t>
        <a:bodyPr/>
        <a:lstStyle/>
        <a:p>
          <a:endParaRPr lang="pl-PL"/>
        </a:p>
      </dgm:t>
    </dgm:pt>
    <dgm:pt modelId="{66E630F4-7B7A-42F2-AAD4-A61E80AC8A54}">
      <dgm:prSet phldrT="[Tekst]"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↓</a:t>
          </a:r>
          <a:endParaRPr lang="pl-PL"/>
        </a:p>
      </dgm:t>
    </dgm:pt>
    <dgm:pt modelId="{3A4DD76D-6151-42EE-B43D-695DBE18EBBF}" type="sibTrans" cxnId="{7DC8B5E1-0E73-473A-AC64-A60826C47880}">
      <dgm:prSet/>
      <dgm:spPr/>
      <dgm:t>
        <a:bodyPr/>
        <a:lstStyle/>
        <a:p>
          <a:endParaRPr lang="pl-PL"/>
        </a:p>
      </dgm:t>
    </dgm:pt>
    <dgm:pt modelId="{B26599CC-EC08-4ED6-8468-C0FBBDD1FA52}" type="parTrans" cxnId="{7DC8B5E1-0E73-473A-AC64-A60826C47880}">
      <dgm:prSet/>
      <dgm:spPr/>
      <dgm:t>
        <a:bodyPr/>
        <a:lstStyle/>
        <a:p>
          <a:endParaRPr lang="pl-PL"/>
        </a:p>
      </dgm:t>
    </dgm:pt>
    <dgm:pt modelId="{11567241-970C-4DB7-8683-4FDEA4AE8990}">
      <dgm:prSet phldrT="[Tekst]"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struktura i konsystencja</a:t>
          </a:r>
          <a:endParaRPr lang="pl-PL"/>
        </a:p>
      </dgm:t>
    </dgm:pt>
    <dgm:pt modelId="{213493E0-702D-4C99-82CD-029FB6FD3AA2}" type="sibTrans" cxnId="{04C0794C-844D-43A4-B50E-651560A0CF28}">
      <dgm:prSet/>
      <dgm:spPr/>
      <dgm:t>
        <a:bodyPr/>
        <a:lstStyle/>
        <a:p>
          <a:endParaRPr lang="pl-PL"/>
        </a:p>
      </dgm:t>
    </dgm:pt>
    <dgm:pt modelId="{A5A6DDB0-4B3D-40F4-9FBF-72C8CAE7A330}" type="parTrans" cxnId="{04C0794C-844D-43A4-B50E-651560A0CF28}">
      <dgm:prSet/>
      <dgm:spPr/>
      <dgm:t>
        <a:bodyPr/>
        <a:lstStyle/>
        <a:p>
          <a:endParaRPr lang="pl-PL"/>
        </a:p>
      </dgm:t>
    </dgm:pt>
    <dgm:pt modelId="{4EF7898C-6EFB-499E-A091-EE755CE992B4}">
      <dgm:prSet/>
      <dgm:spPr/>
      <dgm:t>
        <a:bodyPr/>
        <a:lstStyle/>
        <a:p>
          <a:pPr algn="ctr">
            <a:buNone/>
          </a:pPr>
          <a:r>
            <a:rPr lang="pl-PL"/>
            <a:t>FERMENTACJA</a:t>
          </a:r>
          <a:endParaRPr lang="pl-PL">
            <a:latin typeface="+mn-lt"/>
          </a:endParaRPr>
        </a:p>
      </dgm:t>
    </dgm:pt>
    <dgm:pt modelId="{5B80CE16-9AE1-43C3-93B7-D3F10416A170}" type="parTrans" cxnId="{CAD16879-84BE-4BAD-B242-F6ECD5D40BCC}">
      <dgm:prSet/>
      <dgm:spPr/>
      <dgm:t>
        <a:bodyPr/>
        <a:lstStyle/>
        <a:p>
          <a:endParaRPr lang="pl-PL"/>
        </a:p>
      </dgm:t>
    </dgm:pt>
    <dgm:pt modelId="{34A93E49-9E65-4BE8-8562-D6589CEBC934}" type="sibTrans" cxnId="{CAD16879-84BE-4BAD-B242-F6ECD5D40BCC}">
      <dgm:prSet/>
      <dgm:spPr/>
      <dgm:t>
        <a:bodyPr/>
        <a:lstStyle/>
        <a:p>
          <a:endParaRPr lang="pl-PL"/>
        </a:p>
      </dgm:t>
    </dgm:pt>
    <dgm:pt modelId="{DA64335D-D122-48A7-8AD7-2AA3EB3F35C6}">
      <dgm:prSet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↓</a:t>
          </a:r>
          <a:endParaRPr lang="pl-PL">
            <a:latin typeface="+mn-lt"/>
          </a:endParaRPr>
        </a:p>
      </dgm:t>
    </dgm:pt>
    <dgm:pt modelId="{0F2A387C-9B33-4C62-B2C6-5629B4CE2C4D}" type="parTrans" cxnId="{8C1408D5-AE44-44CF-B531-83DD1011B0C8}">
      <dgm:prSet/>
      <dgm:spPr/>
      <dgm:t>
        <a:bodyPr/>
        <a:lstStyle/>
        <a:p>
          <a:endParaRPr lang="pl-PL"/>
        </a:p>
      </dgm:t>
    </dgm:pt>
    <dgm:pt modelId="{21AC676D-0D33-4734-BF25-156641EB08B1}" type="sibTrans" cxnId="{8C1408D5-AE44-44CF-B531-83DD1011B0C8}">
      <dgm:prSet/>
      <dgm:spPr/>
      <dgm:t>
        <a:bodyPr/>
        <a:lstStyle/>
        <a:p>
          <a:endParaRPr lang="pl-PL"/>
        </a:p>
      </dgm:t>
    </dgm:pt>
    <dgm:pt modelId="{6DAC7543-F4B4-4E1E-A18F-315F1B0967A0}">
      <dgm:prSet/>
      <dgm:spPr/>
      <dgm:t>
        <a:bodyPr/>
        <a:lstStyle/>
        <a:p>
          <a:pPr algn="ctr">
            <a:buNone/>
          </a:pPr>
          <a:r>
            <a:rPr lang="pl-PL">
              <a:latin typeface="+mn-lt"/>
              <a:cs typeface="Times New Roman" panose="02020603050405020304" pitchFamily="18" charset="0"/>
            </a:rPr>
            <a:t>↓</a:t>
          </a:r>
          <a:endParaRPr lang="pl-PL">
            <a:latin typeface="+mn-lt"/>
          </a:endParaRPr>
        </a:p>
      </dgm:t>
    </dgm:pt>
    <dgm:pt modelId="{B36733B6-929C-424F-8D9A-878FBEC0FE2D}" type="parTrans" cxnId="{697C894F-81F3-4CD0-A449-9116B28BAAB2}">
      <dgm:prSet/>
      <dgm:spPr/>
      <dgm:t>
        <a:bodyPr/>
        <a:lstStyle/>
        <a:p>
          <a:endParaRPr lang="pl-PL"/>
        </a:p>
      </dgm:t>
    </dgm:pt>
    <dgm:pt modelId="{A05DF3BE-0000-4CE5-9359-B65D0CD231C4}" type="sibTrans" cxnId="{697C894F-81F3-4CD0-A449-9116B28BAAB2}">
      <dgm:prSet/>
      <dgm:spPr/>
      <dgm:t>
        <a:bodyPr/>
        <a:lstStyle/>
        <a:p>
          <a:endParaRPr lang="pl-PL"/>
        </a:p>
      </dgm:t>
    </dgm:pt>
    <dgm:pt modelId="{95A2E107-EB77-4EEF-B9C1-77278D3302B8}">
      <dgm:prSet/>
      <dgm:spPr/>
      <dgm:t>
        <a:bodyPr/>
        <a:lstStyle/>
        <a:p>
          <a:pPr algn="l"/>
          <a:endParaRPr lang="pl-PL">
            <a:latin typeface="+mn-lt"/>
          </a:endParaRPr>
        </a:p>
      </dgm:t>
    </dgm:pt>
    <dgm:pt modelId="{535CC017-1315-4CFA-8CF6-BA9A94B4F391}" type="parTrans" cxnId="{DD573A6D-09AB-428A-A2C1-26EC88D3EA21}">
      <dgm:prSet/>
      <dgm:spPr/>
      <dgm:t>
        <a:bodyPr/>
        <a:lstStyle/>
        <a:p>
          <a:endParaRPr lang="pl-PL"/>
        </a:p>
      </dgm:t>
    </dgm:pt>
    <dgm:pt modelId="{9E6CAD0D-F892-4ED5-A818-4AA69648214E}" type="sibTrans" cxnId="{DD573A6D-09AB-428A-A2C1-26EC88D3EA21}">
      <dgm:prSet/>
      <dgm:spPr/>
      <dgm:t>
        <a:bodyPr/>
        <a:lstStyle/>
        <a:p>
          <a:endParaRPr lang="pl-PL"/>
        </a:p>
      </dgm:t>
    </dgm:pt>
    <dgm:pt modelId="{F6E3549E-8E0B-448F-8812-6DC4E9025C8E}">
      <dgm:prSet/>
      <dgm:spPr/>
      <dgm:t>
        <a:bodyPr/>
        <a:lstStyle/>
        <a:p>
          <a:r>
            <a:rPr lang="pl-PL"/>
            <a:t>Uzyskiwana podczas homogenizacji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076AFCF-66AC-4324-8570-EEBC1E79DB14}" type="parTrans" cxnId="{4B3B7BFD-C8B7-40F0-A8A4-78F68FD201D6}">
      <dgm:prSet/>
      <dgm:spPr/>
      <dgm:t>
        <a:bodyPr/>
        <a:lstStyle/>
        <a:p>
          <a:endParaRPr lang="pl-PL"/>
        </a:p>
      </dgm:t>
    </dgm:pt>
    <dgm:pt modelId="{F46C725C-7B07-477B-8E00-F83D2A989D2A}" type="sibTrans" cxnId="{4B3B7BFD-C8B7-40F0-A8A4-78F68FD201D6}">
      <dgm:prSet/>
      <dgm:spPr/>
      <dgm:t>
        <a:bodyPr/>
        <a:lstStyle/>
        <a:p>
          <a:endParaRPr lang="pl-PL"/>
        </a:p>
      </dgm:t>
    </dgm:pt>
    <dgm:pt modelId="{AC637CB3-E73D-439B-8125-CDD14554A294}">
      <dgm:prSet/>
      <dgm:spPr/>
      <dgm:t>
        <a:bodyPr/>
        <a:lstStyle/>
        <a:p>
          <a:r>
            <a:rPr lang="pl-PL"/>
            <a:t>Wpływa na równomierne rozmieszczenie tłuszczu w fazie wodnej</a:t>
          </a:r>
        </a:p>
      </dgm:t>
    </dgm:pt>
    <dgm:pt modelId="{6E4257F4-C44B-4F6B-81C9-E95D0ADEB3BC}" type="parTrans" cxnId="{ACB6165F-5654-4418-8B4A-BFB47D08B14C}">
      <dgm:prSet/>
      <dgm:spPr/>
      <dgm:t>
        <a:bodyPr/>
        <a:lstStyle/>
        <a:p>
          <a:endParaRPr lang="pl-PL"/>
        </a:p>
      </dgm:t>
    </dgm:pt>
    <dgm:pt modelId="{EA68EAE6-4069-4CFB-916E-10FD04425EEA}" type="sibTrans" cxnId="{ACB6165F-5654-4418-8B4A-BFB47D08B14C}">
      <dgm:prSet/>
      <dgm:spPr/>
      <dgm:t>
        <a:bodyPr/>
        <a:lstStyle/>
        <a:p>
          <a:endParaRPr lang="pl-PL"/>
        </a:p>
      </dgm:t>
    </dgm:pt>
    <dgm:pt modelId="{6BBEEEFF-EC27-4572-BFDF-05939ACDEE75}">
      <dgm:prSet/>
      <dgm:spPr/>
      <dgm:t>
        <a:bodyPr/>
        <a:lstStyle/>
        <a:p>
          <a:r>
            <a:rPr lang="pl-PL"/>
            <a:t>Wpływa na trwałość produktów</a:t>
          </a:r>
        </a:p>
      </dgm:t>
    </dgm:pt>
    <dgm:pt modelId="{C00206DF-B333-4976-9610-62CE40E5A6D9}" type="parTrans" cxnId="{53CC427D-1F38-4BE8-9DA7-FFC3D19855B5}">
      <dgm:prSet/>
      <dgm:spPr/>
      <dgm:t>
        <a:bodyPr/>
        <a:lstStyle/>
        <a:p>
          <a:endParaRPr lang="pl-PL"/>
        </a:p>
      </dgm:t>
    </dgm:pt>
    <dgm:pt modelId="{D660BD58-543D-4FF4-8541-1C302E4F1438}" type="sibTrans" cxnId="{53CC427D-1F38-4BE8-9DA7-FFC3D19855B5}">
      <dgm:prSet/>
      <dgm:spPr/>
      <dgm:t>
        <a:bodyPr/>
        <a:lstStyle/>
        <a:p>
          <a:endParaRPr lang="pl-PL"/>
        </a:p>
      </dgm:t>
    </dgm:pt>
    <dgm:pt modelId="{9E54BC6F-6FE3-46FF-90B6-B17AE2059E7A}">
      <dgm:prSet/>
      <dgm:spPr/>
      <dgm:t>
        <a:bodyPr/>
        <a:lstStyle/>
        <a:p>
          <a:pPr algn="ctr">
            <a:buNone/>
          </a:pPr>
          <a:r>
            <a:rPr lang="pl-PL">
              <a:latin typeface="+mn-lt"/>
            </a:rPr>
            <a:t>(jogurt, kefir)</a:t>
          </a:r>
        </a:p>
      </dgm:t>
    </dgm:pt>
    <dgm:pt modelId="{3366DA9C-89A7-4A24-BC49-F403E4B04782}" type="sibTrans" cxnId="{B6CD9C08-3372-4B62-9A5A-1EA3041CD3FE}">
      <dgm:prSet/>
      <dgm:spPr/>
      <dgm:t>
        <a:bodyPr/>
        <a:lstStyle/>
        <a:p>
          <a:endParaRPr lang="pl-PL"/>
        </a:p>
      </dgm:t>
    </dgm:pt>
    <dgm:pt modelId="{2E64D375-E333-4F6A-A317-E7EB43E163D6}" type="parTrans" cxnId="{B6CD9C08-3372-4B62-9A5A-1EA3041CD3FE}">
      <dgm:prSet/>
      <dgm:spPr/>
      <dgm:t>
        <a:bodyPr/>
        <a:lstStyle/>
        <a:p>
          <a:endParaRPr lang="pl-PL"/>
        </a:p>
      </dgm:t>
    </dgm:pt>
    <dgm:pt modelId="{CC2EF257-9475-4425-A750-688E6EBD2789}">
      <dgm:prSet/>
      <dgm:spPr/>
      <dgm:t>
        <a:bodyPr/>
        <a:lstStyle/>
        <a:p>
          <a:pPr algn="ctr">
            <a:buNone/>
          </a:pPr>
          <a:r>
            <a:rPr lang="pl-PL" err="1">
              <a:latin typeface="+mn-lt"/>
            </a:rPr>
            <a:t>prod</a:t>
          </a:r>
          <a:r>
            <a:rPr lang="pl-PL">
              <a:latin typeface="+mn-lt"/>
            </a:rPr>
            <a:t>. fermentowane</a:t>
          </a:r>
        </a:p>
      </dgm:t>
    </dgm:pt>
    <dgm:pt modelId="{91F5996C-FC9C-4DEE-82F1-10ED46983E36}" type="parTrans" cxnId="{EC7BD54A-EBE6-46CD-B721-6A5152FC8FAB}">
      <dgm:prSet/>
      <dgm:spPr/>
      <dgm:t>
        <a:bodyPr/>
        <a:lstStyle/>
        <a:p>
          <a:endParaRPr lang="pl-PL"/>
        </a:p>
      </dgm:t>
    </dgm:pt>
    <dgm:pt modelId="{81F6F32F-300E-45AF-96F6-BB09548C2CF2}" type="sibTrans" cxnId="{EC7BD54A-EBE6-46CD-B721-6A5152FC8FAB}">
      <dgm:prSet/>
      <dgm:spPr/>
      <dgm:t>
        <a:bodyPr/>
        <a:lstStyle/>
        <a:p>
          <a:endParaRPr lang="pl-PL"/>
        </a:p>
      </dgm:t>
    </dgm:pt>
    <dgm:pt modelId="{90CCE59C-458F-49CD-AEA5-9510CC8E2902}" type="pres">
      <dgm:prSet presAssocID="{E1FFA5BC-9E2C-4C8A-A74E-B762AF67C38D}" presName="Name0" presStyleCnt="0">
        <dgm:presLayoutVars>
          <dgm:dir/>
          <dgm:animLvl val="lvl"/>
          <dgm:resizeHandles val="exact"/>
        </dgm:presLayoutVars>
      </dgm:prSet>
      <dgm:spPr/>
    </dgm:pt>
    <dgm:pt modelId="{58C86CE8-26B5-4AE2-A467-EAB4D9A76133}" type="pres">
      <dgm:prSet presAssocID="{7AE7E770-8481-472C-BE41-6A5684CB5130}" presName="composite" presStyleCnt="0"/>
      <dgm:spPr/>
    </dgm:pt>
    <dgm:pt modelId="{45F953A2-40F9-4FE2-B242-899045E9787C}" type="pres">
      <dgm:prSet presAssocID="{7AE7E770-8481-472C-BE41-6A5684CB5130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069B5F96-A6B7-4E93-A6F1-F64D8FF0FD41}" type="pres">
      <dgm:prSet presAssocID="{7AE7E770-8481-472C-BE41-6A5684CB5130}" presName="desTx" presStyleLbl="alignAccFollowNode1" presStyleIdx="0" presStyleCnt="5">
        <dgm:presLayoutVars>
          <dgm:bulletEnabled val="1"/>
        </dgm:presLayoutVars>
      </dgm:prSet>
      <dgm:spPr/>
    </dgm:pt>
    <dgm:pt modelId="{A44F120A-E353-4E44-976D-058E2EB9D797}" type="pres">
      <dgm:prSet presAssocID="{813EDDA4-3800-492F-A15D-F4212FE5A3A8}" presName="space" presStyleCnt="0"/>
      <dgm:spPr/>
    </dgm:pt>
    <dgm:pt modelId="{69B90839-D3A7-4BB0-8A05-91F473A85FD3}" type="pres">
      <dgm:prSet presAssocID="{270A9977-87A6-4E5C-9FD2-943CC2BB9C1B}" presName="composite" presStyleCnt="0"/>
      <dgm:spPr/>
    </dgm:pt>
    <dgm:pt modelId="{11937356-E6B5-4365-B418-9B7A2260349F}" type="pres">
      <dgm:prSet presAssocID="{270A9977-87A6-4E5C-9FD2-943CC2BB9C1B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5CAFED48-C72F-46A5-9FA1-E48E5A960E9F}" type="pres">
      <dgm:prSet presAssocID="{270A9977-87A6-4E5C-9FD2-943CC2BB9C1B}" presName="desTx" presStyleLbl="alignAccFollowNode1" presStyleIdx="1" presStyleCnt="5">
        <dgm:presLayoutVars>
          <dgm:bulletEnabled val="1"/>
        </dgm:presLayoutVars>
      </dgm:prSet>
      <dgm:spPr/>
    </dgm:pt>
    <dgm:pt modelId="{7158B4A4-6E73-4FB4-BB80-793FF1308425}" type="pres">
      <dgm:prSet presAssocID="{B73F98DB-5982-4AE4-935A-9DFB5398CE3E}" presName="space" presStyleCnt="0"/>
      <dgm:spPr/>
    </dgm:pt>
    <dgm:pt modelId="{BAB28808-3BA1-4361-BD66-E49AF46ACE3F}" type="pres">
      <dgm:prSet presAssocID="{AB9B50A8-1340-4DC5-A6D7-658C23F84AB4}" presName="composite" presStyleCnt="0"/>
      <dgm:spPr/>
    </dgm:pt>
    <dgm:pt modelId="{A27FD3EA-B97E-4FD3-90C6-707BA44B1869}" type="pres">
      <dgm:prSet presAssocID="{AB9B50A8-1340-4DC5-A6D7-658C23F84AB4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80262D76-D554-4E19-989A-BA517D320902}" type="pres">
      <dgm:prSet presAssocID="{AB9B50A8-1340-4DC5-A6D7-658C23F84AB4}" presName="desTx" presStyleLbl="alignAccFollowNode1" presStyleIdx="2" presStyleCnt="5">
        <dgm:presLayoutVars>
          <dgm:bulletEnabled val="1"/>
        </dgm:presLayoutVars>
      </dgm:prSet>
      <dgm:spPr/>
    </dgm:pt>
    <dgm:pt modelId="{55698E3D-8F50-4767-94C3-6A4EDA8B0B43}" type="pres">
      <dgm:prSet presAssocID="{14F49A65-C269-4DC5-9C0D-7D74A00D7218}" presName="space" presStyleCnt="0"/>
      <dgm:spPr/>
    </dgm:pt>
    <dgm:pt modelId="{DE3FDC6E-E200-411D-A13C-5A785B5EE5C1}" type="pres">
      <dgm:prSet presAssocID="{9BAE878A-04C1-49C8-8E3D-7AF278B82A40}" presName="composite" presStyleCnt="0"/>
      <dgm:spPr/>
    </dgm:pt>
    <dgm:pt modelId="{97C8B993-DCA4-4237-895E-23DD5FE154C8}" type="pres">
      <dgm:prSet presAssocID="{9BAE878A-04C1-49C8-8E3D-7AF278B82A40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597E6009-B1A0-4BBE-A92D-CD8E18EB42FE}" type="pres">
      <dgm:prSet presAssocID="{9BAE878A-04C1-49C8-8E3D-7AF278B82A40}" presName="desTx" presStyleLbl="alignAccFollowNode1" presStyleIdx="3" presStyleCnt="5">
        <dgm:presLayoutVars>
          <dgm:bulletEnabled val="1"/>
        </dgm:presLayoutVars>
      </dgm:prSet>
      <dgm:spPr/>
    </dgm:pt>
    <dgm:pt modelId="{33F040DF-A290-4D30-B2FD-D5F83FBBEDA5}" type="pres">
      <dgm:prSet presAssocID="{D95E8B6B-8CD6-40AD-84F4-EFF578C2B967}" presName="space" presStyleCnt="0"/>
      <dgm:spPr/>
    </dgm:pt>
    <dgm:pt modelId="{BECDF034-4A87-46F3-95BF-05D4C1C564D7}" type="pres">
      <dgm:prSet presAssocID="{BDAF4996-7912-4995-90DE-AF2DB8169A48}" presName="composite" presStyleCnt="0"/>
      <dgm:spPr/>
    </dgm:pt>
    <dgm:pt modelId="{0F36285B-4BC9-4CE5-B06F-3BBE345C8E02}" type="pres">
      <dgm:prSet presAssocID="{BDAF4996-7912-4995-90DE-AF2DB8169A48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D938B6B5-4F57-4A81-A7A5-86C4B926999A}" type="pres">
      <dgm:prSet presAssocID="{BDAF4996-7912-4995-90DE-AF2DB8169A48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EB2B2105-4F01-429F-8F82-8765CC43AE76}" srcId="{AB9B50A8-1340-4DC5-A6D7-658C23F84AB4}" destId="{3A8568C1-1717-4BBB-80BF-CFF00924A369}" srcOrd="0" destOrd="0" parTransId="{381B9CC4-259D-4C6F-926A-C8F8B4040841}" sibTransId="{5EE521A0-09D0-45DC-8777-3DE4B121E910}"/>
    <dgm:cxn modelId="{162B7D05-C346-4640-BA46-449E17857EEB}" type="presOf" srcId="{7AB47B8A-C349-45D0-B872-6BB369544684}" destId="{069B5F96-A6B7-4E93-A6F1-F64D8FF0FD41}" srcOrd="0" destOrd="1" presId="urn:microsoft.com/office/officeart/2005/8/layout/hList1"/>
    <dgm:cxn modelId="{B6CD9C08-3372-4B62-9A5A-1EA3041CD3FE}" srcId="{9BAE878A-04C1-49C8-8E3D-7AF278B82A40}" destId="{9E54BC6F-6FE3-46FF-90B6-B17AE2059E7A}" srcOrd="7" destOrd="0" parTransId="{2E64D375-E333-4F6A-A317-E7EB43E163D6}" sibTransId="{3366DA9C-89A7-4A24-BC49-F403E4B04782}"/>
    <dgm:cxn modelId="{5846140F-DE5D-4F4F-B613-3F0EDB016E92}" srcId="{7AE7E770-8481-472C-BE41-6A5684CB5130}" destId="{EC007733-4BB6-47EC-9032-31D078827516}" srcOrd="0" destOrd="0" parTransId="{FDA879CB-F64D-4527-877D-665BE42BCBD2}" sibTransId="{1CE95FEC-014C-49F3-9921-66B4ACCA7EA6}"/>
    <dgm:cxn modelId="{2D472B10-B7BB-49AD-9159-D04B48D37091}" type="presOf" srcId="{4EF7898C-6EFB-499E-A091-EE755CE992B4}" destId="{597E6009-B1A0-4BBE-A92D-CD8E18EB42FE}" srcOrd="0" destOrd="4" presId="urn:microsoft.com/office/officeart/2005/8/layout/hList1"/>
    <dgm:cxn modelId="{A7C66711-CAEB-48C4-8A88-05834F19CF1B}" type="presOf" srcId="{AB9B50A8-1340-4DC5-A6D7-658C23F84AB4}" destId="{A27FD3EA-B97E-4FD3-90C6-707BA44B1869}" srcOrd="0" destOrd="0" presId="urn:microsoft.com/office/officeart/2005/8/layout/hList1"/>
    <dgm:cxn modelId="{F300C619-A66C-477A-8754-1AA6F4DF17F6}" type="presOf" srcId="{6DAC7543-F4B4-4E1E-A18F-315F1B0967A0}" destId="{597E6009-B1A0-4BBE-A92D-CD8E18EB42FE}" srcOrd="0" destOrd="5" presId="urn:microsoft.com/office/officeart/2005/8/layout/hList1"/>
    <dgm:cxn modelId="{99E0F41F-1C42-4904-BB41-53A6A6F7791B}" type="presOf" srcId="{BDAF4996-7912-4995-90DE-AF2DB8169A48}" destId="{0F36285B-4BC9-4CE5-B06F-3BBE345C8E02}" srcOrd="0" destOrd="0" presId="urn:microsoft.com/office/officeart/2005/8/layout/hList1"/>
    <dgm:cxn modelId="{E3699925-2F13-4CD7-8E34-E57816601FD3}" type="presOf" srcId="{CD5F3608-AB48-4C43-833A-653994EF7007}" destId="{597E6009-B1A0-4BBE-A92D-CD8E18EB42FE}" srcOrd="0" destOrd="2" presId="urn:microsoft.com/office/officeart/2005/8/layout/hList1"/>
    <dgm:cxn modelId="{5EF62F2C-BBC9-4DA5-9678-BA76B66B060F}" type="presOf" srcId="{AC637CB3-E73D-439B-8125-CDD14554A294}" destId="{D938B6B5-4F57-4A81-A7A5-86C4B926999A}" srcOrd="0" destOrd="1" presId="urn:microsoft.com/office/officeart/2005/8/layout/hList1"/>
    <dgm:cxn modelId="{9E6D2033-D568-4BA2-9741-D15FA03702B9}" type="presOf" srcId="{F1EB9A79-AFAB-43CE-99F3-AB11BF13C028}" destId="{597E6009-B1A0-4BBE-A92D-CD8E18EB42FE}" srcOrd="0" destOrd="0" presId="urn:microsoft.com/office/officeart/2005/8/layout/hList1"/>
    <dgm:cxn modelId="{7F8C063F-78DA-4429-8DA4-97374FCE0861}" type="presOf" srcId="{CC2EF257-9475-4425-A750-688E6EBD2789}" destId="{597E6009-B1A0-4BBE-A92D-CD8E18EB42FE}" srcOrd="0" destOrd="6" presId="urn:microsoft.com/office/officeart/2005/8/layout/hList1"/>
    <dgm:cxn modelId="{FF0A593F-3859-4C1F-8132-C38A7C4C28BB}" srcId="{E1FFA5BC-9E2C-4C8A-A74E-B762AF67C38D}" destId="{9BAE878A-04C1-49C8-8E3D-7AF278B82A40}" srcOrd="3" destOrd="0" parTransId="{E8A31A28-8735-490B-840D-7348B8E78BFD}" sibTransId="{D95E8B6B-8CD6-40AD-84F4-EFF578C2B967}"/>
    <dgm:cxn modelId="{F96C983F-C96A-484D-9311-AB1C6B655A58}" srcId="{E1FFA5BC-9E2C-4C8A-A74E-B762AF67C38D}" destId="{7AE7E770-8481-472C-BE41-6A5684CB5130}" srcOrd="0" destOrd="0" parTransId="{281ACBC3-A28F-4F80-8D0B-8441FDA9FE56}" sibTransId="{813EDDA4-3800-492F-A15D-F4212FE5A3A8}"/>
    <dgm:cxn modelId="{87D8D840-7832-4AE3-9C5C-9F36C0D3AD91}" type="presOf" srcId="{F56708BB-4AC3-4E96-9A38-8A3C8872E3E8}" destId="{80262D76-D554-4E19-989A-BA517D320902}" srcOrd="0" destOrd="4" presId="urn:microsoft.com/office/officeart/2005/8/layout/hList1"/>
    <dgm:cxn modelId="{C83C145F-CFCD-45E7-A08E-7C13976D75F3}" srcId="{9BAE878A-04C1-49C8-8E3D-7AF278B82A40}" destId="{CD5F3608-AB48-4C43-833A-653994EF7007}" srcOrd="2" destOrd="0" parTransId="{FF675992-3B92-4F11-A038-BB281CFF784D}" sibTransId="{BB5B23FA-B723-4D39-8524-DC4D0D800397}"/>
    <dgm:cxn modelId="{ACB6165F-5654-4418-8B4A-BFB47D08B14C}" srcId="{BDAF4996-7912-4995-90DE-AF2DB8169A48}" destId="{AC637CB3-E73D-439B-8125-CDD14554A294}" srcOrd="1" destOrd="0" parTransId="{6E4257F4-C44B-4F6B-81C9-E95D0ADEB3BC}" sibTransId="{EA68EAE6-4069-4CFB-916E-10FD04425EEA}"/>
    <dgm:cxn modelId="{2D03C845-305B-4D01-BAC1-55DC0A56EA66}" type="presOf" srcId="{9E54BC6F-6FE3-46FF-90B6-B17AE2059E7A}" destId="{597E6009-B1A0-4BBE-A92D-CD8E18EB42FE}" srcOrd="0" destOrd="7" presId="urn:microsoft.com/office/officeart/2005/8/layout/hList1"/>
    <dgm:cxn modelId="{EC7BD54A-EBE6-46CD-B721-6A5152FC8FAB}" srcId="{9BAE878A-04C1-49C8-8E3D-7AF278B82A40}" destId="{CC2EF257-9475-4425-A750-688E6EBD2789}" srcOrd="6" destOrd="0" parTransId="{91F5996C-FC9C-4DEE-82F1-10ED46983E36}" sibTransId="{81F6F32F-300E-45AF-96F6-BB09548C2CF2}"/>
    <dgm:cxn modelId="{04C0794C-844D-43A4-B50E-651560A0CF28}" srcId="{AB9B50A8-1340-4DC5-A6D7-658C23F84AB4}" destId="{11567241-970C-4DB7-8683-4FDEA4AE8990}" srcOrd="6" destOrd="0" parTransId="{A5A6DDB0-4B3D-40F4-9FBF-72C8CAE7A330}" sibTransId="{213493E0-702D-4C99-82CD-029FB6FD3AA2}"/>
    <dgm:cxn modelId="{8CC1A74C-44E3-4C12-9930-8E3AE62A45D3}" srcId="{7AE7E770-8481-472C-BE41-6A5684CB5130}" destId="{7AB47B8A-C349-45D0-B872-6BB369544684}" srcOrd="1" destOrd="0" parTransId="{2D856AE7-B6DA-4130-A8FF-0C6D5AB4F384}" sibTransId="{00291912-9ADB-41FE-B6F2-9249195F7E3B}"/>
    <dgm:cxn modelId="{DD573A6D-09AB-428A-A2C1-26EC88D3EA21}" srcId="{9BAE878A-04C1-49C8-8E3D-7AF278B82A40}" destId="{95A2E107-EB77-4EEF-B9C1-77278D3302B8}" srcOrd="1" destOrd="0" parTransId="{535CC017-1315-4CFA-8CF6-BA9A94B4F391}" sibTransId="{9E6CAD0D-F892-4ED5-A818-4AA69648214E}"/>
    <dgm:cxn modelId="{5F78776D-0F4B-471D-91DD-373F3EB930DC}" srcId="{270A9977-87A6-4E5C-9FD2-943CC2BB9C1B}" destId="{298B8E9F-3478-444A-AF43-28CF2A00D2F1}" srcOrd="0" destOrd="0" parTransId="{E8C4E067-15F8-4877-8A3C-AD39556F3522}" sibTransId="{F4605ACA-9D28-478A-AF29-6C2963D23217}"/>
    <dgm:cxn modelId="{697C894F-81F3-4CD0-A449-9116B28BAAB2}" srcId="{9BAE878A-04C1-49C8-8E3D-7AF278B82A40}" destId="{6DAC7543-F4B4-4E1E-A18F-315F1B0967A0}" srcOrd="5" destOrd="0" parTransId="{B36733B6-929C-424F-8D9A-878FBEC0FE2D}" sibTransId="{A05DF3BE-0000-4CE5-9359-B65D0CD231C4}"/>
    <dgm:cxn modelId="{AEDC6071-3B27-47DB-9FA3-9F2747151D8A}" type="presOf" srcId="{F6E3549E-8E0B-448F-8812-6DC4E9025C8E}" destId="{D938B6B5-4F57-4A81-A7A5-86C4B926999A}" srcOrd="0" destOrd="0" presId="urn:microsoft.com/office/officeart/2005/8/layout/hList1"/>
    <dgm:cxn modelId="{ACD70E72-BAAB-4D4A-A5B8-5CEB8F09F0E2}" type="presOf" srcId="{11567241-970C-4DB7-8683-4FDEA4AE8990}" destId="{80262D76-D554-4E19-989A-BA517D320902}" srcOrd="0" destOrd="6" presId="urn:microsoft.com/office/officeart/2005/8/layout/hList1"/>
    <dgm:cxn modelId="{20C7CB55-1A82-43F2-83C9-77FB4CCEC2C0}" type="presOf" srcId="{C0353923-BF72-41B9-BB94-9CABB5A5B678}" destId="{80262D76-D554-4E19-989A-BA517D320902}" srcOrd="0" destOrd="1" presId="urn:microsoft.com/office/officeart/2005/8/layout/hList1"/>
    <dgm:cxn modelId="{CAD16879-84BE-4BAD-B242-F6ECD5D40BCC}" srcId="{9BAE878A-04C1-49C8-8E3D-7AF278B82A40}" destId="{4EF7898C-6EFB-499E-A091-EE755CE992B4}" srcOrd="4" destOrd="0" parTransId="{5B80CE16-9AE1-43C3-93B7-D3F10416A170}" sibTransId="{34A93E49-9E65-4BE8-8562-D6589CEBC934}"/>
    <dgm:cxn modelId="{C0A9B179-6387-41BE-88FA-F2F68C978192}" type="presOf" srcId="{3A8568C1-1717-4BBB-80BF-CFF00924A369}" destId="{80262D76-D554-4E19-989A-BA517D320902}" srcOrd="0" destOrd="0" presId="urn:microsoft.com/office/officeart/2005/8/layout/hList1"/>
    <dgm:cxn modelId="{262C597A-EAFE-4B95-AED3-2642BEB78837}" type="presOf" srcId="{5B25D3A2-892B-47D8-AFB9-6C443AC9D0ED}" destId="{5CAFED48-C72F-46A5-9FA1-E48E5A960E9F}" srcOrd="0" destOrd="2" presId="urn:microsoft.com/office/officeart/2005/8/layout/hList1"/>
    <dgm:cxn modelId="{53CC427D-1F38-4BE8-9DA7-FFC3D19855B5}" srcId="{BDAF4996-7912-4995-90DE-AF2DB8169A48}" destId="{6BBEEEFF-EC27-4572-BFDF-05939ACDEE75}" srcOrd="2" destOrd="0" parTransId="{C00206DF-B333-4976-9610-62CE40E5A6D9}" sibTransId="{D660BD58-543D-4FF4-8541-1C302E4F1438}"/>
    <dgm:cxn modelId="{1E51A380-102B-4A33-B05D-D5FD3321252E}" type="presOf" srcId="{7AE7E770-8481-472C-BE41-6A5684CB5130}" destId="{45F953A2-40F9-4FE2-B242-899045E9787C}" srcOrd="0" destOrd="0" presId="urn:microsoft.com/office/officeart/2005/8/layout/hList1"/>
    <dgm:cxn modelId="{9B0E0B84-A899-4F3A-8E54-417EC2E43A59}" type="presOf" srcId="{2349644C-206C-4F7A-85A1-6A0876832279}" destId="{5CAFED48-C72F-46A5-9FA1-E48E5A960E9F}" srcOrd="0" destOrd="1" presId="urn:microsoft.com/office/officeart/2005/8/layout/hList1"/>
    <dgm:cxn modelId="{E6316185-94FC-43FA-9D3A-110D4D4F9424}" srcId="{E1FFA5BC-9E2C-4C8A-A74E-B762AF67C38D}" destId="{BDAF4996-7912-4995-90DE-AF2DB8169A48}" srcOrd="4" destOrd="0" parTransId="{8135DC0F-4F45-49AF-A89E-5BD3AA52B133}" sibTransId="{0307180C-D498-4EB9-969D-F3B1FF315520}"/>
    <dgm:cxn modelId="{04FAAC85-39C8-44D9-8E28-A24B8A57B7B9}" type="presOf" srcId="{EC007733-4BB6-47EC-9032-31D078827516}" destId="{069B5F96-A6B7-4E93-A6F1-F64D8FF0FD41}" srcOrd="0" destOrd="0" presId="urn:microsoft.com/office/officeart/2005/8/layout/hList1"/>
    <dgm:cxn modelId="{EFBDC287-1F52-4794-A6E8-912C2FA36CBF}" srcId="{E1FFA5BC-9E2C-4C8A-A74E-B762AF67C38D}" destId="{AB9B50A8-1340-4DC5-A6D7-658C23F84AB4}" srcOrd="2" destOrd="0" parTransId="{6F73C041-439D-4BC7-86DC-33CC9032ADB3}" sibTransId="{14F49A65-C269-4DC5-9C0D-7D74A00D7218}"/>
    <dgm:cxn modelId="{DB80F78A-ADFD-45C6-90DC-8FE735800C78}" srcId="{AB9B50A8-1340-4DC5-A6D7-658C23F84AB4}" destId="{C0353923-BF72-41B9-BB94-9CABB5A5B678}" srcOrd="1" destOrd="0" parTransId="{A2B900A6-B4A6-492F-88C4-FBCE3BAE04AF}" sibTransId="{D9A1A325-7220-4003-B1A2-3CA5AF0DE380}"/>
    <dgm:cxn modelId="{74DD0997-9EA8-47D7-953F-B4CD8736AA92}" srcId="{9BAE878A-04C1-49C8-8E3D-7AF278B82A40}" destId="{F1EB9A79-AFAB-43CE-99F3-AB11BF13C028}" srcOrd="0" destOrd="0" parTransId="{1A15DFE5-C549-499C-BD78-16ECFA013CC0}" sibTransId="{109857A4-A2B8-4595-95EF-38AA7700F1CC}"/>
    <dgm:cxn modelId="{0788CE98-27D0-4BD6-B7A3-A9A3B1A780D5}" type="presOf" srcId="{76D62CE2-96FD-4D22-A9F5-648B9F87D9CF}" destId="{80262D76-D554-4E19-989A-BA517D320902}" srcOrd="0" destOrd="2" presId="urn:microsoft.com/office/officeart/2005/8/layout/hList1"/>
    <dgm:cxn modelId="{F0231CA5-DE64-4667-AF5C-FC097B955D09}" type="presOf" srcId="{9BAE878A-04C1-49C8-8E3D-7AF278B82A40}" destId="{97C8B993-DCA4-4237-895E-23DD5FE154C8}" srcOrd="0" destOrd="0" presId="urn:microsoft.com/office/officeart/2005/8/layout/hList1"/>
    <dgm:cxn modelId="{EC7B5AA9-6B1F-416E-813D-7BC934B30879}" type="presOf" srcId="{2F7A111E-E2F6-4B37-96AF-CF87EFF21637}" destId="{80262D76-D554-4E19-989A-BA517D320902}" srcOrd="0" destOrd="3" presId="urn:microsoft.com/office/officeart/2005/8/layout/hList1"/>
    <dgm:cxn modelId="{C07FFAB8-0C84-4DC3-B0B6-26F73A6B2F5E}" srcId="{270A9977-87A6-4E5C-9FD2-943CC2BB9C1B}" destId="{2349644C-206C-4F7A-85A1-6A0876832279}" srcOrd="1" destOrd="0" parTransId="{32CD7987-3F27-4594-BD5D-738CDBE60BE1}" sibTransId="{FF85F36A-6324-4F21-BE4F-2AC4763A562E}"/>
    <dgm:cxn modelId="{DDDE58BA-C1F2-4230-A7D4-09FED5619086}" type="presOf" srcId="{6BBEEEFF-EC27-4572-BFDF-05939ACDEE75}" destId="{D938B6B5-4F57-4A81-A7A5-86C4B926999A}" srcOrd="0" destOrd="2" presId="urn:microsoft.com/office/officeart/2005/8/layout/hList1"/>
    <dgm:cxn modelId="{149DDFBA-B08A-479A-BC0C-4B56901E8F7A}" srcId="{AB9B50A8-1340-4DC5-A6D7-658C23F84AB4}" destId="{F56708BB-4AC3-4E96-9A38-8A3C8872E3E8}" srcOrd="4" destOrd="0" parTransId="{A15875EB-9BC8-4E01-B606-11F98F3C8192}" sibTransId="{2A86908F-9C6C-48C4-89ED-0D66A4C54785}"/>
    <dgm:cxn modelId="{E59476BE-ECFB-4A2B-AB06-7CA4B3D314B2}" type="presOf" srcId="{298B8E9F-3478-444A-AF43-28CF2A00D2F1}" destId="{5CAFED48-C72F-46A5-9FA1-E48E5A960E9F}" srcOrd="0" destOrd="0" presId="urn:microsoft.com/office/officeart/2005/8/layout/hList1"/>
    <dgm:cxn modelId="{191AD3BE-D7A3-4AA3-970B-FD22F9452444}" srcId="{AB9B50A8-1340-4DC5-A6D7-658C23F84AB4}" destId="{2F7A111E-E2F6-4B37-96AF-CF87EFF21637}" srcOrd="3" destOrd="0" parTransId="{C197BA79-C7C4-4BE7-AA3C-C85DA1354873}" sibTransId="{1FC3EB47-18C9-4F47-98F9-10C18EA4EC9F}"/>
    <dgm:cxn modelId="{135409C4-2E7D-4D81-986F-9B2C7EBBCDE0}" srcId="{AB9B50A8-1340-4DC5-A6D7-658C23F84AB4}" destId="{76D62CE2-96FD-4D22-A9F5-648B9F87D9CF}" srcOrd="2" destOrd="0" parTransId="{C7B4A5EC-78A6-4AF9-A137-B4141EADA7C1}" sibTransId="{003F32CA-BADB-43B9-8949-F4816676463B}"/>
    <dgm:cxn modelId="{8C1408D5-AE44-44CF-B531-83DD1011B0C8}" srcId="{9BAE878A-04C1-49C8-8E3D-7AF278B82A40}" destId="{DA64335D-D122-48A7-8AD7-2AA3EB3F35C6}" srcOrd="3" destOrd="0" parTransId="{0F2A387C-9B33-4C62-B2C6-5629B4CE2C4D}" sibTransId="{21AC676D-0D33-4734-BF25-156641EB08B1}"/>
    <dgm:cxn modelId="{76E0F6D5-E930-44F3-9196-97FA32596391}" type="presOf" srcId="{95A2E107-EB77-4EEF-B9C1-77278D3302B8}" destId="{597E6009-B1A0-4BBE-A92D-CD8E18EB42FE}" srcOrd="0" destOrd="1" presId="urn:microsoft.com/office/officeart/2005/8/layout/hList1"/>
    <dgm:cxn modelId="{70C352D6-D3E0-4E10-92F3-2192B680FD06}" srcId="{E1FFA5BC-9E2C-4C8A-A74E-B762AF67C38D}" destId="{270A9977-87A6-4E5C-9FD2-943CC2BB9C1B}" srcOrd="1" destOrd="0" parTransId="{1FB14399-BF6A-47EF-8E76-837859F639B5}" sibTransId="{B73F98DB-5982-4AE4-935A-9DFB5398CE3E}"/>
    <dgm:cxn modelId="{EC05BDD6-0657-4A50-8C67-1311B6C1337C}" type="presOf" srcId="{DA64335D-D122-48A7-8AD7-2AA3EB3F35C6}" destId="{597E6009-B1A0-4BBE-A92D-CD8E18EB42FE}" srcOrd="0" destOrd="3" presId="urn:microsoft.com/office/officeart/2005/8/layout/hList1"/>
    <dgm:cxn modelId="{2F2C2DD8-9574-4D17-8F49-1CB93445A937}" srcId="{270A9977-87A6-4E5C-9FD2-943CC2BB9C1B}" destId="{5B25D3A2-892B-47D8-AFB9-6C443AC9D0ED}" srcOrd="2" destOrd="0" parTransId="{4E185F8C-DEF4-4F27-842F-33B5F3AF86C1}" sibTransId="{5460328D-5C72-47CF-86AB-6EB6A2CA0042}"/>
    <dgm:cxn modelId="{7DC8B5E1-0E73-473A-AC64-A60826C47880}" srcId="{AB9B50A8-1340-4DC5-A6D7-658C23F84AB4}" destId="{66E630F4-7B7A-42F2-AAD4-A61E80AC8A54}" srcOrd="5" destOrd="0" parTransId="{B26599CC-EC08-4ED6-8468-C0FBBDD1FA52}" sibTransId="{3A4DD76D-6151-42EE-B43D-695DBE18EBBF}"/>
    <dgm:cxn modelId="{2E259CEA-4E55-4527-9A39-715D0E67F2FB}" type="presOf" srcId="{66E630F4-7B7A-42F2-AAD4-A61E80AC8A54}" destId="{80262D76-D554-4E19-989A-BA517D320902}" srcOrd="0" destOrd="5" presId="urn:microsoft.com/office/officeart/2005/8/layout/hList1"/>
    <dgm:cxn modelId="{C079C6F7-9ABB-4CEF-98C6-65DEEC57C505}" type="presOf" srcId="{E1FFA5BC-9E2C-4C8A-A74E-B762AF67C38D}" destId="{90CCE59C-458F-49CD-AEA5-9510CC8E2902}" srcOrd="0" destOrd="0" presId="urn:microsoft.com/office/officeart/2005/8/layout/hList1"/>
    <dgm:cxn modelId="{024B1BFB-B085-4FB9-B432-796B2C928FC1}" type="presOf" srcId="{270A9977-87A6-4E5C-9FD2-943CC2BB9C1B}" destId="{11937356-E6B5-4365-B418-9B7A2260349F}" srcOrd="0" destOrd="0" presId="urn:microsoft.com/office/officeart/2005/8/layout/hList1"/>
    <dgm:cxn modelId="{4B3B7BFD-C8B7-40F0-A8A4-78F68FD201D6}" srcId="{BDAF4996-7912-4995-90DE-AF2DB8169A48}" destId="{F6E3549E-8E0B-448F-8812-6DC4E9025C8E}" srcOrd="0" destOrd="0" parTransId="{B076AFCF-66AC-4324-8570-EEBC1E79DB14}" sibTransId="{F46C725C-7B07-477B-8E00-F83D2A989D2A}"/>
    <dgm:cxn modelId="{A323D5B8-0CC5-43BF-8A80-B5E735A5589B}" type="presParOf" srcId="{90CCE59C-458F-49CD-AEA5-9510CC8E2902}" destId="{58C86CE8-26B5-4AE2-A467-EAB4D9A76133}" srcOrd="0" destOrd="0" presId="urn:microsoft.com/office/officeart/2005/8/layout/hList1"/>
    <dgm:cxn modelId="{B9B63A18-5E5B-4E86-94C8-6C66F7B763D7}" type="presParOf" srcId="{58C86CE8-26B5-4AE2-A467-EAB4D9A76133}" destId="{45F953A2-40F9-4FE2-B242-899045E9787C}" srcOrd="0" destOrd="0" presId="urn:microsoft.com/office/officeart/2005/8/layout/hList1"/>
    <dgm:cxn modelId="{A019E865-DF1C-4A7C-BC04-B4E9DD3F6811}" type="presParOf" srcId="{58C86CE8-26B5-4AE2-A467-EAB4D9A76133}" destId="{069B5F96-A6B7-4E93-A6F1-F64D8FF0FD41}" srcOrd="1" destOrd="0" presId="urn:microsoft.com/office/officeart/2005/8/layout/hList1"/>
    <dgm:cxn modelId="{15A1D94B-F7AD-45A0-A3D7-808BBE88311D}" type="presParOf" srcId="{90CCE59C-458F-49CD-AEA5-9510CC8E2902}" destId="{A44F120A-E353-4E44-976D-058E2EB9D797}" srcOrd="1" destOrd="0" presId="urn:microsoft.com/office/officeart/2005/8/layout/hList1"/>
    <dgm:cxn modelId="{9DC2F0F7-C099-4759-9629-B9B1AF33784F}" type="presParOf" srcId="{90CCE59C-458F-49CD-AEA5-9510CC8E2902}" destId="{69B90839-D3A7-4BB0-8A05-91F473A85FD3}" srcOrd="2" destOrd="0" presId="urn:microsoft.com/office/officeart/2005/8/layout/hList1"/>
    <dgm:cxn modelId="{77F8A5AD-B05E-486B-ABC5-3E25E6546822}" type="presParOf" srcId="{69B90839-D3A7-4BB0-8A05-91F473A85FD3}" destId="{11937356-E6B5-4365-B418-9B7A2260349F}" srcOrd="0" destOrd="0" presId="urn:microsoft.com/office/officeart/2005/8/layout/hList1"/>
    <dgm:cxn modelId="{728F9C21-7C38-4304-9111-1FE01C066AFD}" type="presParOf" srcId="{69B90839-D3A7-4BB0-8A05-91F473A85FD3}" destId="{5CAFED48-C72F-46A5-9FA1-E48E5A960E9F}" srcOrd="1" destOrd="0" presId="urn:microsoft.com/office/officeart/2005/8/layout/hList1"/>
    <dgm:cxn modelId="{6104C4DE-197C-448E-88CD-78DC2D564712}" type="presParOf" srcId="{90CCE59C-458F-49CD-AEA5-9510CC8E2902}" destId="{7158B4A4-6E73-4FB4-BB80-793FF1308425}" srcOrd="3" destOrd="0" presId="urn:microsoft.com/office/officeart/2005/8/layout/hList1"/>
    <dgm:cxn modelId="{D0923814-DC97-48E9-BFCA-47A1BC1D8936}" type="presParOf" srcId="{90CCE59C-458F-49CD-AEA5-9510CC8E2902}" destId="{BAB28808-3BA1-4361-BD66-E49AF46ACE3F}" srcOrd="4" destOrd="0" presId="urn:microsoft.com/office/officeart/2005/8/layout/hList1"/>
    <dgm:cxn modelId="{0A2DC385-7ADB-4145-9FA8-D060E26CCA7B}" type="presParOf" srcId="{BAB28808-3BA1-4361-BD66-E49AF46ACE3F}" destId="{A27FD3EA-B97E-4FD3-90C6-707BA44B1869}" srcOrd="0" destOrd="0" presId="urn:microsoft.com/office/officeart/2005/8/layout/hList1"/>
    <dgm:cxn modelId="{E3516FC8-1EAF-4CD6-A479-F4201B91AEF2}" type="presParOf" srcId="{BAB28808-3BA1-4361-BD66-E49AF46ACE3F}" destId="{80262D76-D554-4E19-989A-BA517D320902}" srcOrd="1" destOrd="0" presId="urn:microsoft.com/office/officeart/2005/8/layout/hList1"/>
    <dgm:cxn modelId="{80CFA1FA-0C8A-46BF-8C2B-48436A23B42D}" type="presParOf" srcId="{90CCE59C-458F-49CD-AEA5-9510CC8E2902}" destId="{55698E3D-8F50-4767-94C3-6A4EDA8B0B43}" srcOrd="5" destOrd="0" presId="urn:microsoft.com/office/officeart/2005/8/layout/hList1"/>
    <dgm:cxn modelId="{B9CE4642-F0C3-45FA-ABDB-1AB1ADB1A243}" type="presParOf" srcId="{90CCE59C-458F-49CD-AEA5-9510CC8E2902}" destId="{DE3FDC6E-E200-411D-A13C-5A785B5EE5C1}" srcOrd="6" destOrd="0" presId="urn:microsoft.com/office/officeart/2005/8/layout/hList1"/>
    <dgm:cxn modelId="{96BA4C81-99AC-4B66-8B85-341610C6CAE1}" type="presParOf" srcId="{DE3FDC6E-E200-411D-A13C-5A785B5EE5C1}" destId="{97C8B993-DCA4-4237-895E-23DD5FE154C8}" srcOrd="0" destOrd="0" presId="urn:microsoft.com/office/officeart/2005/8/layout/hList1"/>
    <dgm:cxn modelId="{7CA4FC9B-D6D7-4AF8-B0A8-E92B26AB4005}" type="presParOf" srcId="{DE3FDC6E-E200-411D-A13C-5A785B5EE5C1}" destId="{597E6009-B1A0-4BBE-A92D-CD8E18EB42FE}" srcOrd="1" destOrd="0" presId="urn:microsoft.com/office/officeart/2005/8/layout/hList1"/>
    <dgm:cxn modelId="{988017DD-5825-4BB9-977C-A4AA5DA24090}" type="presParOf" srcId="{90CCE59C-458F-49CD-AEA5-9510CC8E2902}" destId="{33F040DF-A290-4D30-B2FD-D5F83FBBEDA5}" srcOrd="7" destOrd="0" presId="urn:microsoft.com/office/officeart/2005/8/layout/hList1"/>
    <dgm:cxn modelId="{C5C2B7FD-8495-427C-9BC0-B08511AE31D5}" type="presParOf" srcId="{90CCE59C-458F-49CD-AEA5-9510CC8E2902}" destId="{BECDF034-4A87-46F3-95BF-05D4C1C564D7}" srcOrd="8" destOrd="0" presId="urn:microsoft.com/office/officeart/2005/8/layout/hList1"/>
    <dgm:cxn modelId="{343855BD-D976-40C6-882D-89D7EF7BCBEC}" type="presParOf" srcId="{BECDF034-4A87-46F3-95BF-05D4C1C564D7}" destId="{0F36285B-4BC9-4CE5-B06F-3BBE345C8E02}" srcOrd="0" destOrd="0" presId="urn:microsoft.com/office/officeart/2005/8/layout/hList1"/>
    <dgm:cxn modelId="{3C410FD9-7738-4895-8F24-C41ADE260F5D}" type="presParOf" srcId="{BECDF034-4A87-46F3-95BF-05D4C1C564D7}" destId="{D938B6B5-4F57-4A81-A7A5-86C4B926999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FFA5BC-9E2C-4C8A-A74E-B762AF67C38D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7AE7E770-8481-472C-BE41-6A5684CB5130}">
      <dgm:prSet phldrT="[Tekst]"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GLUTEN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81ACBC3-A28F-4F80-8D0B-8441FDA9FE56}" type="parTrans" cxnId="{F96C983F-C96A-484D-9311-AB1C6B655A58}">
      <dgm:prSet/>
      <dgm:spPr/>
      <dgm:t>
        <a:bodyPr/>
        <a:lstStyle/>
        <a:p>
          <a:endParaRPr lang="pl-PL"/>
        </a:p>
      </dgm:t>
    </dgm:pt>
    <dgm:pt modelId="{813EDDA4-3800-492F-A15D-F4212FE5A3A8}" type="sibTrans" cxnId="{F96C983F-C96A-484D-9311-AB1C6B655A58}">
      <dgm:prSet/>
      <dgm:spPr/>
      <dgm:t>
        <a:bodyPr/>
        <a:lstStyle/>
        <a:p>
          <a:endParaRPr lang="pl-PL"/>
        </a:p>
      </dgm:t>
    </dgm:pt>
    <dgm:pt modelId="{32F6DEAB-0392-47F3-A2D6-7E6A28EAD32F}">
      <dgm:prSet phldrT="[Tekst]" custT="1"/>
      <dgm:spPr/>
      <dgm:t>
        <a:bodyPr/>
        <a:lstStyle/>
        <a:p>
          <a:r>
            <a:rPr lang="pl-PL" sz="1800" dirty="0"/>
            <a:t>Tworzenie sieci białkowej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E321E3B-7EC3-4308-9C06-DD4A71B36738}" type="parTrans" cxnId="{8FB6EE24-E16F-4535-AB78-210612B69E05}">
      <dgm:prSet/>
      <dgm:spPr/>
      <dgm:t>
        <a:bodyPr/>
        <a:lstStyle/>
        <a:p>
          <a:endParaRPr lang="pl-PL"/>
        </a:p>
      </dgm:t>
    </dgm:pt>
    <dgm:pt modelId="{64749E13-4055-4B62-ABCD-E3C75C7297E7}" type="sibTrans" cxnId="{8FB6EE24-E16F-4535-AB78-210612B69E05}">
      <dgm:prSet/>
      <dgm:spPr/>
      <dgm:t>
        <a:bodyPr/>
        <a:lstStyle/>
        <a:p>
          <a:endParaRPr lang="pl-PL"/>
        </a:p>
      </dgm:t>
    </dgm:pt>
    <dgm:pt modelId="{E9304174-4961-4BC8-926A-309E714D7884}">
      <dgm:prSet phldrT="[Tekst]" custT="1"/>
      <dgm:spPr/>
      <dgm:t>
        <a:bodyPr/>
        <a:lstStyle/>
        <a:p>
          <a:r>
            <a:rPr lang="pl-PL" sz="1800"/>
            <a:t>Pożądana porowatość miękiszu i struktura ciasta</a:t>
          </a:r>
        </a:p>
      </dgm:t>
    </dgm:pt>
    <dgm:pt modelId="{9E162D06-F4AF-4289-A13A-261165951259}" type="parTrans" cxnId="{2AEF08B3-37AF-42B3-97D3-42A52A691EB2}">
      <dgm:prSet/>
      <dgm:spPr/>
      <dgm:t>
        <a:bodyPr/>
        <a:lstStyle/>
        <a:p>
          <a:endParaRPr lang="pl-PL"/>
        </a:p>
      </dgm:t>
    </dgm:pt>
    <dgm:pt modelId="{53843F2D-5690-42ED-8EB7-2DAFAAC51EE4}" type="sibTrans" cxnId="{2AEF08B3-37AF-42B3-97D3-42A52A691EB2}">
      <dgm:prSet/>
      <dgm:spPr/>
      <dgm:t>
        <a:bodyPr/>
        <a:lstStyle/>
        <a:p>
          <a:endParaRPr lang="pl-PL"/>
        </a:p>
      </dgm:t>
    </dgm:pt>
    <dgm:pt modelId="{270A9977-87A6-4E5C-9FD2-943CC2BB9C1B}">
      <dgm:prSet phldrT="[Tekst]"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SKROBIA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1FB14399-BF6A-47EF-8E76-837859F639B5}" type="parTrans" cxnId="{70C352D6-D3E0-4E10-92F3-2192B680FD06}">
      <dgm:prSet/>
      <dgm:spPr/>
      <dgm:t>
        <a:bodyPr/>
        <a:lstStyle/>
        <a:p>
          <a:endParaRPr lang="pl-PL"/>
        </a:p>
      </dgm:t>
    </dgm:pt>
    <dgm:pt modelId="{B73F98DB-5982-4AE4-935A-9DFB5398CE3E}" type="sibTrans" cxnId="{70C352D6-D3E0-4E10-92F3-2192B680FD06}">
      <dgm:prSet/>
      <dgm:spPr/>
      <dgm:t>
        <a:bodyPr/>
        <a:lstStyle/>
        <a:p>
          <a:endParaRPr lang="pl-PL"/>
        </a:p>
      </dgm:t>
    </dgm:pt>
    <dgm:pt modelId="{298B8E9F-3478-444A-AF43-28CF2A00D2F1}">
      <dgm:prSet phldrT="[Tekst]" custT="1"/>
      <dgm:spPr/>
      <dgm:t>
        <a:bodyPr/>
        <a:lstStyle/>
        <a:p>
          <a:r>
            <a:rPr lang="pl-PL" sz="1800">
              <a:latin typeface="+mn-lt"/>
            </a:rPr>
            <a:t>PIECZENIE </a:t>
          </a:r>
          <a:r>
            <a:rPr lang="pl-PL" sz="1800">
              <a:latin typeface="+mn-lt"/>
              <a:cs typeface="Times New Roman" panose="02020603050405020304" pitchFamily="18" charset="0"/>
            </a:rPr>
            <a:t>→ </a:t>
          </a:r>
          <a:r>
            <a:rPr lang="pl-PL" sz="1800">
              <a:latin typeface="+mn-lt"/>
            </a:rPr>
            <a:t>Żelowanie (wyższa podatność na trawienie)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8C4E067-15F8-4877-8A3C-AD39556F3522}" type="parTrans" cxnId="{5F78776D-0F4B-471D-91DD-373F3EB930DC}">
      <dgm:prSet/>
      <dgm:spPr/>
      <dgm:t>
        <a:bodyPr/>
        <a:lstStyle/>
        <a:p>
          <a:endParaRPr lang="pl-PL"/>
        </a:p>
      </dgm:t>
    </dgm:pt>
    <dgm:pt modelId="{F4605ACA-9D28-478A-AF29-6C2963D23217}" type="sibTrans" cxnId="{5F78776D-0F4B-471D-91DD-373F3EB930DC}">
      <dgm:prSet/>
      <dgm:spPr/>
      <dgm:t>
        <a:bodyPr/>
        <a:lstStyle/>
        <a:p>
          <a:endParaRPr lang="pl-PL"/>
        </a:p>
      </dgm:t>
    </dgm:pt>
    <dgm:pt modelId="{375A5DC3-5453-4D9A-BD6A-B306C5B5F143}">
      <dgm:prSet phldrT="[Tekst]" custT="1"/>
      <dgm:spPr/>
      <dgm:t>
        <a:bodyPr/>
        <a:lstStyle/>
        <a:p>
          <a:r>
            <a:rPr lang="pl-PL" sz="1800" dirty="0">
              <a:latin typeface="+mn-lt"/>
            </a:rPr>
            <a:t>PO WYSTUDZENIU </a:t>
          </a:r>
          <a:r>
            <a:rPr lang="pl-PL" sz="1800" dirty="0">
              <a:latin typeface="+mn-lt"/>
              <a:cs typeface="Times New Roman" panose="02020603050405020304" pitchFamily="18" charset="0"/>
            </a:rPr>
            <a:t>→</a:t>
          </a:r>
          <a:r>
            <a:rPr lang="pl-PL" sz="1800" dirty="0">
              <a:latin typeface="+mn-lt"/>
            </a:rPr>
            <a:t> Retrogradacja (twardnienie i świeżość pieczywa)</a:t>
          </a:r>
        </a:p>
      </dgm:t>
    </dgm:pt>
    <dgm:pt modelId="{D4361C64-20B1-4110-84E3-E43D0CD1E976}" type="parTrans" cxnId="{0DA712D2-63F5-4095-9E35-DCCC7792674E}">
      <dgm:prSet/>
      <dgm:spPr/>
      <dgm:t>
        <a:bodyPr/>
        <a:lstStyle/>
        <a:p>
          <a:endParaRPr lang="pl-PL"/>
        </a:p>
      </dgm:t>
    </dgm:pt>
    <dgm:pt modelId="{C8A8F029-4759-48A4-9FF5-229A3E8D9026}" type="sibTrans" cxnId="{0DA712D2-63F5-4095-9E35-DCCC7792674E}">
      <dgm:prSet/>
      <dgm:spPr/>
      <dgm:t>
        <a:bodyPr/>
        <a:lstStyle/>
        <a:p>
          <a:endParaRPr lang="pl-PL"/>
        </a:p>
      </dgm:t>
    </dgm:pt>
    <dgm:pt modelId="{AB9B50A8-1340-4DC5-A6D7-658C23F84AB4}">
      <dgm:prSet phldrT="[Tekst]"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CUKRY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6F73C041-439D-4BC7-86DC-33CC9032ADB3}" type="parTrans" cxnId="{EFBDC287-1F52-4794-A6E8-912C2FA36CBF}">
      <dgm:prSet/>
      <dgm:spPr/>
      <dgm:t>
        <a:bodyPr/>
        <a:lstStyle/>
        <a:p>
          <a:endParaRPr lang="pl-PL"/>
        </a:p>
      </dgm:t>
    </dgm:pt>
    <dgm:pt modelId="{14F49A65-C269-4DC5-9C0D-7D74A00D7218}" type="sibTrans" cxnId="{EFBDC287-1F52-4794-A6E8-912C2FA36CBF}">
      <dgm:prSet/>
      <dgm:spPr/>
      <dgm:t>
        <a:bodyPr/>
        <a:lstStyle/>
        <a:p>
          <a:endParaRPr lang="pl-PL"/>
        </a:p>
      </dgm:t>
    </dgm:pt>
    <dgm:pt modelId="{3A8568C1-1717-4BBB-80BF-CFF00924A369}">
      <dgm:prSet phldrT="[Tekst]" custT="1"/>
      <dgm:spPr/>
      <dgm:t>
        <a:bodyPr/>
        <a:lstStyle/>
        <a:p>
          <a:r>
            <a:rPr lang="pl-PL" sz="1800"/>
            <a:t>Karmelizacja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81B9CC4-259D-4C6F-926A-C8F8B4040841}" type="parTrans" cxnId="{EB2B2105-4F01-429F-8F82-8765CC43AE76}">
      <dgm:prSet/>
      <dgm:spPr/>
      <dgm:t>
        <a:bodyPr/>
        <a:lstStyle/>
        <a:p>
          <a:endParaRPr lang="pl-PL"/>
        </a:p>
      </dgm:t>
    </dgm:pt>
    <dgm:pt modelId="{5EE521A0-09D0-45DC-8777-3DE4B121E910}" type="sibTrans" cxnId="{EB2B2105-4F01-429F-8F82-8765CC43AE76}">
      <dgm:prSet/>
      <dgm:spPr/>
      <dgm:t>
        <a:bodyPr/>
        <a:lstStyle/>
        <a:p>
          <a:endParaRPr lang="pl-PL"/>
        </a:p>
      </dgm:t>
    </dgm:pt>
    <dgm:pt modelId="{137DBA86-4F17-49EA-B310-903B39E78F26}">
      <dgm:prSet phldrT="[Tekst]" custT="1"/>
      <dgm:spPr/>
      <dgm:t>
        <a:bodyPr/>
        <a:lstStyle/>
        <a:p>
          <a:r>
            <a:rPr lang="pl-PL" sz="1800"/>
            <a:t>Reakcje </a:t>
          </a:r>
          <a:r>
            <a:rPr lang="pl-PL" sz="1800" err="1"/>
            <a:t>Maillarda</a:t>
          </a:r>
          <a:endParaRPr lang="pl-PL" sz="1800"/>
        </a:p>
      </dgm:t>
    </dgm:pt>
    <dgm:pt modelId="{C0FC5BB5-F5F1-4F72-8873-A5AFB99150F5}" type="parTrans" cxnId="{D00B8E70-3D42-4F24-B67D-04AD0B948410}">
      <dgm:prSet/>
      <dgm:spPr/>
      <dgm:t>
        <a:bodyPr/>
        <a:lstStyle/>
        <a:p>
          <a:endParaRPr lang="pl-PL"/>
        </a:p>
      </dgm:t>
    </dgm:pt>
    <dgm:pt modelId="{28DABEB7-6EE9-4892-9E62-448937CF2AA9}" type="sibTrans" cxnId="{D00B8E70-3D42-4F24-B67D-04AD0B948410}">
      <dgm:prSet/>
      <dgm:spPr/>
      <dgm:t>
        <a:bodyPr/>
        <a:lstStyle/>
        <a:p>
          <a:endParaRPr lang="pl-PL"/>
        </a:p>
      </dgm:t>
    </dgm:pt>
    <dgm:pt modelId="{69C6CF78-254C-46B7-9DE2-8085274BC05A}">
      <dgm:prSet phldrT="[Tekst]" custT="1"/>
      <dgm:spPr/>
      <dgm:t>
        <a:bodyPr/>
        <a:lstStyle/>
        <a:p>
          <a:r>
            <a:rPr lang="pl-PL" sz="1800" dirty="0"/>
            <a:t>Zatrzymywanie gazów (CO</a:t>
          </a:r>
          <a:r>
            <a:rPr lang="pl-PL" sz="1800" baseline="-25000" dirty="0"/>
            <a:t>2</a:t>
          </a:r>
          <a:r>
            <a:rPr lang="pl-PL" sz="1800" dirty="0"/>
            <a:t>) w cieście</a:t>
          </a:r>
        </a:p>
      </dgm:t>
    </dgm:pt>
    <dgm:pt modelId="{DDBF9ECB-4BA4-4239-9CB6-1260899A68F5}" type="parTrans" cxnId="{D05A3ED6-B071-4D35-AF2A-7EF6C879E429}">
      <dgm:prSet/>
      <dgm:spPr/>
      <dgm:t>
        <a:bodyPr/>
        <a:lstStyle/>
        <a:p>
          <a:endParaRPr lang="pl-PL"/>
        </a:p>
      </dgm:t>
    </dgm:pt>
    <dgm:pt modelId="{E861D452-BEA2-4CB9-848C-A547B594BBD2}" type="sibTrans" cxnId="{D05A3ED6-B071-4D35-AF2A-7EF6C879E429}">
      <dgm:prSet/>
      <dgm:spPr/>
      <dgm:t>
        <a:bodyPr/>
        <a:lstStyle/>
        <a:p>
          <a:endParaRPr lang="pl-PL"/>
        </a:p>
      </dgm:t>
    </dgm:pt>
    <dgm:pt modelId="{ACBA237F-9F59-4A6F-9CDE-2DBD05138BED}">
      <dgm:prSet phldrT="[Tekst]" custT="1"/>
      <dgm:spPr/>
      <dgm:t>
        <a:bodyPr/>
        <a:lstStyle/>
        <a:p>
          <a:r>
            <a:rPr lang="pl-PL" sz="1800" dirty="0">
              <a:latin typeface="+mn-lt"/>
            </a:rPr>
            <a:t>Tekstura, wilgotność i stabilność pieczywa</a:t>
          </a:r>
        </a:p>
      </dgm:t>
    </dgm:pt>
    <dgm:pt modelId="{90A7D203-620E-4173-A794-3DEC34050328}" type="parTrans" cxnId="{08CA25B2-1681-4A96-B94E-AA68F3063E10}">
      <dgm:prSet/>
      <dgm:spPr/>
      <dgm:t>
        <a:bodyPr/>
        <a:lstStyle/>
        <a:p>
          <a:endParaRPr lang="pl-PL"/>
        </a:p>
      </dgm:t>
    </dgm:pt>
    <dgm:pt modelId="{28834BC4-5E64-413F-9E32-DF39BEB65A09}" type="sibTrans" cxnId="{08CA25B2-1681-4A96-B94E-AA68F3063E10}">
      <dgm:prSet/>
      <dgm:spPr/>
      <dgm:t>
        <a:bodyPr/>
        <a:lstStyle/>
        <a:p>
          <a:endParaRPr lang="pl-PL"/>
        </a:p>
      </dgm:t>
    </dgm:pt>
    <dgm:pt modelId="{79A0C0A2-A918-47CD-879A-F7E275013586}">
      <dgm:prSet phldrT="[Tekst]" custT="1"/>
      <dgm:spPr/>
      <dgm:t>
        <a:bodyPr/>
        <a:lstStyle/>
        <a:p>
          <a:endParaRPr lang="pl-PL" sz="1800"/>
        </a:p>
      </dgm:t>
    </dgm:pt>
    <dgm:pt modelId="{7B414948-C5A9-45FC-9117-F7686AE46613}" type="parTrans" cxnId="{9F57E643-59EC-4D62-8CDD-81200DAE139D}">
      <dgm:prSet/>
      <dgm:spPr/>
      <dgm:t>
        <a:bodyPr/>
        <a:lstStyle/>
        <a:p>
          <a:endParaRPr lang="pl-PL"/>
        </a:p>
      </dgm:t>
    </dgm:pt>
    <dgm:pt modelId="{818F1E51-60B1-4D8D-AEA0-165A166C4053}" type="sibTrans" cxnId="{9F57E643-59EC-4D62-8CDD-81200DAE139D}">
      <dgm:prSet/>
      <dgm:spPr/>
      <dgm:t>
        <a:bodyPr/>
        <a:lstStyle/>
        <a:p>
          <a:endParaRPr lang="pl-PL"/>
        </a:p>
      </dgm:t>
    </dgm:pt>
    <dgm:pt modelId="{C95A2AB0-0F22-463C-8DB5-32A2184D254E}">
      <dgm:prSet phldrT="[Tekst]" custT="1"/>
      <dgm:spPr/>
      <dgm:t>
        <a:bodyPr/>
        <a:lstStyle/>
        <a:p>
          <a:r>
            <a:rPr lang="pl-PL" sz="1800"/>
            <a:t>Specyficzna barwa i smak</a:t>
          </a:r>
        </a:p>
      </dgm:t>
    </dgm:pt>
    <dgm:pt modelId="{BB31E9A0-4193-469A-B524-529C9F46078C}" type="parTrans" cxnId="{D0902DBC-A7E3-49D5-9EC9-5BE3287707F4}">
      <dgm:prSet/>
      <dgm:spPr/>
      <dgm:t>
        <a:bodyPr/>
        <a:lstStyle/>
        <a:p>
          <a:endParaRPr lang="pl-PL"/>
        </a:p>
      </dgm:t>
    </dgm:pt>
    <dgm:pt modelId="{FE2A82A4-B874-46FC-9507-A98E1DA1B539}" type="sibTrans" cxnId="{D0902DBC-A7E3-49D5-9EC9-5BE3287707F4}">
      <dgm:prSet/>
      <dgm:spPr/>
      <dgm:t>
        <a:bodyPr/>
        <a:lstStyle/>
        <a:p>
          <a:endParaRPr lang="pl-PL"/>
        </a:p>
      </dgm:t>
    </dgm:pt>
    <dgm:pt modelId="{9BAE878A-04C1-49C8-8E3D-7AF278B82A40}">
      <dgm:prSet custT="1"/>
      <dgm:spPr/>
      <dgm:t>
        <a:bodyPr/>
        <a:lstStyle/>
        <a:p>
          <a:r>
            <a:rPr lang="pl-PL" sz="1800" dirty="0">
              <a:solidFill>
                <a:schemeClr val="tx1"/>
              </a:solidFill>
            </a:rPr>
            <a:t>TŁUSZCZE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E8A31A28-8735-490B-840D-7348B8E78BFD}" type="parTrans" cxnId="{FF0A593F-3859-4C1F-8132-C38A7C4C28BB}">
      <dgm:prSet/>
      <dgm:spPr/>
      <dgm:t>
        <a:bodyPr/>
        <a:lstStyle/>
        <a:p>
          <a:endParaRPr lang="pl-PL"/>
        </a:p>
      </dgm:t>
    </dgm:pt>
    <dgm:pt modelId="{D95E8B6B-8CD6-40AD-84F4-EFF578C2B967}" type="sibTrans" cxnId="{FF0A593F-3859-4C1F-8132-C38A7C4C28BB}">
      <dgm:prSet/>
      <dgm:spPr/>
      <dgm:t>
        <a:bodyPr/>
        <a:lstStyle/>
        <a:p>
          <a:endParaRPr lang="pl-PL"/>
        </a:p>
      </dgm:t>
    </dgm:pt>
    <dgm:pt modelId="{842942D4-CD63-4B04-96CD-A5F6D8F92782}">
      <dgm:prSet custT="1"/>
      <dgm:spPr/>
      <dgm:t>
        <a:bodyPr/>
        <a:lstStyle/>
        <a:p>
          <a:r>
            <a:rPr lang="pl-PL" sz="1800"/>
            <a:t>Nośnik aromatu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CA94212-A504-4E63-BB0E-53FF1F037514}" type="parTrans" cxnId="{E8320277-680F-45DE-AFEA-0BCF6BBFD96D}">
      <dgm:prSet/>
      <dgm:spPr/>
      <dgm:t>
        <a:bodyPr/>
        <a:lstStyle/>
        <a:p>
          <a:endParaRPr lang="pl-PL"/>
        </a:p>
      </dgm:t>
    </dgm:pt>
    <dgm:pt modelId="{49E095D4-70F1-441F-A890-E242ABB4E5B0}" type="sibTrans" cxnId="{E8320277-680F-45DE-AFEA-0BCF6BBFD96D}">
      <dgm:prSet/>
      <dgm:spPr/>
      <dgm:t>
        <a:bodyPr/>
        <a:lstStyle/>
        <a:p>
          <a:endParaRPr lang="pl-PL"/>
        </a:p>
      </dgm:t>
    </dgm:pt>
    <dgm:pt modelId="{C985308A-0446-4E2B-9F94-1F9DFBE07F5D}">
      <dgm:prSet custT="1"/>
      <dgm:spPr/>
      <dgm:t>
        <a:bodyPr/>
        <a:lstStyle/>
        <a:p>
          <a:r>
            <a:rPr lang="pl-PL" sz="1800"/>
            <a:t>Kruchość i zapobieganie wysychaniu </a:t>
          </a:r>
        </a:p>
      </dgm:t>
    </dgm:pt>
    <dgm:pt modelId="{2DEAA7F1-BC9B-4EF0-9D2E-75EF159FA5FD}" type="parTrans" cxnId="{5772470B-A441-4268-992B-ABE42DEBE3D6}">
      <dgm:prSet/>
      <dgm:spPr/>
      <dgm:t>
        <a:bodyPr/>
        <a:lstStyle/>
        <a:p>
          <a:endParaRPr lang="pl-PL"/>
        </a:p>
      </dgm:t>
    </dgm:pt>
    <dgm:pt modelId="{B710D20B-0B46-47D1-8CD3-7E81102F81C7}" type="sibTrans" cxnId="{5772470B-A441-4268-992B-ABE42DEBE3D6}">
      <dgm:prSet/>
      <dgm:spPr/>
      <dgm:t>
        <a:bodyPr/>
        <a:lstStyle/>
        <a:p>
          <a:endParaRPr lang="pl-PL"/>
        </a:p>
      </dgm:t>
    </dgm:pt>
    <dgm:pt modelId="{DC687F18-DB29-41B2-8941-4A81CD39FD8D}">
      <dgm:prSet custT="1"/>
      <dgm:spPr/>
      <dgm:t>
        <a:bodyPr/>
        <a:lstStyle/>
        <a:p>
          <a:r>
            <a:rPr lang="pl-PL" sz="1800"/>
            <a:t>Struktura i smak produktów</a:t>
          </a:r>
        </a:p>
      </dgm:t>
    </dgm:pt>
    <dgm:pt modelId="{9311486B-124D-451D-A3DF-EB5A5D9AC4BD}" type="parTrans" cxnId="{CFE3F22E-0408-4E2F-BF17-70EED47F0CEA}">
      <dgm:prSet/>
      <dgm:spPr/>
      <dgm:t>
        <a:bodyPr/>
        <a:lstStyle/>
        <a:p>
          <a:endParaRPr lang="pl-PL"/>
        </a:p>
      </dgm:t>
    </dgm:pt>
    <dgm:pt modelId="{8BFD30D3-F7B7-4717-B1A8-045035E5E530}" type="sibTrans" cxnId="{CFE3F22E-0408-4E2F-BF17-70EED47F0CEA}">
      <dgm:prSet/>
      <dgm:spPr/>
      <dgm:t>
        <a:bodyPr/>
        <a:lstStyle/>
        <a:p>
          <a:endParaRPr lang="pl-PL"/>
        </a:p>
      </dgm:t>
    </dgm:pt>
    <dgm:pt modelId="{90CCE59C-458F-49CD-AEA5-9510CC8E2902}" type="pres">
      <dgm:prSet presAssocID="{E1FFA5BC-9E2C-4C8A-A74E-B762AF67C38D}" presName="Name0" presStyleCnt="0">
        <dgm:presLayoutVars>
          <dgm:dir/>
          <dgm:animLvl val="lvl"/>
          <dgm:resizeHandles val="exact"/>
        </dgm:presLayoutVars>
      </dgm:prSet>
      <dgm:spPr/>
    </dgm:pt>
    <dgm:pt modelId="{58C86CE8-26B5-4AE2-A467-EAB4D9A76133}" type="pres">
      <dgm:prSet presAssocID="{7AE7E770-8481-472C-BE41-6A5684CB5130}" presName="composite" presStyleCnt="0"/>
      <dgm:spPr/>
    </dgm:pt>
    <dgm:pt modelId="{45F953A2-40F9-4FE2-B242-899045E9787C}" type="pres">
      <dgm:prSet presAssocID="{7AE7E770-8481-472C-BE41-6A5684CB513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069B5F96-A6B7-4E93-A6F1-F64D8FF0FD41}" type="pres">
      <dgm:prSet presAssocID="{7AE7E770-8481-472C-BE41-6A5684CB5130}" presName="desTx" presStyleLbl="alignAccFollowNode1" presStyleIdx="0" presStyleCnt="4" custScaleY="100000">
        <dgm:presLayoutVars>
          <dgm:bulletEnabled val="1"/>
        </dgm:presLayoutVars>
      </dgm:prSet>
      <dgm:spPr/>
    </dgm:pt>
    <dgm:pt modelId="{A44F120A-E353-4E44-976D-058E2EB9D797}" type="pres">
      <dgm:prSet presAssocID="{813EDDA4-3800-492F-A15D-F4212FE5A3A8}" presName="space" presStyleCnt="0"/>
      <dgm:spPr/>
    </dgm:pt>
    <dgm:pt modelId="{69B90839-D3A7-4BB0-8A05-91F473A85FD3}" type="pres">
      <dgm:prSet presAssocID="{270A9977-87A6-4E5C-9FD2-943CC2BB9C1B}" presName="composite" presStyleCnt="0"/>
      <dgm:spPr/>
    </dgm:pt>
    <dgm:pt modelId="{11937356-E6B5-4365-B418-9B7A2260349F}" type="pres">
      <dgm:prSet presAssocID="{270A9977-87A6-4E5C-9FD2-943CC2BB9C1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CAFED48-C72F-46A5-9FA1-E48E5A960E9F}" type="pres">
      <dgm:prSet presAssocID="{270A9977-87A6-4E5C-9FD2-943CC2BB9C1B}" presName="desTx" presStyleLbl="alignAccFollowNode1" presStyleIdx="1" presStyleCnt="4" custScaleY="100000">
        <dgm:presLayoutVars>
          <dgm:bulletEnabled val="1"/>
        </dgm:presLayoutVars>
      </dgm:prSet>
      <dgm:spPr/>
    </dgm:pt>
    <dgm:pt modelId="{7158B4A4-6E73-4FB4-BB80-793FF1308425}" type="pres">
      <dgm:prSet presAssocID="{B73F98DB-5982-4AE4-935A-9DFB5398CE3E}" presName="space" presStyleCnt="0"/>
      <dgm:spPr/>
    </dgm:pt>
    <dgm:pt modelId="{BAB28808-3BA1-4361-BD66-E49AF46ACE3F}" type="pres">
      <dgm:prSet presAssocID="{AB9B50A8-1340-4DC5-A6D7-658C23F84AB4}" presName="composite" presStyleCnt="0"/>
      <dgm:spPr/>
    </dgm:pt>
    <dgm:pt modelId="{A27FD3EA-B97E-4FD3-90C6-707BA44B1869}" type="pres">
      <dgm:prSet presAssocID="{AB9B50A8-1340-4DC5-A6D7-658C23F84AB4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80262D76-D554-4E19-989A-BA517D320902}" type="pres">
      <dgm:prSet presAssocID="{AB9B50A8-1340-4DC5-A6D7-658C23F84AB4}" presName="desTx" presStyleLbl="alignAccFollowNode1" presStyleIdx="2" presStyleCnt="4" custScaleY="100000">
        <dgm:presLayoutVars>
          <dgm:bulletEnabled val="1"/>
        </dgm:presLayoutVars>
      </dgm:prSet>
      <dgm:spPr/>
    </dgm:pt>
    <dgm:pt modelId="{55698E3D-8F50-4767-94C3-6A4EDA8B0B43}" type="pres">
      <dgm:prSet presAssocID="{14F49A65-C269-4DC5-9C0D-7D74A00D7218}" presName="space" presStyleCnt="0"/>
      <dgm:spPr/>
    </dgm:pt>
    <dgm:pt modelId="{DE3FDC6E-E200-411D-A13C-5A785B5EE5C1}" type="pres">
      <dgm:prSet presAssocID="{9BAE878A-04C1-49C8-8E3D-7AF278B82A40}" presName="composite" presStyleCnt="0"/>
      <dgm:spPr/>
    </dgm:pt>
    <dgm:pt modelId="{97C8B993-DCA4-4237-895E-23DD5FE154C8}" type="pres">
      <dgm:prSet presAssocID="{9BAE878A-04C1-49C8-8E3D-7AF278B82A4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97E6009-B1A0-4BBE-A92D-CD8E18EB42FE}" type="pres">
      <dgm:prSet presAssocID="{9BAE878A-04C1-49C8-8E3D-7AF278B82A40}" presName="desTx" presStyleLbl="alignAccFollowNode1" presStyleIdx="3" presStyleCnt="4" custScaleY="100000">
        <dgm:presLayoutVars>
          <dgm:bulletEnabled val="1"/>
        </dgm:presLayoutVars>
      </dgm:prSet>
      <dgm:spPr/>
    </dgm:pt>
  </dgm:ptLst>
  <dgm:cxnLst>
    <dgm:cxn modelId="{549D5C03-8CC2-47AD-AFD4-A52F01ED5C9B}" type="presOf" srcId="{79A0C0A2-A918-47CD-879A-F7E275013586}" destId="{80262D76-D554-4E19-989A-BA517D320902}" srcOrd="0" destOrd="3" presId="urn:microsoft.com/office/officeart/2005/8/layout/hList1"/>
    <dgm:cxn modelId="{EB2B2105-4F01-429F-8F82-8765CC43AE76}" srcId="{AB9B50A8-1340-4DC5-A6D7-658C23F84AB4}" destId="{3A8568C1-1717-4BBB-80BF-CFF00924A369}" srcOrd="0" destOrd="0" parTransId="{381B9CC4-259D-4C6F-926A-C8F8B4040841}" sibTransId="{5EE521A0-09D0-45DC-8777-3DE4B121E910}"/>
    <dgm:cxn modelId="{5772470B-A441-4268-992B-ABE42DEBE3D6}" srcId="{9BAE878A-04C1-49C8-8E3D-7AF278B82A40}" destId="{C985308A-0446-4E2B-9F94-1F9DFBE07F5D}" srcOrd="1" destOrd="0" parTransId="{2DEAA7F1-BC9B-4EF0-9D2E-75EF159FA5FD}" sibTransId="{B710D20B-0B46-47D1-8CD3-7E81102F81C7}"/>
    <dgm:cxn modelId="{A7C66711-CAEB-48C4-8A88-05834F19CF1B}" type="presOf" srcId="{AB9B50A8-1340-4DC5-A6D7-658C23F84AB4}" destId="{A27FD3EA-B97E-4FD3-90C6-707BA44B1869}" srcOrd="0" destOrd="0" presId="urn:microsoft.com/office/officeart/2005/8/layout/hList1"/>
    <dgm:cxn modelId="{261AC211-C0D0-4717-AF30-C7E78CFF5FCE}" type="presOf" srcId="{ACBA237F-9F59-4A6F-9CDE-2DBD05138BED}" destId="{5CAFED48-C72F-46A5-9FA1-E48E5A960E9F}" srcOrd="0" destOrd="2" presId="urn:microsoft.com/office/officeart/2005/8/layout/hList1"/>
    <dgm:cxn modelId="{8FB6EE24-E16F-4535-AB78-210612B69E05}" srcId="{7AE7E770-8481-472C-BE41-6A5684CB5130}" destId="{32F6DEAB-0392-47F3-A2D6-7E6A28EAD32F}" srcOrd="0" destOrd="0" parTransId="{9E321E3B-7EC3-4308-9C06-DD4A71B36738}" sibTransId="{64749E13-4055-4B62-ABCD-E3C75C7297E7}"/>
    <dgm:cxn modelId="{E111C329-1F52-467A-B713-A9FBD0C8EAD1}" type="presOf" srcId="{C95A2AB0-0F22-463C-8DB5-32A2184D254E}" destId="{80262D76-D554-4E19-989A-BA517D320902}" srcOrd="0" destOrd="2" presId="urn:microsoft.com/office/officeart/2005/8/layout/hList1"/>
    <dgm:cxn modelId="{CFE3F22E-0408-4E2F-BF17-70EED47F0CEA}" srcId="{9BAE878A-04C1-49C8-8E3D-7AF278B82A40}" destId="{DC687F18-DB29-41B2-8941-4A81CD39FD8D}" srcOrd="2" destOrd="0" parTransId="{9311486B-124D-451D-A3DF-EB5A5D9AC4BD}" sibTransId="{8BFD30D3-F7B7-4717-B1A8-045035E5E530}"/>
    <dgm:cxn modelId="{FF0A593F-3859-4C1F-8132-C38A7C4C28BB}" srcId="{E1FFA5BC-9E2C-4C8A-A74E-B762AF67C38D}" destId="{9BAE878A-04C1-49C8-8E3D-7AF278B82A40}" srcOrd="3" destOrd="0" parTransId="{E8A31A28-8735-490B-840D-7348B8E78BFD}" sibTransId="{D95E8B6B-8CD6-40AD-84F4-EFF578C2B967}"/>
    <dgm:cxn modelId="{F96C983F-C96A-484D-9311-AB1C6B655A58}" srcId="{E1FFA5BC-9E2C-4C8A-A74E-B762AF67C38D}" destId="{7AE7E770-8481-472C-BE41-6A5684CB5130}" srcOrd="0" destOrd="0" parTransId="{281ACBC3-A28F-4F80-8D0B-8441FDA9FE56}" sibTransId="{813EDDA4-3800-492F-A15D-F4212FE5A3A8}"/>
    <dgm:cxn modelId="{9F57E643-59EC-4D62-8CDD-81200DAE139D}" srcId="{AB9B50A8-1340-4DC5-A6D7-658C23F84AB4}" destId="{79A0C0A2-A918-47CD-879A-F7E275013586}" srcOrd="3" destOrd="0" parTransId="{7B414948-C5A9-45FC-9117-F7686AE46613}" sibTransId="{818F1E51-60B1-4D8D-AEA0-165A166C4053}"/>
    <dgm:cxn modelId="{5F78776D-0F4B-471D-91DD-373F3EB930DC}" srcId="{270A9977-87A6-4E5C-9FD2-943CC2BB9C1B}" destId="{298B8E9F-3478-444A-AF43-28CF2A00D2F1}" srcOrd="0" destOrd="0" parTransId="{E8C4E067-15F8-4877-8A3C-AD39556F3522}" sibTransId="{F4605ACA-9D28-478A-AF29-6C2963D23217}"/>
    <dgm:cxn modelId="{D00B8E70-3D42-4F24-B67D-04AD0B948410}" srcId="{AB9B50A8-1340-4DC5-A6D7-658C23F84AB4}" destId="{137DBA86-4F17-49EA-B310-903B39E78F26}" srcOrd="1" destOrd="0" parTransId="{C0FC5BB5-F5F1-4F72-8873-A5AFB99150F5}" sibTransId="{28DABEB7-6EE9-4892-9E62-448937CF2AA9}"/>
    <dgm:cxn modelId="{CBEE7555-0A81-406D-AA0C-0C5CD2466FC4}" type="presOf" srcId="{DC687F18-DB29-41B2-8941-4A81CD39FD8D}" destId="{597E6009-B1A0-4BBE-A92D-CD8E18EB42FE}" srcOrd="0" destOrd="2" presId="urn:microsoft.com/office/officeart/2005/8/layout/hList1"/>
    <dgm:cxn modelId="{E8320277-680F-45DE-AFEA-0BCF6BBFD96D}" srcId="{9BAE878A-04C1-49C8-8E3D-7AF278B82A40}" destId="{842942D4-CD63-4B04-96CD-A5F6D8F92782}" srcOrd="0" destOrd="0" parTransId="{7CA94212-A504-4E63-BB0E-53FF1F037514}" sibTransId="{49E095D4-70F1-441F-A890-E242ABB4E5B0}"/>
    <dgm:cxn modelId="{C0A9B179-6387-41BE-88FA-F2F68C978192}" type="presOf" srcId="{3A8568C1-1717-4BBB-80BF-CFF00924A369}" destId="{80262D76-D554-4E19-989A-BA517D320902}" srcOrd="0" destOrd="0" presId="urn:microsoft.com/office/officeart/2005/8/layout/hList1"/>
    <dgm:cxn modelId="{1E51A380-102B-4A33-B05D-D5FD3321252E}" type="presOf" srcId="{7AE7E770-8481-472C-BE41-6A5684CB5130}" destId="{45F953A2-40F9-4FE2-B242-899045E9787C}" srcOrd="0" destOrd="0" presId="urn:microsoft.com/office/officeart/2005/8/layout/hList1"/>
    <dgm:cxn modelId="{FDF99985-6506-45FA-AA00-F3F4CA5A81E6}" type="presOf" srcId="{137DBA86-4F17-49EA-B310-903B39E78F26}" destId="{80262D76-D554-4E19-989A-BA517D320902}" srcOrd="0" destOrd="1" presId="urn:microsoft.com/office/officeart/2005/8/layout/hList1"/>
    <dgm:cxn modelId="{EFBDC287-1F52-4794-A6E8-912C2FA36CBF}" srcId="{E1FFA5BC-9E2C-4C8A-A74E-B762AF67C38D}" destId="{AB9B50A8-1340-4DC5-A6D7-658C23F84AB4}" srcOrd="2" destOrd="0" parTransId="{6F73C041-439D-4BC7-86DC-33CC9032ADB3}" sibTransId="{14F49A65-C269-4DC5-9C0D-7D74A00D7218}"/>
    <dgm:cxn modelId="{F0231CA5-DE64-4667-AF5C-FC097B955D09}" type="presOf" srcId="{9BAE878A-04C1-49C8-8E3D-7AF278B82A40}" destId="{97C8B993-DCA4-4237-895E-23DD5FE154C8}" srcOrd="0" destOrd="0" presId="urn:microsoft.com/office/officeart/2005/8/layout/hList1"/>
    <dgm:cxn modelId="{08CA25B2-1681-4A96-B94E-AA68F3063E10}" srcId="{270A9977-87A6-4E5C-9FD2-943CC2BB9C1B}" destId="{ACBA237F-9F59-4A6F-9CDE-2DBD05138BED}" srcOrd="2" destOrd="0" parTransId="{90A7D203-620E-4173-A794-3DEC34050328}" sibTransId="{28834BC4-5E64-413F-9E32-DF39BEB65A09}"/>
    <dgm:cxn modelId="{2AEF08B3-37AF-42B3-97D3-42A52A691EB2}" srcId="{7AE7E770-8481-472C-BE41-6A5684CB5130}" destId="{E9304174-4961-4BC8-926A-309E714D7884}" srcOrd="2" destOrd="0" parTransId="{9E162D06-F4AF-4289-A13A-261165951259}" sibTransId="{53843F2D-5690-42ED-8EB7-2DAFAAC51EE4}"/>
    <dgm:cxn modelId="{D0902DBC-A7E3-49D5-9EC9-5BE3287707F4}" srcId="{AB9B50A8-1340-4DC5-A6D7-658C23F84AB4}" destId="{C95A2AB0-0F22-463C-8DB5-32A2184D254E}" srcOrd="2" destOrd="0" parTransId="{BB31E9A0-4193-469A-B524-529C9F46078C}" sibTransId="{FE2A82A4-B874-46FC-9507-A98E1DA1B539}"/>
    <dgm:cxn modelId="{E59476BE-ECFB-4A2B-AB06-7CA4B3D314B2}" type="presOf" srcId="{298B8E9F-3478-444A-AF43-28CF2A00D2F1}" destId="{5CAFED48-C72F-46A5-9FA1-E48E5A960E9F}" srcOrd="0" destOrd="0" presId="urn:microsoft.com/office/officeart/2005/8/layout/hList1"/>
    <dgm:cxn modelId="{2394BAC5-7874-4B9B-844D-E27A20EC77E9}" type="presOf" srcId="{842942D4-CD63-4B04-96CD-A5F6D8F92782}" destId="{597E6009-B1A0-4BBE-A92D-CD8E18EB42FE}" srcOrd="0" destOrd="0" presId="urn:microsoft.com/office/officeart/2005/8/layout/hList1"/>
    <dgm:cxn modelId="{6B9FEACE-5CF3-4A98-81FA-DB7F3AF5FBA8}" type="presOf" srcId="{C985308A-0446-4E2B-9F94-1F9DFBE07F5D}" destId="{597E6009-B1A0-4BBE-A92D-CD8E18EB42FE}" srcOrd="0" destOrd="1" presId="urn:microsoft.com/office/officeart/2005/8/layout/hList1"/>
    <dgm:cxn modelId="{0DA712D2-63F5-4095-9E35-DCCC7792674E}" srcId="{270A9977-87A6-4E5C-9FD2-943CC2BB9C1B}" destId="{375A5DC3-5453-4D9A-BD6A-B306C5B5F143}" srcOrd="1" destOrd="0" parTransId="{D4361C64-20B1-4110-84E3-E43D0CD1E976}" sibTransId="{C8A8F029-4759-48A4-9FF5-229A3E8D9026}"/>
    <dgm:cxn modelId="{D05A3ED6-B071-4D35-AF2A-7EF6C879E429}" srcId="{7AE7E770-8481-472C-BE41-6A5684CB5130}" destId="{69C6CF78-254C-46B7-9DE2-8085274BC05A}" srcOrd="1" destOrd="0" parTransId="{DDBF9ECB-4BA4-4239-9CB6-1260899A68F5}" sibTransId="{E861D452-BEA2-4CB9-848C-A547B594BBD2}"/>
    <dgm:cxn modelId="{70C352D6-D3E0-4E10-92F3-2192B680FD06}" srcId="{E1FFA5BC-9E2C-4C8A-A74E-B762AF67C38D}" destId="{270A9977-87A6-4E5C-9FD2-943CC2BB9C1B}" srcOrd="1" destOrd="0" parTransId="{1FB14399-BF6A-47EF-8E76-837859F639B5}" sibTransId="{B73F98DB-5982-4AE4-935A-9DFB5398CE3E}"/>
    <dgm:cxn modelId="{3F7ED9D6-AEF3-46DB-ABDF-CBFC4CF23E27}" type="presOf" srcId="{32F6DEAB-0392-47F3-A2D6-7E6A28EAD32F}" destId="{069B5F96-A6B7-4E93-A6F1-F64D8FF0FD41}" srcOrd="0" destOrd="0" presId="urn:microsoft.com/office/officeart/2005/8/layout/hList1"/>
    <dgm:cxn modelId="{86929EF6-EEF0-451E-987A-94E390EC6435}" type="presOf" srcId="{E9304174-4961-4BC8-926A-309E714D7884}" destId="{069B5F96-A6B7-4E93-A6F1-F64D8FF0FD41}" srcOrd="0" destOrd="2" presId="urn:microsoft.com/office/officeart/2005/8/layout/hList1"/>
    <dgm:cxn modelId="{71E7BEF7-6E9E-4093-814B-C81FB2421CA3}" type="presOf" srcId="{375A5DC3-5453-4D9A-BD6A-B306C5B5F143}" destId="{5CAFED48-C72F-46A5-9FA1-E48E5A960E9F}" srcOrd="0" destOrd="1" presId="urn:microsoft.com/office/officeart/2005/8/layout/hList1"/>
    <dgm:cxn modelId="{C079C6F7-9ABB-4CEF-98C6-65DEEC57C505}" type="presOf" srcId="{E1FFA5BC-9E2C-4C8A-A74E-B762AF67C38D}" destId="{90CCE59C-458F-49CD-AEA5-9510CC8E2902}" srcOrd="0" destOrd="0" presId="urn:microsoft.com/office/officeart/2005/8/layout/hList1"/>
    <dgm:cxn modelId="{024B1BFB-B085-4FB9-B432-796B2C928FC1}" type="presOf" srcId="{270A9977-87A6-4E5C-9FD2-943CC2BB9C1B}" destId="{11937356-E6B5-4365-B418-9B7A2260349F}" srcOrd="0" destOrd="0" presId="urn:microsoft.com/office/officeart/2005/8/layout/hList1"/>
    <dgm:cxn modelId="{B66AB3FC-1F15-46E6-8343-9C43406B8F92}" type="presOf" srcId="{69C6CF78-254C-46B7-9DE2-8085274BC05A}" destId="{069B5F96-A6B7-4E93-A6F1-F64D8FF0FD41}" srcOrd="0" destOrd="1" presId="urn:microsoft.com/office/officeart/2005/8/layout/hList1"/>
    <dgm:cxn modelId="{A323D5B8-0CC5-43BF-8A80-B5E735A5589B}" type="presParOf" srcId="{90CCE59C-458F-49CD-AEA5-9510CC8E2902}" destId="{58C86CE8-26B5-4AE2-A467-EAB4D9A76133}" srcOrd="0" destOrd="0" presId="urn:microsoft.com/office/officeart/2005/8/layout/hList1"/>
    <dgm:cxn modelId="{B9B63A18-5E5B-4E86-94C8-6C66F7B763D7}" type="presParOf" srcId="{58C86CE8-26B5-4AE2-A467-EAB4D9A76133}" destId="{45F953A2-40F9-4FE2-B242-899045E9787C}" srcOrd="0" destOrd="0" presId="urn:microsoft.com/office/officeart/2005/8/layout/hList1"/>
    <dgm:cxn modelId="{A019E865-DF1C-4A7C-BC04-B4E9DD3F6811}" type="presParOf" srcId="{58C86CE8-26B5-4AE2-A467-EAB4D9A76133}" destId="{069B5F96-A6B7-4E93-A6F1-F64D8FF0FD41}" srcOrd="1" destOrd="0" presId="urn:microsoft.com/office/officeart/2005/8/layout/hList1"/>
    <dgm:cxn modelId="{15A1D94B-F7AD-45A0-A3D7-808BBE88311D}" type="presParOf" srcId="{90CCE59C-458F-49CD-AEA5-9510CC8E2902}" destId="{A44F120A-E353-4E44-976D-058E2EB9D797}" srcOrd="1" destOrd="0" presId="urn:microsoft.com/office/officeart/2005/8/layout/hList1"/>
    <dgm:cxn modelId="{9DC2F0F7-C099-4759-9629-B9B1AF33784F}" type="presParOf" srcId="{90CCE59C-458F-49CD-AEA5-9510CC8E2902}" destId="{69B90839-D3A7-4BB0-8A05-91F473A85FD3}" srcOrd="2" destOrd="0" presId="urn:microsoft.com/office/officeart/2005/8/layout/hList1"/>
    <dgm:cxn modelId="{77F8A5AD-B05E-486B-ABC5-3E25E6546822}" type="presParOf" srcId="{69B90839-D3A7-4BB0-8A05-91F473A85FD3}" destId="{11937356-E6B5-4365-B418-9B7A2260349F}" srcOrd="0" destOrd="0" presId="urn:microsoft.com/office/officeart/2005/8/layout/hList1"/>
    <dgm:cxn modelId="{728F9C21-7C38-4304-9111-1FE01C066AFD}" type="presParOf" srcId="{69B90839-D3A7-4BB0-8A05-91F473A85FD3}" destId="{5CAFED48-C72F-46A5-9FA1-E48E5A960E9F}" srcOrd="1" destOrd="0" presId="urn:microsoft.com/office/officeart/2005/8/layout/hList1"/>
    <dgm:cxn modelId="{6104C4DE-197C-448E-88CD-78DC2D564712}" type="presParOf" srcId="{90CCE59C-458F-49CD-AEA5-9510CC8E2902}" destId="{7158B4A4-6E73-4FB4-BB80-793FF1308425}" srcOrd="3" destOrd="0" presId="urn:microsoft.com/office/officeart/2005/8/layout/hList1"/>
    <dgm:cxn modelId="{D0923814-DC97-48E9-BFCA-47A1BC1D8936}" type="presParOf" srcId="{90CCE59C-458F-49CD-AEA5-9510CC8E2902}" destId="{BAB28808-3BA1-4361-BD66-E49AF46ACE3F}" srcOrd="4" destOrd="0" presId="urn:microsoft.com/office/officeart/2005/8/layout/hList1"/>
    <dgm:cxn modelId="{0A2DC385-7ADB-4145-9FA8-D060E26CCA7B}" type="presParOf" srcId="{BAB28808-3BA1-4361-BD66-E49AF46ACE3F}" destId="{A27FD3EA-B97E-4FD3-90C6-707BA44B1869}" srcOrd="0" destOrd="0" presId="urn:microsoft.com/office/officeart/2005/8/layout/hList1"/>
    <dgm:cxn modelId="{E3516FC8-1EAF-4CD6-A479-F4201B91AEF2}" type="presParOf" srcId="{BAB28808-3BA1-4361-BD66-E49AF46ACE3F}" destId="{80262D76-D554-4E19-989A-BA517D320902}" srcOrd="1" destOrd="0" presId="urn:microsoft.com/office/officeart/2005/8/layout/hList1"/>
    <dgm:cxn modelId="{80CFA1FA-0C8A-46BF-8C2B-48436A23B42D}" type="presParOf" srcId="{90CCE59C-458F-49CD-AEA5-9510CC8E2902}" destId="{55698E3D-8F50-4767-94C3-6A4EDA8B0B43}" srcOrd="5" destOrd="0" presId="urn:microsoft.com/office/officeart/2005/8/layout/hList1"/>
    <dgm:cxn modelId="{B9CE4642-F0C3-45FA-ABDB-1AB1ADB1A243}" type="presParOf" srcId="{90CCE59C-458F-49CD-AEA5-9510CC8E2902}" destId="{DE3FDC6E-E200-411D-A13C-5A785B5EE5C1}" srcOrd="6" destOrd="0" presId="urn:microsoft.com/office/officeart/2005/8/layout/hList1"/>
    <dgm:cxn modelId="{96BA4C81-99AC-4B66-8B85-341610C6CAE1}" type="presParOf" srcId="{DE3FDC6E-E200-411D-A13C-5A785B5EE5C1}" destId="{97C8B993-DCA4-4237-895E-23DD5FE154C8}" srcOrd="0" destOrd="0" presId="urn:microsoft.com/office/officeart/2005/8/layout/hList1"/>
    <dgm:cxn modelId="{7CA4FC9B-D6D7-4AF8-B0A8-E92B26AB4005}" type="presParOf" srcId="{DE3FDC6E-E200-411D-A13C-5A785B5EE5C1}" destId="{597E6009-B1A0-4BBE-A92D-CD8E18EB42F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4F4FC-25B2-446D-B23F-1143B77B0D1D}">
      <dsp:nvSpPr>
        <dsp:cNvPr id="0" name=""/>
        <dsp:cNvSpPr/>
      </dsp:nvSpPr>
      <dsp:spPr>
        <a:xfrm>
          <a:off x="1570874" y="1079256"/>
          <a:ext cx="820650" cy="820650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7047" t="3856" r="-1029" b="4140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/>
            <a:t> </a:t>
          </a:r>
        </a:p>
      </dsp:txBody>
      <dsp:txXfrm>
        <a:off x="1691055" y="1199437"/>
        <a:ext cx="580288" cy="580288"/>
      </dsp:txXfrm>
    </dsp:sp>
    <dsp:sp modelId="{61B094AB-4F20-4DFD-AEEB-D5B6A357285A}">
      <dsp:nvSpPr>
        <dsp:cNvPr id="0" name=""/>
        <dsp:cNvSpPr/>
      </dsp:nvSpPr>
      <dsp:spPr>
        <a:xfrm rot="16200000">
          <a:off x="1857359" y="936775"/>
          <a:ext cx="247681" cy="37279"/>
        </a:xfrm>
        <a:custGeom>
          <a:avLst/>
          <a:gdLst/>
          <a:ahLst/>
          <a:cxnLst/>
          <a:rect l="0" t="0" r="0" b="0"/>
          <a:pathLst>
            <a:path>
              <a:moveTo>
                <a:pt x="0" y="18639"/>
              </a:moveTo>
              <a:lnTo>
                <a:pt x="247681" y="18639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1975007" y="949223"/>
        <a:ext cx="12384" cy="12384"/>
      </dsp:txXfrm>
    </dsp:sp>
    <dsp:sp modelId="{367B593F-7A3C-4EBC-8A35-EC7498FA961F}">
      <dsp:nvSpPr>
        <dsp:cNvPr id="0" name=""/>
        <dsp:cNvSpPr/>
      </dsp:nvSpPr>
      <dsp:spPr>
        <a:xfrm>
          <a:off x="1570874" y="10924"/>
          <a:ext cx="820650" cy="820650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6177" t="13505" r="2769" b="14411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/>
            <a:t> </a:t>
          </a:r>
        </a:p>
      </dsp:txBody>
      <dsp:txXfrm>
        <a:off x="1691055" y="131105"/>
        <a:ext cx="580288" cy="580288"/>
      </dsp:txXfrm>
    </dsp:sp>
    <dsp:sp modelId="{A06687B6-A56A-4F06-BE1D-5C08E90B8C2E}">
      <dsp:nvSpPr>
        <dsp:cNvPr id="0" name=""/>
        <dsp:cNvSpPr/>
      </dsp:nvSpPr>
      <dsp:spPr>
        <a:xfrm rot="20520000">
          <a:off x="2365381" y="1305875"/>
          <a:ext cx="247681" cy="37279"/>
        </a:xfrm>
        <a:custGeom>
          <a:avLst/>
          <a:gdLst/>
          <a:ahLst/>
          <a:cxnLst/>
          <a:rect l="0" t="0" r="0" b="0"/>
          <a:pathLst>
            <a:path>
              <a:moveTo>
                <a:pt x="0" y="18639"/>
              </a:moveTo>
              <a:lnTo>
                <a:pt x="247681" y="18639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483030" y="1318323"/>
        <a:ext cx="12384" cy="12384"/>
      </dsp:txXfrm>
    </dsp:sp>
    <dsp:sp modelId="{00896B37-9CEC-464D-9342-ED77F0315316}">
      <dsp:nvSpPr>
        <dsp:cNvPr id="0" name=""/>
        <dsp:cNvSpPr/>
      </dsp:nvSpPr>
      <dsp:spPr>
        <a:xfrm>
          <a:off x="2586918" y="749123"/>
          <a:ext cx="820650" cy="820650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t="5309" b="5309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/>
            <a:t> </a:t>
          </a:r>
        </a:p>
      </dsp:txBody>
      <dsp:txXfrm>
        <a:off x="2707099" y="869304"/>
        <a:ext cx="580288" cy="580288"/>
      </dsp:txXfrm>
    </dsp:sp>
    <dsp:sp modelId="{672242D8-D153-4EC1-B820-39FA987D1F41}">
      <dsp:nvSpPr>
        <dsp:cNvPr id="0" name=""/>
        <dsp:cNvSpPr/>
      </dsp:nvSpPr>
      <dsp:spPr>
        <a:xfrm rot="3240000">
          <a:off x="2171334" y="1903091"/>
          <a:ext cx="247681" cy="37279"/>
        </a:xfrm>
        <a:custGeom>
          <a:avLst/>
          <a:gdLst/>
          <a:ahLst/>
          <a:cxnLst/>
          <a:rect l="0" t="0" r="0" b="0"/>
          <a:pathLst>
            <a:path>
              <a:moveTo>
                <a:pt x="0" y="18639"/>
              </a:moveTo>
              <a:lnTo>
                <a:pt x="247681" y="18639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88982" y="1915539"/>
        <a:ext cx="12384" cy="12384"/>
      </dsp:txXfrm>
    </dsp:sp>
    <dsp:sp modelId="{03E98B09-3D83-4B1A-9F84-877D840E74A0}">
      <dsp:nvSpPr>
        <dsp:cNvPr id="0" name=""/>
        <dsp:cNvSpPr/>
      </dsp:nvSpPr>
      <dsp:spPr>
        <a:xfrm>
          <a:off x="2198824" y="1943555"/>
          <a:ext cx="820650" cy="820650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15491" t="3973" r="3741" b="-3973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800" kern="1200"/>
            <a:t> </a:t>
          </a:r>
        </a:p>
      </dsp:txBody>
      <dsp:txXfrm>
        <a:off x="2319005" y="2063736"/>
        <a:ext cx="580288" cy="580288"/>
      </dsp:txXfrm>
    </dsp:sp>
    <dsp:sp modelId="{8E04B160-CEA2-4723-B4E1-74370E7E5DAF}">
      <dsp:nvSpPr>
        <dsp:cNvPr id="0" name=""/>
        <dsp:cNvSpPr/>
      </dsp:nvSpPr>
      <dsp:spPr>
        <a:xfrm rot="7493191">
          <a:off x="1585890" y="1891343"/>
          <a:ext cx="204360" cy="37279"/>
        </a:xfrm>
        <a:custGeom>
          <a:avLst/>
          <a:gdLst/>
          <a:ahLst/>
          <a:cxnLst/>
          <a:rect l="0" t="0" r="0" b="0"/>
          <a:pathLst>
            <a:path>
              <a:moveTo>
                <a:pt x="0" y="18639"/>
              </a:moveTo>
              <a:lnTo>
                <a:pt x="204360" y="18639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1682961" y="1904874"/>
        <a:ext cx="10218" cy="10218"/>
      </dsp:txXfrm>
    </dsp:sp>
    <dsp:sp modelId="{51351CBF-2D7F-42CE-83C6-280D9BC14774}">
      <dsp:nvSpPr>
        <dsp:cNvPr id="0" name=""/>
        <dsp:cNvSpPr/>
      </dsp:nvSpPr>
      <dsp:spPr>
        <a:xfrm>
          <a:off x="984616" y="1920059"/>
          <a:ext cx="820650" cy="820650"/>
        </a:xfrm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1485" t="6835" r="1485" b="-6835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800" kern="1200"/>
        </a:p>
      </dsp:txBody>
      <dsp:txXfrm>
        <a:off x="1104797" y="2040240"/>
        <a:ext cx="580288" cy="580288"/>
      </dsp:txXfrm>
    </dsp:sp>
    <dsp:sp modelId="{11255899-5B67-48D3-889B-7D1F1EB9F7D6}">
      <dsp:nvSpPr>
        <dsp:cNvPr id="0" name=""/>
        <dsp:cNvSpPr/>
      </dsp:nvSpPr>
      <dsp:spPr>
        <a:xfrm rot="11880000">
          <a:off x="1349337" y="1305875"/>
          <a:ext cx="247681" cy="37279"/>
        </a:xfrm>
        <a:custGeom>
          <a:avLst/>
          <a:gdLst/>
          <a:ahLst/>
          <a:cxnLst/>
          <a:rect l="0" t="0" r="0" b="0"/>
          <a:pathLst>
            <a:path>
              <a:moveTo>
                <a:pt x="0" y="18639"/>
              </a:moveTo>
              <a:lnTo>
                <a:pt x="247681" y="18639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1466985" y="1318323"/>
        <a:ext cx="12384" cy="12384"/>
      </dsp:txXfrm>
    </dsp:sp>
    <dsp:sp modelId="{089E805E-8D8C-4AE1-B16A-BCA0F7EDFBAA}">
      <dsp:nvSpPr>
        <dsp:cNvPr id="0" name=""/>
        <dsp:cNvSpPr/>
      </dsp:nvSpPr>
      <dsp:spPr>
        <a:xfrm>
          <a:off x="554830" y="749123"/>
          <a:ext cx="820650" cy="820650"/>
        </a:xfrm>
        <a:prstGeom prst="ellipse">
          <a:avLst/>
        </a:prstGeom>
        <a:blipFill dpi="0" rotWithShape="0">
          <a:blip xmlns:r="http://schemas.openxmlformats.org/officeDocument/2006/relationships" r:embed="rId6"/>
          <a:srcRect/>
          <a:stretch>
            <a:fillRect l="9092" t="3916" r="5452" b="3088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800" kern="1200"/>
        </a:p>
      </dsp:txBody>
      <dsp:txXfrm>
        <a:off x="675011" y="869304"/>
        <a:ext cx="580288" cy="5802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4F4FC-25B2-446D-B23F-1143B77B0D1D}">
      <dsp:nvSpPr>
        <dsp:cNvPr id="0" name=""/>
        <dsp:cNvSpPr/>
      </dsp:nvSpPr>
      <dsp:spPr>
        <a:xfrm>
          <a:off x="2484592" y="1629824"/>
          <a:ext cx="1251408" cy="1251408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22989" t="8311" r="6223" b="3681"/>
          </a:stretch>
        </a:blipFill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800" kern="1200"/>
            <a:t> </a:t>
          </a:r>
        </a:p>
      </dsp:txBody>
      <dsp:txXfrm>
        <a:off x="2667856" y="1813088"/>
        <a:ext cx="884880" cy="884880"/>
      </dsp:txXfrm>
    </dsp:sp>
    <dsp:sp modelId="{61B094AB-4F20-4DFD-AEEB-D5B6A357285A}">
      <dsp:nvSpPr>
        <dsp:cNvPr id="0" name=""/>
        <dsp:cNvSpPr/>
      </dsp:nvSpPr>
      <dsp:spPr>
        <a:xfrm rot="16200000">
          <a:off x="2922009" y="1423432"/>
          <a:ext cx="376574" cy="36210"/>
        </a:xfrm>
        <a:custGeom>
          <a:avLst/>
          <a:gdLst/>
          <a:ahLst/>
          <a:cxnLst/>
          <a:rect l="0" t="0" r="0" b="0"/>
          <a:pathLst>
            <a:path>
              <a:moveTo>
                <a:pt x="0" y="18105"/>
              </a:moveTo>
              <a:lnTo>
                <a:pt x="376574" y="18105"/>
              </a:lnTo>
            </a:path>
          </a:pathLst>
        </a:custGeom>
        <a:noFill/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3100882" y="1432123"/>
        <a:ext cx="18828" cy="18828"/>
      </dsp:txXfrm>
    </dsp:sp>
    <dsp:sp modelId="{367B593F-7A3C-4EBC-8A35-EC7498FA961F}">
      <dsp:nvSpPr>
        <dsp:cNvPr id="0" name=""/>
        <dsp:cNvSpPr/>
      </dsp:nvSpPr>
      <dsp:spPr>
        <a:xfrm>
          <a:off x="2484592" y="1841"/>
          <a:ext cx="1251408" cy="1251408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800" kern="1200"/>
            <a:t> </a:t>
          </a:r>
        </a:p>
      </dsp:txBody>
      <dsp:txXfrm>
        <a:off x="2667856" y="185105"/>
        <a:ext cx="884880" cy="884880"/>
      </dsp:txXfrm>
    </dsp:sp>
    <dsp:sp modelId="{A06687B6-A56A-4F06-BE1D-5C08E90B8C2E}">
      <dsp:nvSpPr>
        <dsp:cNvPr id="0" name=""/>
        <dsp:cNvSpPr/>
      </dsp:nvSpPr>
      <dsp:spPr>
        <a:xfrm rot="20520000">
          <a:off x="3696161" y="1985886"/>
          <a:ext cx="376574" cy="36210"/>
        </a:xfrm>
        <a:custGeom>
          <a:avLst/>
          <a:gdLst/>
          <a:ahLst/>
          <a:cxnLst/>
          <a:rect l="0" t="0" r="0" b="0"/>
          <a:pathLst>
            <a:path>
              <a:moveTo>
                <a:pt x="0" y="18105"/>
              </a:moveTo>
              <a:lnTo>
                <a:pt x="376574" y="18105"/>
              </a:lnTo>
            </a:path>
          </a:pathLst>
        </a:custGeom>
        <a:noFill/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3875034" y="1994577"/>
        <a:ext cx="18828" cy="18828"/>
      </dsp:txXfrm>
    </dsp:sp>
    <dsp:sp modelId="{00896B37-9CEC-464D-9342-ED77F0315316}">
      <dsp:nvSpPr>
        <dsp:cNvPr id="0" name=""/>
        <dsp:cNvSpPr/>
      </dsp:nvSpPr>
      <dsp:spPr>
        <a:xfrm>
          <a:off x="4032896" y="1126750"/>
          <a:ext cx="1251408" cy="1251408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8048" t="5423" r="-8048" b="-3909"/>
          </a:stretch>
        </a:blipFill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800" kern="1200"/>
            <a:t> </a:t>
          </a:r>
        </a:p>
      </dsp:txBody>
      <dsp:txXfrm>
        <a:off x="4216160" y="1310014"/>
        <a:ext cx="884880" cy="884880"/>
      </dsp:txXfrm>
    </dsp:sp>
    <dsp:sp modelId="{672242D8-D153-4EC1-B820-39FA987D1F41}">
      <dsp:nvSpPr>
        <dsp:cNvPr id="0" name=""/>
        <dsp:cNvSpPr/>
      </dsp:nvSpPr>
      <dsp:spPr>
        <a:xfrm rot="3240000">
          <a:off x="3400461" y="2895956"/>
          <a:ext cx="376574" cy="36210"/>
        </a:xfrm>
        <a:custGeom>
          <a:avLst/>
          <a:gdLst/>
          <a:ahLst/>
          <a:cxnLst/>
          <a:rect l="0" t="0" r="0" b="0"/>
          <a:pathLst>
            <a:path>
              <a:moveTo>
                <a:pt x="0" y="18105"/>
              </a:moveTo>
              <a:lnTo>
                <a:pt x="376574" y="18105"/>
              </a:lnTo>
            </a:path>
          </a:pathLst>
        </a:custGeom>
        <a:noFill/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3579334" y="2904647"/>
        <a:ext cx="18828" cy="18828"/>
      </dsp:txXfrm>
    </dsp:sp>
    <dsp:sp modelId="{03E98B09-3D83-4B1A-9F84-877D840E74A0}">
      <dsp:nvSpPr>
        <dsp:cNvPr id="0" name=""/>
        <dsp:cNvSpPr/>
      </dsp:nvSpPr>
      <dsp:spPr>
        <a:xfrm>
          <a:off x="3441496" y="2946890"/>
          <a:ext cx="1251408" cy="1251408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t="7857" b="7857"/>
          </a:stretch>
        </a:blipFill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800" kern="1200"/>
            <a:t> </a:t>
          </a:r>
        </a:p>
      </dsp:txBody>
      <dsp:txXfrm>
        <a:off x="3624760" y="3130154"/>
        <a:ext cx="884880" cy="884880"/>
      </dsp:txXfrm>
    </dsp:sp>
    <dsp:sp modelId="{792210B9-5F02-47AA-A874-D42E807EC31F}">
      <dsp:nvSpPr>
        <dsp:cNvPr id="0" name=""/>
        <dsp:cNvSpPr/>
      </dsp:nvSpPr>
      <dsp:spPr>
        <a:xfrm rot="7938238">
          <a:off x="2323520" y="2861816"/>
          <a:ext cx="437086" cy="36210"/>
        </a:xfrm>
        <a:custGeom>
          <a:avLst/>
          <a:gdLst/>
          <a:ahLst/>
          <a:cxnLst/>
          <a:rect l="0" t="0" r="0" b="0"/>
          <a:pathLst>
            <a:path>
              <a:moveTo>
                <a:pt x="0" y="18105"/>
              </a:moveTo>
              <a:lnTo>
                <a:pt x="437086" y="18105"/>
              </a:lnTo>
            </a:path>
          </a:pathLst>
        </a:custGeom>
        <a:noFill/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2531136" y="2868994"/>
        <a:ext cx="21854" cy="21854"/>
      </dsp:txXfrm>
    </dsp:sp>
    <dsp:sp modelId="{34C15AAD-21E4-422E-9F1D-E50B7823C634}">
      <dsp:nvSpPr>
        <dsp:cNvPr id="0" name=""/>
        <dsp:cNvSpPr/>
      </dsp:nvSpPr>
      <dsp:spPr>
        <a:xfrm>
          <a:off x="1348127" y="2878609"/>
          <a:ext cx="1251408" cy="1251408"/>
        </a:xfrm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11488" t="4312" r="9438" b="11170"/>
          </a:stretch>
        </a:blipFill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800" kern="1200"/>
        </a:p>
      </dsp:txBody>
      <dsp:txXfrm>
        <a:off x="1531391" y="3061873"/>
        <a:ext cx="884880" cy="884880"/>
      </dsp:txXfrm>
    </dsp:sp>
    <dsp:sp modelId="{8E04B160-CEA2-4723-B4E1-74370E7E5DAF}">
      <dsp:nvSpPr>
        <dsp:cNvPr id="0" name=""/>
        <dsp:cNvSpPr/>
      </dsp:nvSpPr>
      <dsp:spPr>
        <a:xfrm rot="11813191">
          <a:off x="2207706" y="2010565"/>
          <a:ext cx="310560" cy="36210"/>
        </a:xfrm>
        <a:custGeom>
          <a:avLst/>
          <a:gdLst/>
          <a:ahLst/>
          <a:cxnLst/>
          <a:rect l="0" t="0" r="0" b="0"/>
          <a:pathLst>
            <a:path>
              <a:moveTo>
                <a:pt x="0" y="18105"/>
              </a:moveTo>
              <a:lnTo>
                <a:pt x="310560" y="18105"/>
              </a:lnTo>
            </a:path>
          </a:pathLst>
        </a:custGeom>
        <a:noFill/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2355222" y="2020907"/>
        <a:ext cx="15528" cy="15528"/>
      </dsp:txXfrm>
    </dsp:sp>
    <dsp:sp modelId="{51351CBF-2D7F-42CE-83C6-280D9BC14774}">
      <dsp:nvSpPr>
        <dsp:cNvPr id="0" name=""/>
        <dsp:cNvSpPr/>
      </dsp:nvSpPr>
      <dsp:spPr>
        <a:xfrm>
          <a:off x="989972" y="1176108"/>
          <a:ext cx="1251408" cy="1251408"/>
        </a:xfrm>
        <a:prstGeom prst="ellipse">
          <a:avLst/>
        </a:prstGeom>
        <a:blipFill dpi="0" rotWithShape="0">
          <a:blip xmlns:r="http://schemas.openxmlformats.org/officeDocument/2006/relationships" r:embed="rId6"/>
          <a:srcRect/>
          <a:stretch>
            <a:fillRect l="12270" t="1717" r="8124" b="5291"/>
          </a:stretch>
        </a:blipFill>
        <a:ln w="571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800" kern="1200" dirty="0"/>
        </a:p>
      </dsp:txBody>
      <dsp:txXfrm>
        <a:off x="1173236" y="1359372"/>
        <a:ext cx="884880" cy="884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4F4FC-25B2-446D-B23F-1143B77B0D1D}">
      <dsp:nvSpPr>
        <dsp:cNvPr id="0" name=""/>
        <dsp:cNvSpPr/>
      </dsp:nvSpPr>
      <dsp:spPr>
        <a:xfrm>
          <a:off x="1811568" y="1211728"/>
          <a:ext cx="921401" cy="921401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10512" t="5563" r="10138" b="2059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200" kern="1200"/>
            <a:t> </a:t>
          </a:r>
        </a:p>
      </dsp:txBody>
      <dsp:txXfrm>
        <a:off x="1946504" y="1346664"/>
        <a:ext cx="651529" cy="651529"/>
      </dsp:txXfrm>
    </dsp:sp>
    <dsp:sp modelId="{61B094AB-4F20-4DFD-AEEB-D5B6A357285A}">
      <dsp:nvSpPr>
        <dsp:cNvPr id="0" name=""/>
        <dsp:cNvSpPr/>
      </dsp:nvSpPr>
      <dsp:spPr>
        <a:xfrm rot="16226932">
          <a:off x="2131833" y="1048317"/>
          <a:ext cx="290364" cy="36494"/>
        </a:xfrm>
        <a:custGeom>
          <a:avLst/>
          <a:gdLst/>
          <a:ahLst/>
          <a:cxnLst/>
          <a:rect l="0" t="0" r="0" b="0"/>
          <a:pathLst>
            <a:path>
              <a:moveTo>
                <a:pt x="0" y="18247"/>
              </a:moveTo>
              <a:lnTo>
                <a:pt x="290364" y="18247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269756" y="1059306"/>
        <a:ext cx="14518" cy="14518"/>
      </dsp:txXfrm>
    </dsp:sp>
    <dsp:sp modelId="{367B593F-7A3C-4EBC-8A35-EC7498FA961F}">
      <dsp:nvSpPr>
        <dsp:cNvPr id="0" name=""/>
        <dsp:cNvSpPr/>
      </dsp:nvSpPr>
      <dsp:spPr>
        <a:xfrm>
          <a:off x="1821061" y="0"/>
          <a:ext cx="921401" cy="921401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14400" t="12983" r="13946" b="57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200" kern="1200"/>
            <a:t> </a:t>
          </a:r>
        </a:p>
      </dsp:txBody>
      <dsp:txXfrm>
        <a:off x="1955997" y="134936"/>
        <a:ext cx="651529" cy="651529"/>
      </dsp:txXfrm>
    </dsp:sp>
    <dsp:sp modelId="{A06687B6-A56A-4F06-BE1D-5C08E90B8C2E}">
      <dsp:nvSpPr>
        <dsp:cNvPr id="0" name=""/>
        <dsp:cNvSpPr/>
      </dsp:nvSpPr>
      <dsp:spPr>
        <a:xfrm rot="20520000">
          <a:off x="2703610" y="1468814"/>
          <a:ext cx="278322" cy="36494"/>
        </a:xfrm>
        <a:custGeom>
          <a:avLst/>
          <a:gdLst/>
          <a:ahLst/>
          <a:cxnLst/>
          <a:rect l="0" t="0" r="0" b="0"/>
          <a:pathLst>
            <a:path>
              <a:moveTo>
                <a:pt x="0" y="18247"/>
              </a:moveTo>
              <a:lnTo>
                <a:pt x="278322" y="18247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835813" y="1480103"/>
        <a:ext cx="13916" cy="13916"/>
      </dsp:txXfrm>
    </dsp:sp>
    <dsp:sp modelId="{00896B37-9CEC-464D-9342-ED77F0315316}">
      <dsp:nvSpPr>
        <dsp:cNvPr id="0" name=""/>
        <dsp:cNvSpPr/>
      </dsp:nvSpPr>
      <dsp:spPr>
        <a:xfrm>
          <a:off x="2952573" y="840993"/>
          <a:ext cx="921401" cy="921401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5651" t="12686" r="4119" b="2952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200" kern="1200"/>
            <a:t> </a:t>
          </a:r>
        </a:p>
      </dsp:txBody>
      <dsp:txXfrm>
        <a:off x="3087509" y="975929"/>
        <a:ext cx="651529" cy="651529"/>
      </dsp:txXfrm>
    </dsp:sp>
    <dsp:sp modelId="{672242D8-D153-4EC1-B820-39FA987D1F41}">
      <dsp:nvSpPr>
        <dsp:cNvPr id="0" name=""/>
        <dsp:cNvSpPr/>
      </dsp:nvSpPr>
      <dsp:spPr>
        <a:xfrm rot="3240000">
          <a:off x="2485697" y="2139480"/>
          <a:ext cx="278322" cy="36494"/>
        </a:xfrm>
        <a:custGeom>
          <a:avLst/>
          <a:gdLst/>
          <a:ahLst/>
          <a:cxnLst/>
          <a:rect l="0" t="0" r="0" b="0"/>
          <a:pathLst>
            <a:path>
              <a:moveTo>
                <a:pt x="0" y="18247"/>
              </a:moveTo>
              <a:lnTo>
                <a:pt x="278322" y="18247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2617901" y="2150769"/>
        <a:ext cx="13916" cy="13916"/>
      </dsp:txXfrm>
    </dsp:sp>
    <dsp:sp modelId="{03E98B09-3D83-4B1A-9F84-877D840E74A0}">
      <dsp:nvSpPr>
        <dsp:cNvPr id="0" name=""/>
        <dsp:cNvSpPr/>
      </dsp:nvSpPr>
      <dsp:spPr>
        <a:xfrm>
          <a:off x="2516748" y="2182325"/>
          <a:ext cx="921401" cy="921401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14410" t="9533" r="16246" b="3637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200" kern="1200"/>
            <a:t> </a:t>
          </a:r>
        </a:p>
      </dsp:txBody>
      <dsp:txXfrm>
        <a:off x="2651684" y="2317261"/>
        <a:ext cx="651529" cy="651529"/>
      </dsp:txXfrm>
    </dsp:sp>
    <dsp:sp modelId="{8E04B160-CEA2-4723-B4E1-74370E7E5DAF}">
      <dsp:nvSpPr>
        <dsp:cNvPr id="0" name=""/>
        <dsp:cNvSpPr/>
      </dsp:nvSpPr>
      <dsp:spPr>
        <a:xfrm rot="7493191">
          <a:off x="1828251" y="2126287"/>
          <a:ext cx="229673" cy="36494"/>
        </a:xfrm>
        <a:custGeom>
          <a:avLst/>
          <a:gdLst/>
          <a:ahLst/>
          <a:cxnLst/>
          <a:rect l="0" t="0" r="0" b="0"/>
          <a:pathLst>
            <a:path>
              <a:moveTo>
                <a:pt x="0" y="18247"/>
              </a:moveTo>
              <a:lnTo>
                <a:pt x="229673" y="18247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1937346" y="2138793"/>
        <a:ext cx="11483" cy="11483"/>
      </dsp:txXfrm>
    </dsp:sp>
    <dsp:sp modelId="{51351CBF-2D7F-42CE-83C6-280D9BC14774}">
      <dsp:nvSpPr>
        <dsp:cNvPr id="0" name=""/>
        <dsp:cNvSpPr/>
      </dsp:nvSpPr>
      <dsp:spPr>
        <a:xfrm>
          <a:off x="1153207" y="2155940"/>
          <a:ext cx="921401" cy="921401"/>
        </a:xfrm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5771" t="6847" r="9036" b="775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200" kern="1200"/>
        </a:p>
      </dsp:txBody>
      <dsp:txXfrm>
        <a:off x="1288143" y="2290876"/>
        <a:ext cx="651529" cy="651529"/>
      </dsp:txXfrm>
    </dsp:sp>
    <dsp:sp modelId="{11255899-5B67-48D3-889B-7D1F1EB9F7D6}">
      <dsp:nvSpPr>
        <dsp:cNvPr id="0" name=""/>
        <dsp:cNvSpPr/>
      </dsp:nvSpPr>
      <dsp:spPr>
        <a:xfrm rot="11880000">
          <a:off x="1562605" y="1468814"/>
          <a:ext cx="278322" cy="36494"/>
        </a:xfrm>
        <a:custGeom>
          <a:avLst/>
          <a:gdLst/>
          <a:ahLst/>
          <a:cxnLst/>
          <a:rect l="0" t="0" r="0" b="0"/>
          <a:pathLst>
            <a:path>
              <a:moveTo>
                <a:pt x="0" y="18247"/>
              </a:moveTo>
              <a:lnTo>
                <a:pt x="278322" y="18247"/>
              </a:lnTo>
            </a:path>
          </a:pathLst>
        </a:custGeom>
        <a:noFill/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1694808" y="1480103"/>
        <a:ext cx="13916" cy="13916"/>
      </dsp:txXfrm>
    </dsp:sp>
    <dsp:sp modelId="{089E805E-8D8C-4AE1-B16A-BCA0F7EDFBAA}">
      <dsp:nvSpPr>
        <dsp:cNvPr id="0" name=""/>
        <dsp:cNvSpPr/>
      </dsp:nvSpPr>
      <dsp:spPr>
        <a:xfrm>
          <a:off x="670562" y="840993"/>
          <a:ext cx="921401" cy="921401"/>
        </a:xfrm>
        <a:prstGeom prst="ellipse">
          <a:avLst/>
        </a:prstGeom>
        <a:blipFill dpi="0" rotWithShape="0">
          <a:blip xmlns:r="http://schemas.openxmlformats.org/officeDocument/2006/relationships" r:embed="rId6"/>
          <a:srcRect/>
          <a:stretch>
            <a:fillRect l="17289" t="7317" r="12681" b="9265"/>
          </a:stretch>
        </a:blip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200" kern="1200"/>
        </a:p>
      </dsp:txBody>
      <dsp:txXfrm>
        <a:off x="805498" y="975929"/>
        <a:ext cx="651529" cy="6515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5DC70-1406-4ED5-8872-101EA7E06AE2}">
      <dsp:nvSpPr>
        <dsp:cNvPr id="0" name=""/>
        <dsp:cNvSpPr/>
      </dsp:nvSpPr>
      <dsp:spPr>
        <a:xfrm>
          <a:off x="374081" y="195380"/>
          <a:ext cx="4269122" cy="3883557"/>
        </a:xfrm>
        <a:prstGeom prst="pie">
          <a:avLst>
            <a:gd name="adj1" fmla="val 16200000"/>
            <a:gd name="adj2" fmla="val 1980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>
              <a:solidFill>
                <a:schemeClr val="tx1"/>
              </a:solidFill>
            </a:rPr>
            <a:t>Węglowodany</a:t>
          </a:r>
        </a:p>
      </dsp:txBody>
      <dsp:txXfrm>
        <a:off x="2554383" y="611476"/>
        <a:ext cx="1245160" cy="832190"/>
      </dsp:txXfrm>
    </dsp:sp>
    <dsp:sp modelId="{39DCBE88-2AE5-4D5E-81A9-0F516BD3B584}">
      <dsp:nvSpPr>
        <dsp:cNvPr id="0" name=""/>
        <dsp:cNvSpPr/>
      </dsp:nvSpPr>
      <dsp:spPr>
        <a:xfrm>
          <a:off x="380034" y="197232"/>
          <a:ext cx="4269122" cy="3883557"/>
        </a:xfrm>
        <a:prstGeom prst="pie">
          <a:avLst>
            <a:gd name="adj1" fmla="val 19800000"/>
            <a:gd name="adj2" fmla="val 1800000"/>
          </a:avLst>
        </a:prstGeom>
        <a:solidFill>
          <a:schemeClr val="accent6">
            <a:shade val="80000"/>
            <a:hueOff val="64256"/>
            <a:satOff val="-2582"/>
            <a:lumOff val="55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>
              <a:solidFill>
                <a:schemeClr val="tx1"/>
              </a:solidFill>
            </a:rPr>
            <a:t>Białka </a:t>
          </a:r>
        </a:p>
      </dsp:txBody>
      <dsp:txXfrm>
        <a:off x="3302350" y="1746032"/>
        <a:ext cx="1290901" cy="785957"/>
      </dsp:txXfrm>
    </dsp:sp>
    <dsp:sp modelId="{8143D808-5649-4CC8-8928-A3E80A91D6B3}">
      <dsp:nvSpPr>
        <dsp:cNvPr id="0" name=""/>
        <dsp:cNvSpPr/>
      </dsp:nvSpPr>
      <dsp:spPr>
        <a:xfrm>
          <a:off x="380034" y="197232"/>
          <a:ext cx="4269122" cy="3883557"/>
        </a:xfrm>
        <a:prstGeom prst="pie">
          <a:avLst>
            <a:gd name="adj1" fmla="val 1800000"/>
            <a:gd name="adj2" fmla="val 5400000"/>
          </a:avLst>
        </a:prstGeom>
        <a:solidFill>
          <a:schemeClr val="accent6">
            <a:shade val="80000"/>
            <a:hueOff val="128512"/>
            <a:satOff val="-5164"/>
            <a:lumOff val="110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>
              <a:solidFill>
                <a:schemeClr val="tx1"/>
              </a:solidFill>
            </a:rPr>
            <a:t>Tłuszcze </a:t>
          </a:r>
        </a:p>
      </dsp:txBody>
      <dsp:txXfrm>
        <a:off x="2560336" y="2832503"/>
        <a:ext cx="1245160" cy="832190"/>
      </dsp:txXfrm>
    </dsp:sp>
    <dsp:sp modelId="{FC789D28-BF00-4BA0-8198-B5523EFDC2AA}">
      <dsp:nvSpPr>
        <dsp:cNvPr id="0" name=""/>
        <dsp:cNvSpPr/>
      </dsp:nvSpPr>
      <dsp:spPr>
        <a:xfrm>
          <a:off x="380034" y="197232"/>
          <a:ext cx="4269122" cy="3883557"/>
        </a:xfrm>
        <a:prstGeom prst="pie">
          <a:avLst>
            <a:gd name="adj1" fmla="val 5400000"/>
            <a:gd name="adj2" fmla="val 9000000"/>
          </a:avLst>
        </a:prstGeom>
        <a:solidFill>
          <a:schemeClr val="accent6">
            <a:shade val="80000"/>
            <a:hueOff val="192768"/>
            <a:satOff val="-7745"/>
            <a:lumOff val="165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>
              <a:solidFill>
                <a:schemeClr val="tx1"/>
              </a:solidFill>
            </a:rPr>
            <a:t>Woda </a:t>
          </a:r>
        </a:p>
      </dsp:txBody>
      <dsp:txXfrm>
        <a:off x="1223694" y="2832503"/>
        <a:ext cx="1245160" cy="832190"/>
      </dsp:txXfrm>
    </dsp:sp>
    <dsp:sp modelId="{758166BB-BB0A-4DDB-888C-6C9A4B948A0B}">
      <dsp:nvSpPr>
        <dsp:cNvPr id="0" name=""/>
        <dsp:cNvSpPr/>
      </dsp:nvSpPr>
      <dsp:spPr>
        <a:xfrm>
          <a:off x="380034" y="197232"/>
          <a:ext cx="4269122" cy="3883557"/>
        </a:xfrm>
        <a:prstGeom prst="pie">
          <a:avLst>
            <a:gd name="adj1" fmla="val 9000000"/>
            <a:gd name="adj2" fmla="val 12600000"/>
          </a:avLst>
        </a:prstGeom>
        <a:solidFill>
          <a:schemeClr val="accent6">
            <a:shade val="80000"/>
            <a:hueOff val="257024"/>
            <a:satOff val="-10327"/>
            <a:lumOff val="221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>
              <a:solidFill>
                <a:schemeClr val="tx1"/>
              </a:solidFill>
            </a:rPr>
            <a:t>Składniki mineralne </a:t>
          </a:r>
        </a:p>
      </dsp:txBody>
      <dsp:txXfrm>
        <a:off x="446103" y="1746032"/>
        <a:ext cx="1290901" cy="785957"/>
      </dsp:txXfrm>
    </dsp:sp>
    <dsp:sp modelId="{97E647CA-40A5-48A7-A83E-AA7E44C9F22F}">
      <dsp:nvSpPr>
        <dsp:cNvPr id="0" name=""/>
        <dsp:cNvSpPr/>
      </dsp:nvSpPr>
      <dsp:spPr>
        <a:xfrm>
          <a:off x="380034" y="197232"/>
          <a:ext cx="4269122" cy="3883557"/>
        </a:xfrm>
        <a:prstGeom prst="pie">
          <a:avLst>
            <a:gd name="adj1" fmla="val 12600000"/>
            <a:gd name="adj2" fmla="val 16200000"/>
          </a:avLst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tx1"/>
              </a:solidFill>
            </a:rPr>
            <a:t>Witaminy</a:t>
          </a:r>
        </a:p>
      </dsp:txBody>
      <dsp:txXfrm>
        <a:off x="1223694" y="613328"/>
        <a:ext cx="1245160" cy="8321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D3DF2-C13A-4FEC-B135-C77B51BE55D9}">
      <dsp:nvSpPr>
        <dsp:cNvPr id="0" name=""/>
        <dsp:cNvSpPr/>
      </dsp:nvSpPr>
      <dsp:spPr>
        <a:xfrm>
          <a:off x="1828801" y="1674399"/>
          <a:ext cx="2465404" cy="164766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CECHY SENSORYCZNE</a:t>
          </a:r>
        </a:p>
      </dsp:txBody>
      <dsp:txXfrm>
        <a:off x="2189851" y="1915694"/>
        <a:ext cx="1743304" cy="1165078"/>
      </dsp:txXfrm>
    </dsp:sp>
    <dsp:sp modelId="{E1262311-52E1-4DD4-8FC0-A38265E8ECF2}">
      <dsp:nvSpPr>
        <dsp:cNvPr id="0" name=""/>
        <dsp:cNvSpPr/>
      </dsp:nvSpPr>
      <dsp:spPr>
        <a:xfrm rot="16200000">
          <a:off x="2921176" y="1513841"/>
          <a:ext cx="280653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280653" y="20231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>
            <a:solidFill>
              <a:schemeClr val="tx1"/>
            </a:solidFill>
          </a:endParaRPr>
        </a:p>
      </dsp:txBody>
      <dsp:txXfrm>
        <a:off x="3054487" y="1527056"/>
        <a:ext cx="14032" cy="14032"/>
      </dsp:txXfrm>
    </dsp:sp>
    <dsp:sp modelId="{5189A2F3-040B-4FD3-8BD4-E25BD453D7B2}">
      <dsp:nvSpPr>
        <dsp:cNvPr id="0" name=""/>
        <dsp:cNvSpPr/>
      </dsp:nvSpPr>
      <dsp:spPr>
        <a:xfrm>
          <a:off x="2373300" y="17339"/>
          <a:ext cx="1376405" cy="13764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>
              <a:solidFill>
                <a:schemeClr val="tx1"/>
              </a:solidFill>
            </a:rPr>
            <a:t>smak</a:t>
          </a:r>
        </a:p>
      </dsp:txBody>
      <dsp:txXfrm>
        <a:off x="2574870" y="218909"/>
        <a:ext cx="973265" cy="973265"/>
      </dsp:txXfrm>
    </dsp:sp>
    <dsp:sp modelId="{DFAEB98A-A6FE-4EE5-AC4C-AE315DBC5280}">
      <dsp:nvSpPr>
        <dsp:cNvPr id="0" name=""/>
        <dsp:cNvSpPr/>
      </dsp:nvSpPr>
      <dsp:spPr>
        <a:xfrm rot="20014214">
          <a:off x="4019481" y="1853707"/>
          <a:ext cx="596034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596034" y="20231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>
            <a:solidFill>
              <a:schemeClr val="tx1"/>
            </a:solidFill>
          </a:endParaRPr>
        </a:p>
      </dsp:txBody>
      <dsp:txXfrm>
        <a:off x="4302598" y="1859037"/>
        <a:ext cx="29801" cy="29801"/>
      </dsp:txXfrm>
    </dsp:sp>
    <dsp:sp modelId="{6E665250-83EC-4DA6-8E50-FEF08308E7FA}">
      <dsp:nvSpPr>
        <dsp:cNvPr id="0" name=""/>
        <dsp:cNvSpPr/>
      </dsp:nvSpPr>
      <dsp:spPr>
        <a:xfrm>
          <a:off x="4512437" y="746768"/>
          <a:ext cx="1376405" cy="13764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>
              <a:solidFill>
                <a:schemeClr val="tx1"/>
              </a:solidFill>
            </a:rPr>
            <a:t>wygląd</a:t>
          </a:r>
        </a:p>
      </dsp:txBody>
      <dsp:txXfrm>
        <a:off x="4714007" y="948338"/>
        <a:ext cx="973265" cy="973265"/>
      </dsp:txXfrm>
    </dsp:sp>
    <dsp:sp modelId="{8C4DB0AF-BB27-45A4-92DB-7B28CD83A5C9}">
      <dsp:nvSpPr>
        <dsp:cNvPr id="0" name=""/>
        <dsp:cNvSpPr/>
      </dsp:nvSpPr>
      <dsp:spPr>
        <a:xfrm rot="2378610">
          <a:off x="3765616" y="3312907"/>
          <a:ext cx="607112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607112" y="20231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>
            <a:solidFill>
              <a:schemeClr val="tx1"/>
            </a:solidFill>
          </a:endParaRPr>
        </a:p>
      </dsp:txBody>
      <dsp:txXfrm>
        <a:off x="4053995" y="3317961"/>
        <a:ext cx="30355" cy="30355"/>
      </dsp:txXfrm>
    </dsp:sp>
    <dsp:sp modelId="{9EB70214-BAD4-44A7-8140-ABBA88F75ED8}">
      <dsp:nvSpPr>
        <dsp:cNvPr id="0" name=""/>
        <dsp:cNvSpPr/>
      </dsp:nvSpPr>
      <dsp:spPr>
        <a:xfrm>
          <a:off x="4144653" y="3277687"/>
          <a:ext cx="1376405" cy="13764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>
              <a:solidFill>
                <a:schemeClr val="tx1"/>
              </a:solidFill>
            </a:rPr>
            <a:t>zapach</a:t>
          </a:r>
        </a:p>
      </dsp:txBody>
      <dsp:txXfrm>
        <a:off x="4346223" y="3479257"/>
        <a:ext cx="973265" cy="973265"/>
      </dsp:txXfrm>
    </dsp:sp>
    <dsp:sp modelId="{9B1FD95C-3891-4F5A-A9B5-3800D112BE06}">
      <dsp:nvSpPr>
        <dsp:cNvPr id="0" name=""/>
        <dsp:cNvSpPr/>
      </dsp:nvSpPr>
      <dsp:spPr>
        <a:xfrm rot="8294645">
          <a:off x="1864147" y="3312423"/>
          <a:ext cx="525319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525319" y="20231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>
            <a:solidFill>
              <a:schemeClr val="tx1"/>
            </a:solidFill>
          </a:endParaRPr>
        </a:p>
      </dsp:txBody>
      <dsp:txXfrm rot="10800000">
        <a:off x="2113674" y="3319521"/>
        <a:ext cx="26265" cy="26265"/>
      </dsp:txXfrm>
    </dsp:sp>
    <dsp:sp modelId="{C064377E-8ED2-4800-A341-D10A49908EF7}">
      <dsp:nvSpPr>
        <dsp:cNvPr id="0" name=""/>
        <dsp:cNvSpPr/>
      </dsp:nvSpPr>
      <dsp:spPr>
        <a:xfrm>
          <a:off x="729271" y="3277687"/>
          <a:ext cx="1376405" cy="13764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tekstura</a:t>
          </a:r>
        </a:p>
      </dsp:txBody>
      <dsp:txXfrm>
        <a:off x="930841" y="3479257"/>
        <a:ext cx="973265" cy="973265"/>
      </dsp:txXfrm>
    </dsp:sp>
    <dsp:sp modelId="{E4BC9CF5-FD18-459B-BFA0-2714F5D73096}">
      <dsp:nvSpPr>
        <dsp:cNvPr id="0" name=""/>
        <dsp:cNvSpPr/>
      </dsp:nvSpPr>
      <dsp:spPr>
        <a:xfrm rot="12447108">
          <a:off x="1453980" y="1817477"/>
          <a:ext cx="672114" cy="40462"/>
        </a:xfrm>
        <a:custGeom>
          <a:avLst/>
          <a:gdLst/>
          <a:ahLst/>
          <a:cxnLst/>
          <a:rect l="0" t="0" r="0" b="0"/>
          <a:pathLst>
            <a:path>
              <a:moveTo>
                <a:pt x="0" y="20231"/>
              </a:moveTo>
              <a:lnTo>
                <a:pt x="672114" y="20231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>
            <a:solidFill>
              <a:schemeClr val="tx1"/>
            </a:solidFill>
          </a:endParaRPr>
        </a:p>
      </dsp:txBody>
      <dsp:txXfrm rot="10800000">
        <a:off x="1773234" y="1820905"/>
        <a:ext cx="33605" cy="33605"/>
      </dsp:txXfrm>
    </dsp:sp>
    <dsp:sp modelId="{C8C98022-6799-4FB4-B45A-21B2ABF98DDA}">
      <dsp:nvSpPr>
        <dsp:cNvPr id="0" name=""/>
        <dsp:cNvSpPr/>
      </dsp:nvSpPr>
      <dsp:spPr>
        <a:xfrm>
          <a:off x="192906" y="677319"/>
          <a:ext cx="1376405" cy="13764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>
              <a:solidFill>
                <a:schemeClr val="tx1"/>
              </a:solidFill>
            </a:rPr>
            <a:t>barwa</a:t>
          </a:r>
        </a:p>
      </dsp:txBody>
      <dsp:txXfrm>
        <a:off x="394476" y="878889"/>
        <a:ext cx="973265" cy="9732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79142-0943-4A7F-8C7F-80841AF5BD60}">
      <dsp:nvSpPr>
        <dsp:cNvPr id="0" name=""/>
        <dsp:cNvSpPr/>
      </dsp:nvSpPr>
      <dsp:spPr>
        <a:xfrm>
          <a:off x="649253" y="23394"/>
          <a:ext cx="2849033" cy="8083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ZACHOWANIE PODCZAS GOTOWANIA </a:t>
          </a:r>
        </a:p>
      </dsp:txBody>
      <dsp:txXfrm>
        <a:off x="672929" y="47070"/>
        <a:ext cx="2801681" cy="761003"/>
      </dsp:txXfrm>
    </dsp:sp>
    <dsp:sp modelId="{8DAB0BE4-83B2-494A-8E4B-0D795180B19A}">
      <dsp:nvSpPr>
        <dsp:cNvPr id="0" name=""/>
        <dsp:cNvSpPr/>
      </dsp:nvSpPr>
      <dsp:spPr>
        <a:xfrm>
          <a:off x="934156" y="831750"/>
          <a:ext cx="110628" cy="585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5508"/>
              </a:lnTo>
              <a:lnTo>
                <a:pt x="110628" y="585508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1D007-82E2-4154-BBB2-8E94B4550FBE}">
      <dsp:nvSpPr>
        <dsp:cNvPr id="0" name=""/>
        <dsp:cNvSpPr/>
      </dsp:nvSpPr>
      <dsp:spPr>
        <a:xfrm>
          <a:off x="1044784" y="1013080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Zmiany strukturalne i chemiczne w surowcach</a:t>
          </a:r>
        </a:p>
      </dsp:txBody>
      <dsp:txXfrm>
        <a:off x="1068460" y="1036756"/>
        <a:ext cx="2801681" cy="761003"/>
      </dsp:txXfrm>
    </dsp:sp>
    <dsp:sp modelId="{588E53E5-D36B-4CE0-9245-FBF18E7F86DF}">
      <dsp:nvSpPr>
        <dsp:cNvPr id="0" name=""/>
        <dsp:cNvSpPr/>
      </dsp:nvSpPr>
      <dsp:spPr>
        <a:xfrm>
          <a:off x="934156" y="831750"/>
          <a:ext cx="142199" cy="1595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5952"/>
              </a:lnTo>
              <a:lnTo>
                <a:pt x="142199" y="159595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C54B3-A4EB-4161-B796-C42956F23730}">
      <dsp:nvSpPr>
        <dsp:cNvPr id="0" name=""/>
        <dsp:cNvSpPr/>
      </dsp:nvSpPr>
      <dsp:spPr>
        <a:xfrm>
          <a:off x="1076356" y="2023525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Wpływ na konsystencję, smak, wartość odżywczą</a:t>
          </a:r>
        </a:p>
      </dsp:txBody>
      <dsp:txXfrm>
        <a:off x="1100032" y="2047201"/>
        <a:ext cx="2801681" cy="761003"/>
      </dsp:txXfrm>
    </dsp:sp>
    <dsp:sp modelId="{78F9CCA8-F5A2-49EA-AFA5-F1E32F91716D}">
      <dsp:nvSpPr>
        <dsp:cNvPr id="0" name=""/>
        <dsp:cNvSpPr/>
      </dsp:nvSpPr>
      <dsp:spPr>
        <a:xfrm>
          <a:off x="934156" y="831750"/>
          <a:ext cx="157991" cy="2694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4895"/>
              </a:lnTo>
              <a:lnTo>
                <a:pt x="157991" y="269489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DC826-0A67-421D-B8C7-A64AB96DBD15}">
      <dsp:nvSpPr>
        <dsp:cNvPr id="0" name=""/>
        <dsp:cNvSpPr/>
      </dsp:nvSpPr>
      <dsp:spPr>
        <a:xfrm>
          <a:off x="1092148" y="3018182"/>
          <a:ext cx="2849033" cy="10169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Zmiany</a:t>
          </a:r>
          <a:r>
            <a:rPr lang="pl-PL" sz="1800" kern="1200" baseline="0" dirty="0"/>
            <a:t> tekstury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baseline="0" dirty="0"/>
            <a:t>Zmiany barwy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baseline="0" dirty="0"/>
            <a:t>Zmiany masy </a:t>
          </a:r>
          <a:endParaRPr lang="pl-PL" sz="1800" kern="1200" dirty="0"/>
        </a:p>
      </dsp:txBody>
      <dsp:txXfrm>
        <a:off x="1121933" y="3047967"/>
        <a:ext cx="2789463" cy="957357"/>
      </dsp:txXfrm>
    </dsp:sp>
    <dsp:sp modelId="{E7594BA9-3C1B-4B31-862C-B2A223F4F6EF}">
      <dsp:nvSpPr>
        <dsp:cNvPr id="0" name=""/>
        <dsp:cNvSpPr/>
      </dsp:nvSpPr>
      <dsp:spPr>
        <a:xfrm>
          <a:off x="934156" y="831750"/>
          <a:ext cx="173783" cy="3793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3556"/>
              </a:lnTo>
              <a:lnTo>
                <a:pt x="173783" y="379355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8A497E-2D8C-494C-B522-91D4C4C5D472}">
      <dsp:nvSpPr>
        <dsp:cNvPr id="0" name=""/>
        <dsp:cNvSpPr/>
      </dsp:nvSpPr>
      <dsp:spPr>
        <a:xfrm>
          <a:off x="1107940" y="4221128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Mięso – denaturacja kolagenu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Warzywa - mięknienie</a:t>
          </a:r>
        </a:p>
      </dsp:txBody>
      <dsp:txXfrm>
        <a:off x="1131616" y="4244804"/>
        <a:ext cx="2801681" cy="761003"/>
      </dsp:txXfrm>
    </dsp:sp>
    <dsp:sp modelId="{A8ED7443-9890-4006-A635-3E3A1E1C126F}">
      <dsp:nvSpPr>
        <dsp:cNvPr id="0" name=""/>
        <dsp:cNvSpPr/>
      </dsp:nvSpPr>
      <dsp:spPr>
        <a:xfrm>
          <a:off x="4425066" y="2636"/>
          <a:ext cx="3449997" cy="8083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ZACHOWANIE PODCZAS PIECZENIA</a:t>
          </a:r>
        </a:p>
      </dsp:txBody>
      <dsp:txXfrm>
        <a:off x="4448742" y="26312"/>
        <a:ext cx="3402645" cy="761003"/>
      </dsp:txXfrm>
    </dsp:sp>
    <dsp:sp modelId="{5006C6DC-27AE-4157-BDA8-F5866EFEDA08}">
      <dsp:nvSpPr>
        <dsp:cNvPr id="0" name=""/>
        <dsp:cNvSpPr/>
      </dsp:nvSpPr>
      <dsp:spPr>
        <a:xfrm>
          <a:off x="4770065" y="810991"/>
          <a:ext cx="218873" cy="606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266"/>
              </a:lnTo>
              <a:lnTo>
                <a:pt x="218873" y="60626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3B65B-C358-4DCF-9B3F-B4476B74CFF5}">
      <dsp:nvSpPr>
        <dsp:cNvPr id="0" name=""/>
        <dsp:cNvSpPr/>
      </dsp:nvSpPr>
      <dsp:spPr>
        <a:xfrm>
          <a:off x="4988939" y="1013080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Zmiany w strukturze i cechach sensorycznych surowców</a:t>
          </a:r>
        </a:p>
      </dsp:txBody>
      <dsp:txXfrm>
        <a:off x="5012615" y="1036756"/>
        <a:ext cx="2801681" cy="761003"/>
      </dsp:txXfrm>
    </dsp:sp>
    <dsp:sp modelId="{F5D7CBA9-A413-42CD-87CD-730C4E9AC226}">
      <dsp:nvSpPr>
        <dsp:cNvPr id="0" name=""/>
        <dsp:cNvSpPr/>
      </dsp:nvSpPr>
      <dsp:spPr>
        <a:xfrm>
          <a:off x="4770065" y="810991"/>
          <a:ext cx="235351" cy="1839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9352"/>
              </a:lnTo>
              <a:lnTo>
                <a:pt x="235351" y="1839352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8D3DEA-C25E-43C4-A983-5343C53485C9}">
      <dsp:nvSpPr>
        <dsp:cNvPr id="0" name=""/>
        <dsp:cNvSpPr/>
      </dsp:nvSpPr>
      <dsp:spPr>
        <a:xfrm>
          <a:off x="5005417" y="2023525"/>
          <a:ext cx="2849033" cy="1253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Zmiana masy i objętości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Zmiana barwy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Zmiana zawartości wody/wilgotności </a:t>
          </a:r>
        </a:p>
      </dsp:txBody>
      <dsp:txXfrm>
        <a:off x="5042135" y="2060243"/>
        <a:ext cx="2775597" cy="1180202"/>
      </dsp:txXfrm>
    </dsp:sp>
    <dsp:sp modelId="{2FFD3FC1-41B2-4279-89B4-9A1CE9F4FB32}">
      <dsp:nvSpPr>
        <dsp:cNvPr id="0" name=""/>
        <dsp:cNvSpPr/>
      </dsp:nvSpPr>
      <dsp:spPr>
        <a:xfrm>
          <a:off x="4770065" y="810991"/>
          <a:ext cx="251828" cy="3302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2355"/>
              </a:lnTo>
              <a:lnTo>
                <a:pt x="251828" y="330235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895AA6-68A6-466A-87D2-3BE2A25F95B0}">
      <dsp:nvSpPr>
        <dsp:cNvPr id="0" name=""/>
        <dsp:cNvSpPr/>
      </dsp:nvSpPr>
      <dsp:spPr>
        <a:xfrm>
          <a:off x="5021894" y="3462778"/>
          <a:ext cx="2849033" cy="13011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Cukry – karmelizacja, reakcje </a:t>
          </a:r>
          <a:r>
            <a:rPr lang="pl-PL" sz="1800" kern="1200" dirty="0" err="1"/>
            <a:t>Maillarda</a:t>
          </a:r>
          <a:r>
            <a:rPr lang="pl-PL" sz="1800" kern="1200" dirty="0"/>
            <a:t> 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Białka – denaturacja, koagulacja</a:t>
          </a:r>
        </a:p>
      </dsp:txBody>
      <dsp:txXfrm>
        <a:off x="5060003" y="3500887"/>
        <a:ext cx="2772815" cy="1224919"/>
      </dsp:txXfrm>
    </dsp:sp>
    <dsp:sp modelId="{CFAA004C-CDCD-4191-A8FC-3E2A4A8C97E7}">
      <dsp:nvSpPr>
        <dsp:cNvPr id="0" name=""/>
        <dsp:cNvSpPr/>
      </dsp:nvSpPr>
      <dsp:spPr>
        <a:xfrm>
          <a:off x="8546468" y="47006"/>
          <a:ext cx="3449997" cy="80835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ZACHOWANIE PODCZAS SMAŻENIA</a:t>
          </a:r>
        </a:p>
      </dsp:txBody>
      <dsp:txXfrm>
        <a:off x="8570144" y="70682"/>
        <a:ext cx="3402645" cy="761003"/>
      </dsp:txXfrm>
    </dsp:sp>
    <dsp:sp modelId="{EE06DECB-A2AE-4A57-A375-02D241FFC767}">
      <dsp:nvSpPr>
        <dsp:cNvPr id="0" name=""/>
        <dsp:cNvSpPr/>
      </dsp:nvSpPr>
      <dsp:spPr>
        <a:xfrm>
          <a:off x="8891468" y="855362"/>
          <a:ext cx="255964" cy="606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266"/>
              </a:lnTo>
              <a:lnTo>
                <a:pt x="255964" y="606266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1E37A9-EFFA-427F-A7A9-CBEA71139B56}">
      <dsp:nvSpPr>
        <dsp:cNvPr id="0" name=""/>
        <dsp:cNvSpPr/>
      </dsp:nvSpPr>
      <dsp:spPr>
        <a:xfrm>
          <a:off x="9147432" y="1057451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Zmiany w teksturze, szybkie odparowywanie wody</a:t>
          </a:r>
        </a:p>
      </dsp:txBody>
      <dsp:txXfrm>
        <a:off x="9171108" y="1081127"/>
        <a:ext cx="2801681" cy="761003"/>
      </dsp:txXfrm>
    </dsp:sp>
    <dsp:sp modelId="{CF65B0C6-C4B5-4A69-99EE-DAE1AB3DEB83}">
      <dsp:nvSpPr>
        <dsp:cNvPr id="0" name=""/>
        <dsp:cNvSpPr/>
      </dsp:nvSpPr>
      <dsp:spPr>
        <a:xfrm>
          <a:off x="8891468" y="855362"/>
          <a:ext cx="255964" cy="1616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711"/>
              </a:lnTo>
              <a:lnTo>
                <a:pt x="255964" y="1616711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B00415-F968-4073-A467-7D3A5A16DB0D}">
      <dsp:nvSpPr>
        <dsp:cNvPr id="0" name=""/>
        <dsp:cNvSpPr/>
      </dsp:nvSpPr>
      <dsp:spPr>
        <a:xfrm>
          <a:off x="9147432" y="2067895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/>
            <a:t>Wchłanianie tłuszczu – zmiana smaku i kaloryczności </a:t>
          </a:r>
        </a:p>
      </dsp:txBody>
      <dsp:txXfrm>
        <a:off x="9171108" y="2091571"/>
        <a:ext cx="2801681" cy="761003"/>
      </dsp:txXfrm>
    </dsp:sp>
    <dsp:sp modelId="{0193F4AF-23AC-4F96-8F83-01F507C73FED}">
      <dsp:nvSpPr>
        <dsp:cNvPr id="0" name=""/>
        <dsp:cNvSpPr/>
      </dsp:nvSpPr>
      <dsp:spPr>
        <a:xfrm>
          <a:off x="8891468" y="855362"/>
          <a:ext cx="255964" cy="2627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7155"/>
              </a:lnTo>
              <a:lnTo>
                <a:pt x="255964" y="262715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49456-4964-47E0-969D-B870F76D8A3B}">
      <dsp:nvSpPr>
        <dsp:cNvPr id="0" name=""/>
        <dsp:cNvSpPr/>
      </dsp:nvSpPr>
      <dsp:spPr>
        <a:xfrm>
          <a:off x="9147432" y="3078340"/>
          <a:ext cx="2849033" cy="8083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Zmiana zawartości wody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Zmiana barwy</a:t>
          </a:r>
        </a:p>
      </dsp:txBody>
      <dsp:txXfrm>
        <a:off x="9171108" y="3102016"/>
        <a:ext cx="2801681" cy="7610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53A2-40F9-4FE2-B242-899045E9787C}">
      <dsp:nvSpPr>
        <dsp:cNvPr id="0" name=""/>
        <dsp:cNvSpPr/>
      </dsp:nvSpPr>
      <dsp:spPr>
        <a:xfrm>
          <a:off x="4298" y="88211"/>
          <a:ext cx="2584403" cy="57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KOLAGEN</a:t>
          </a:r>
        </a:p>
      </dsp:txBody>
      <dsp:txXfrm>
        <a:off x="4298" y="88211"/>
        <a:ext cx="2584403" cy="576000"/>
      </dsp:txXfrm>
    </dsp:sp>
    <dsp:sp modelId="{069B5F96-A6B7-4E93-A6F1-F64D8FF0FD41}">
      <dsp:nvSpPr>
        <dsp:cNvPr id="0" name=""/>
        <dsp:cNvSpPr/>
      </dsp:nvSpPr>
      <dsp:spPr>
        <a:xfrm>
          <a:off x="4298" y="664211"/>
          <a:ext cx="2584403" cy="40831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Kruchość mięsa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 dirty="0">
              <a:latin typeface="+mn-lt"/>
            </a:rPr>
            <a:t>WYSOKA ZAWARTOŚĆ (wołowina) </a:t>
          </a:r>
          <a:r>
            <a:rPr lang="pl-PL" sz="2000" kern="1200" dirty="0">
              <a:latin typeface="+mn-lt"/>
              <a:cs typeface="Times New Roman" panose="02020603050405020304" pitchFamily="18" charset="0"/>
            </a:rPr>
            <a:t>→</a:t>
          </a:r>
          <a:r>
            <a:rPr lang="pl-PL" sz="2000" kern="1200" dirty="0">
              <a:latin typeface="+mn-lt"/>
            </a:rPr>
            <a:t> denaturacja do żelatyny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NISKA ZAWARTOŚĆ (ryby) 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→</a:t>
          </a:r>
          <a:r>
            <a:rPr lang="pl-PL" sz="2000" kern="1200">
              <a:latin typeface="+mn-lt"/>
            </a:rPr>
            <a:t> niższa zawartość tkanki łącznej, a duża delikatnych włókien mięśniowych</a:t>
          </a:r>
        </a:p>
      </dsp:txBody>
      <dsp:txXfrm>
        <a:off x="4298" y="664211"/>
        <a:ext cx="2584403" cy="4083187"/>
      </dsp:txXfrm>
    </dsp:sp>
    <dsp:sp modelId="{11937356-E6B5-4365-B418-9B7A2260349F}">
      <dsp:nvSpPr>
        <dsp:cNvPr id="0" name=""/>
        <dsp:cNvSpPr/>
      </dsp:nvSpPr>
      <dsp:spPr>
        <a:xfrm>
          <a:off x="2950518" y="88211"/>
          <a:ext cx="2584403" cy="57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 err="1">
              <a:solidFill>
                <a:schemeClr val="tx1"/>
              </a:solidFill>
            </a:rPr>
            <a:t>pH</a:t>
          </a:r>
          <a:r>
            <a:rPr lang="pl-PL" sz="2000" kern="1200" dirty="0">
              <a:solidFill>
                <a:schemeClr val="tx1"/>
              </a:solidFill>
            </a:rPr>
            <a:t>, WHC</a:t>
          </a:r>
        </a:p>
      </dsp:txBody>
      <dsp:txXfrm>
        <a:off x="2950518" y="88211"/>
        <a:ext cx="2584403" cy="576000"/>
      </dsp:txXfrm>
    </dsp:sp>
    <dsp:sp modelId="{5CAFED48-C72F-46A5-9FA1-E48E5A960E9F}">
      <dsp:nvSpPr>
        <dsp:cNvPr id="0" name=""/>
        <dsp:cNvSpPr/>
      </dsp:nvSpPr>
      <dsp:spPr>
        <a:xfrm>
          <a:off x="2950518" y="664211"/>
          <a:ext cx="2584403" cy="40831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Odpowiadają za teksturę i soczystość mięsa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WYSOKIE WHC 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→ lepsza konsystencja i soczystość po obróbce (produkcja wędlin i kiełbas) </a:t>
          </a:r>
          <a:endParaRPr lang="pl-PL" sz="2000" kern="120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RYBY 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→ szczególnie wrażliwe na zmiany </a:t>
          </a:r>
          <a:r>
            <a:rPr lang="pl-PL" sz="2000" kern="1200" err="1">
              <a:latin typeface="+mn-lt"/>
              <a:cs typeface="Times New Roman" panose="02020603050405020304" pitchFamily="18" charset="0"/>
            </a:rPr>
            <a:t>pH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 (świeżość, stabilność przechowalnicza) </a:t>
          </a:r>
          <a:endParaRPr lang="pl-PL" sz="2000" kern="1200">
            <a:latin typeface="+mn-lt"/>
          </a:endParaRPr>
        </a:p>
      </dsp:txBody>
      <dsp:txXfrm>
        <a:off x="2950518" y="664211"/>
        <a:ext cx="2584403" cy="4083187"/>
      </dsp:txXfrm>
    </dsp:sp>
    <dsp:sp modelId="{A27FD3EA-B97E-4FD3-90C6-707BA44B1869}">
      <dsp:nvSpPr>
        <dsp:cNvPr id="0" name=""/>
        <dsp:cNvSpPr/>
      </dsp:nvSpPr>
      <dsp:spPr>
        <a:xfrm>
          <a:off x="5896738" y="88211"/>
          <a:ext cx="2584403" cy="57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BARWA</a:t>
          </a:r>
        </a:p>
      </dsp:txBody>
      <dsp:txXfrm>
        <a:off x="5896738" y="88211"/>
        <a:ext cx="2584403" cy="576000"/>
      </dsp:txXfrm>
    </dsp:sp>
    <dsp:sp modelId="{80262D76-D554-4E19-989A-BA517D320902}">
      <dsp:nvSpPr>
        <dsp:cNvPr id="0" name=""/>
        <dsp:cNvSpPr/>
      </dsp:nvSpPr>
      <dsp:spPr>
        <a:xfrm>
          <a:off x="5896738" y="664211"/>
          <a:ext cx="2584403" cy="40831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/>
            <a:t>Organoleptyczny wskaźnik jakości i świeżości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/>
            <a:t>CZERWONE MIĘSO 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→ barwa determinowana zawartością mioglobiny i </a:t>
          </a:r>
          <a:r>
            <a:rPr lang="pl-PL" sz="2000" kern="1200" err="1">
              <a:latin typeface="+mn-lt"/>
              <a:cs typeface="Times New Roman" panose="02020603050405020304" pitchFamily="18" charset="0"/>
            </a:rPr>
            <a:t>oksymioglobiny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 (ich poziom zależy od rodzaju i obróbki mięsa)</a:t>
          </a:r>
          <a:endParaRPr lang="pl-PL" sz="2000" kern="1200"/>
        </a:p>
      </dsp:txBody>
      <dsp:txXfrm>
        <a:off x="5896738" y="664211"/>
        <a:ext cx="2584403" cy="4083187"/>
      </dsp:txXfrm>
    </dsp:sp>
    <dsp:sp modelId="{97C8B993-DCA4-4237-895E-23DD5FE154C8}">
      <dsp:nvSpPr>
        <dsp:cNvPr id="0" name=""/>
        <dsp:cNvSpPr/>
      </dsp:nvSpPr>
      <dsp:spPr>
        <a:xfrm>
          <a:off x="8842958" y="88211"/>
          <a:ext cx="2584403" cy="576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/>
              </a:solidFill>
            </a:rPr>
            <a:t>TŁUSZCZ</a:t>
          </a:r>
        </a:p>
      </dsp:txBody>
      <dsp:txXfrm>
        <a:off x="8842958" y="88211"/>
        <a:ext cx="2584403" cy="576000"/>
      </dsp:txXfrm>
    </dsp:sp>
    <dsp:sp modelId="{597E6009-B1A0-4BBE-A92D-CD8E18EB42FE}">
      <dsp:nvSpPr>
        <dsp:cNvPr id="0" name=""/>
        <dsp:cNvSpPr/>
      </dsp:nvSpPr>
      <dsp:spPr>
        <a:xfrm>
          <a:off x="8842958" y="664211"/>
          <a:ext cx="2584403" cy="40831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WYSOKA ZAWARTOŚĆ TŁUSZCZU 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→ niezbędna ochrona przed utlenianiem lipidów (stabilność, trwałość przechowalnicza)</a:t>
          </a:r>
          <a:endParaRPr lang="pl-PL" sz="2000" kern="120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2000" kern="1200">
              <a:latin typeface="+mn-lt"/>
            </a:rPr>
            <a:t>RYBY TŁUSTE 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→ zawartość kwasów </a:t>
          </a:r>
          <a:r>
            <a:rPr lang="el-GR" sz="2000" kern="1200">
              <a:latin typeface="+mn-lt"/>
              <a:cs typeface="Times New Roman" panose="02020603050405020304" pitchFamily="18" charset="0"/>
            </a:rPr>
            <a:t>ω</a:t>
          </a:r>
          <a:r>
            <a:rPr lang="pl-PL" sz="2000" kern="1200">
              <a:latin typeface="+mn-lt"/>
              <a:cs typeface="Times New Roman" panose="02020603050405020304" pitchFamily="18" charset="0"/>
            </a:rPr>
            <a:t>-3 (wysoka wartość odżywcza)</a:t>
          </a:r>
          <a:endParaRPr lang="pl-PL" sz="2000" kern="1200">
            <a:latin typeface="+mn-lt"/>
          </a:endParaRPr>
        </a:p>
      </dsp:txBody>
      <dsp:txXfrm>
        <a:off x="8842958" y="664211"/>
        <a:ext cx="2584403" cy="40831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53A2-40F9-4FE2-B242-899045E9787C}">
      <dsp:nvSpPr>
        <dsp:cNvPr id="0" name=""/>
        <dsp:cNvSpPr/>
      </dsp:nvSpPr>
      <dsp:spPr>
        <a:xfrm>
          <a:off x="5377" y="707384"/>
          <a:ext cx="2061527" cy="6523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BIAŁKO</a:t>
          </a:r>
        </a:p>
      </dsp:txBody>
      <dsp:txXfrm>
        <a:off x="5377" y="707384"/>
        <a:ext cx="2061527" cy="652367"/>
      </dsp:txXfrm>
    </dsp:sp>
    <dsp:sp modelId="{069B5F96-A6B7-4E93-A6F1-F64D8FF0FD41}">
      <dsp:nvSpPr>
        <dsp:cNvPr id="0" name=""/>
        <dsp:cNvSpPr/>
      </dsp:nvSpPr>
      <dsp:spPr>
        <a:xfrm>
          <a:off x="5377" y="1359751"/>
          <a:ext cx="2061527" cy="3343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+mn-lt"/>
            </a:rPr>
            <a:t>Struktura, konsystencja, smak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>
              <a:latin typeface="+mn-lt"/>
            </a:rPr>
            <a:t>KAZEINA </a:t>
          </a:r>
          <a:r>
            <a:rPr lang="pl-PL" sz="1800" kern="1200">
              <a:latin typeface="+mn-lt"/>
              <a:cs typeface="Times New Roman" panose="02020603050405020304" pitchFamily="18" charset="0"/>
            </a:rPr>
            <a:t>→ sieć żelowa (konsystencja produktów fermentowanych – ser, jogurt)</a:t>
          </a:r>
          <a:endParaRPr lang="pl-PL" sz="1800" kern="1200">
            <a:latin typeface="+mn-lt"/>
          </a:endParaRPr>
        </a:p>
      </dsp:txBody>
      <dsp:txXfrm>
        <a:off x="5377" y="1359751"/>
        <a:ext cx="2061527" cy="3343064"/>
      </dsp:txXfrm>
    </dsp:sp>
    <dsp:sp modelId="{11937356-E6B5-4365-B418-9B7A2260349F}">
      <dsp:nvSpPr>
        <dsp:cNvPr id="0" name=""/>
        <dsp:cNvSpPr/>
      </dsp:nvSpPr>
      <dsp:spPr>
        <a:xfrm>
          <a:off x="2355519" y="707384"/>
          <a:ext cx="2061527" cy="6523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TŁUSZCZ</a:t>
          </a:r>
        </a:p>
      </dsp:txBody>
      <dsp:txXfrm>
        <a:off x="2355519" y="707384"/>
        <a:ext cx="2061527" cy="652367"/>
      </dsp:txXfrm>
    </dsp:sp>
    <dsp:sp modelId="{5CAFED48-C72F-46A5-9FA1-E48E5A960E9F}">
      <dsp:nvSpPr>
        <dsp:cNvPr id="0" name=""/>
        <dsp:cNvSpPr/>
      </dsp:nvSpPr>
      <dsp:spPr>
        <a:xfrm>
          <a:off x="2355519" y="1359751"/>
          <a:ext cx="2061527" cy="3343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>
              <a:latin typeface="+mn-lt"/>
            </a:rPr>
            <a:t>Struktura, konsystencja, smak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>
              <a:latin typeface="+mn-lt"/>
            </a:rPr>
            <a:t>Nośnik smaku i aromatu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>
              <a:latin typeface="+mn-lt"/>
            </a:rPr>
            <a:t>WYSOKA ZAWARTOŚĆ </a:t>
          </a:r>
          <a:r>
            <a:rPr lang="pl-PL" sz="1800" kern="1200">
              <a:latin typeface="+mn-lt"/>
              <a:cs typeface="Times New Roman" panose="02020603050405020304" pitchFamily="18" charset="0"/>
            </a:rPr>
            <a:t>→ kremowa tekstura </a:t>
          </a:r>
          <a:endParaRPr lang="pl-PL" sz="1800" kern="1200">
            <a:latin typeface="+mn-lt"/>
          </a:endParaRPr>
        </a:p>
      </dsp:txBody>
      <dsp:txXfrm>
        <a:off x="2355519" y="1359751"/>
        <a:ext cx="2061527" cy="3343064"/>
      </dsp:txXfrm>
    </dsp:sp>
    <dsp:sp modelId="{A27FD3EA-B97E-4FD3-90C6-707BA44B1869}">
      <dsp:nvSpPr>
        <dsp:cNvPr id="0" name=""/>
        <dsp:cNvSpPr/>
      </dsp:nvSpPr>
      <dsp:spPr>
        <a:xfrm>
          <a:off x="4705660" y="707384"/>
          <a:ext cx="2061527" cy="6523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 err="1">
              <a:solidFill>
                <a:schemeClr val="tx1"/>
              </a:solidFill>
            </a:rPr>
            <a:t>pH</a:t>
          </a:r>
          <a:r>
            <a:rPr lang="pl-PL" sz="1800" kern="1200" dirty="0">
              <a:solidFill>
                <a:schemeClr val="tx1"/>
              </a:solidFill>
            </a:rPr>
            <a:t>, KWASOWOŚĆ</a:t>
          </a:r>
        </a:p>
      </dsp:txBody>
      <dsp:txXfrm>
        <a:off x="4705660" y="707384"/>
        <a:ext cx="2061527" cy="652367"/>
      </dsp:txXfrm>
    </dsp:sp>
    <dsp:sp modelId="{80262D76-D554-4E19-989A-BA517D320902}">
      <dsp:nvSpPr>
        <dsp:cNvPr id="0" name=""/>
        <dsp:cNvSpPr/>
      </dsp:nvSpPr>
      <dsp:spPr>
        <a:xfrm>
          <a:off x="4705660" y="1359751"/>
          <a:ext cx="2061527" cy="3343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pl-PL" sz="1800" kern="1200"/>
            <a:t>FERMENTACJA, ZAKWASZANIE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↓</a:t>
          </a:r>
          <a:endParaRPr lang="pl-PL" sz="1800" kern="120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spadek </a:t>
          </a:r>
          <a:r>
            <a:rPr lang="pl-PL" sz="1800" kern="1200" err="1">
              <a:latin typeface="+mn-lt"/>
              <a:cs typeface="Times New Roman" panose="02020603050405020304" pitchFamily="18" charset="0"/>
            </a:rPr>
            <a:t>pH</a:t>
          </a:r>
          <a:endParaRPr lang="pl-PL" sz="1800" kern="120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↓</a:t>
          </a:r>
          <a:endParaRPr lang="pl-PL" sz="1800" kern="120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koagulacja białek</a:t>
          </a:r>
          <a:endParaRPr lang="pl-PL" sz="1800" kern="120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↓</a:t>
          </a:r>
          <a:endParaRPr lang="pl-PL" sz="1800" kern="120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struktura i konsystencja</a:t>
          </a:r>
          <a:endParaRPr lang="pl-PL" sz="1800" kern="1200"/>
        </a:p>
      </dsp:txBody>
      <dsp:txXfrm>
        <a:off x="4705660" y="1359751"/>
        <a:ext cx="2061527" cy="3343064"/>
      </dsp:txXfrm>
    </dsp:sp>
    <dsp:sp modelId="{97C8B993-DCA4-4237-895E-23DD5FE154C8}">
      <dsp:nvSpPr>
        <dsp:cNvPr id="0" name=""/>
        <dsp:cNvSpPr/>
      </dsp:nvSpPr>
      <dsp:spPr>
        <a:xfrm>
          <a:off x="7055802" y="707384"/>
          <a:ext cx="2061527" cy="6523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LAKTOZA</a:t>
          </a:r>
        </a:p>
      </dsp:txBody>
      <dsp:txXfrm>
        <a:off x="7055802" y="707384"/>
        <a:ext cx="2061527" cy="652367"/>
      </dsp:txXfrm>
    </dsp:sp>
    <dsp:sp modelId="{597E6009-B1A0-4BBE-A92D-CD8E18EB42FE}">
      <dsp:nvSpPr>
        <dsp:cNvPr id="0" name=""/>
        <dsp:cNvSpPr/>
      </dsp:nvSpPr>
      <dsp:spPr>
        <a:xfrm>
          <a:off x="7055802" y="1359751"/>
          <a:ext cx="2061527" cy="3343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>
              <a:latin typeface="+mn-lt"/>
            </a:rPr>
            <a:t>Smak słodki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>
            <a:latin typeface="+mn-lt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</a:rPr>
            <a:t>substrat dla bakterii kwasu mlekowego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↓</a:t>
          </a:r>
          <a:endParaRPr lang="pl-PL" sz="1800" kern="1200">
            <a:latin typeface="+mn-lt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/>
            <a:t>FERMENTACJA</a:t>
          </a:r>
          <a:endParaRPr lang="pl-PL" sz="1800" kern="1200">
            <a:latin typeface="+mn-lt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  <a:cs typeface="Times New Roman" panose="02020603050405020304" pitchFamily="18" charset="0"/>
            </a:rPr>
            <a:t>↓</a:t>
          </a:r>
          <a:endParaRPr lang="pl-PL" sz="1800" kern="1200">
            <a:latin typeface="+mn-lt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 err="1">
              <a:latin typeface="+mn-lt"/>
            </a:rPr>
            <a:t>prod</a:t>
          </a:r>
          <a:r>
            <a:rPr lang="pl-PL" sz="1800" kern="1200">
              <a:latin typeface="+mn-lt"/>
            </a:rPr>
            <a:t>. fermentowane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1800" kern="1200">
              <a:latin typeface="+mn-lt"/>
            </a:rPr>
            <a:t>(jogurt, kefir)</a:t>
          </a:r>
        </a:p>
      </dsp:txBody>
      <dsp:txXfrm>
        <a:off x="7055802" y="1359751"/>
        <a:ext cx="2061527" cy="3343064"/>
      </dsp:txXfrm>
    </dsp:sp>
    <dsp:sp modelId="{0F36285B-4BC9-4CE5-B06F-3BBE345C8E02}">
      <dsp:nvSpPr>
        <dsp:cNvPr id="0" name=""/>
        <dsp:cNvSpPr/>
      </dsp:nvSpPr>
      <dsp:spPr>
        <a:xfrm>
          <a:off x="9405943" y="707384"/>
          <a:ext cx="2061527" cy="65236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STABILNOŚĆ EMULSYJNA</a:t>
          </a:r>
        </a:p>
      </dsp:txBody>
      <dsp:txXfrm>
        <a:off x="9405943" y="707384"/>
        <a:ext cx="2061527" cy="652367"/>
      </dsp:txXfrm>
    </dsp:sp>
    <dsp:sp modelId="{D938B6B5-4F57-4A81-A7A5-86C4B926999A}">
      <dsp:nvSpPr>
        <dsp:cNvPr id="0" name=""/>
        <dsp:cNvSpPr/>
      </dsp:nvSpPr>
      <dsp:spPr>
        <a:xfrm>
          <a:off x="9405943" y="1359751"/>
          <a:ext cx="2061527" cy="3343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Uzyskiwana podczas homogenizacji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Wpływa na równomierne rozmieszczenie tłuszczu w fazie wodnej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Wpływa na trwałość produktów</a:t>
          </a:r>
        </a:p>
      </dsp:txBody>
      <dsp:txXfrm>
        <a:off x="9405943" y="1359751"/>
        <a:ext cx="2061527" cy="33430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953A2-40F9-4FE2-B242-899045E9787C}">
      <dsp:nvSpPr>
        <dsp:cNvPr id="0" name=""/>
        <dsp:cNvSpPr/>
      </dsp:nvSpPr>
      <dsp:spPr>
        <a:xfrm>
          <a:off x="10222" y="-208184"/>
          <a:ext cx="2536474" cy="41636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GLUTEN</a:t>
          </a:r>
        </a:p>
      </dsp:txBody>
      <dsp:txXfrm>
        <a:off x="10222" y="-208184"/>
        <a:ext cx="2536474" cy="416369"/>
      </dsp:txXfrm>
    </dsp:sp>
    <dsp:sp modelId="{069B5F96-A6B7-4E93-A6F1-F64D8FF0FD41}">
      <dsp:nvSpPr>
        <dsp:cNvPr id="0" name=""/>
        <dsp:cNvSpPr/>
      </dsp:nvSpPr>
      <dsp:spPr>
        <a:xfrm>
          <a:off x="10222" y="208184"/>
          <a:ext cx="2536474" cy="2694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Tworzenie sieci białkowej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Zatrzymywanie gazów (CO</a:t>
          </a:r>
          <a:r>
            <a:rPr lang="pl-PL" sz="1800" kern="1200" baseline="-25000" dirty="0"/>
            <a:t>2</a:t>
          </a:r>
          <a:r>
            <a:rPr lang="pl-PL" sz="1800" kern="1200" dirty="0"/>
            <a:t>) w cieście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Pożądana porowatość miękiszu i struktura ciasta</a:t>
          </a:r>
        </a:p>
      </dsp:txBody>
      <dsp:txXfrm>
        <a:off x="10222" y="208184"/>
        <a:ext cx="2536474" cy="2694064"/>
      </dsp:txXfrm>
    </dsp:sp>
    <dsp:sp modelId="{11937356-E6B5-4365-B418-9B7A2260349F}">
      <dsp:nvSpPr>
        <dsp:cNvPr id="0" name=""/>
        <dsp:cNvSpPr/>
      </dsp:nvSpPr>
      <dsp:spPr>
        <a:xfrm>
          <a:off x="2901456" y="-208184"/>
          <a:ext cx="2536474" cy="41636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SKROBIA</a:t>
          </a:r>
        </a:p>
      </dsp:txBody>
      <dsp:txXfrm>
        <a:off x="2901456" y="-208184"/>
        <a:ext cx="2536474" cy="416369"/>
      </dsp:txXfrm>
    </dsp:sp>
    <dsp:sp modelId="{5CAFED48-C72F-46A5-9FA1-E48E5A960E9F}">
      <dsp:nvSpPr>
        <dsp:cNvPr id="0" name=""/>
        <dsp:cNvSpPr/>
      </dsp:nvSpPr>
      <dsp:spPr>
        <a:xfrm>
          <a:off x="2901456" y="208184"/>
          <a:ext cx="2536474" cy="2694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>
              <a:latin typeface="+mn-lt"/>
            </a:rPr>
            <a:t>PIECZENIE </a:t>
          </a:r>
          <a:r>
            <a:rPr lang="pl-PL" sz="1800" kern="1200">
              <a:latin typeface="+mn-lt"/>
              <a:cs typeface="Times New Roman" panose="02020603050405020304" pitchFamily="18" charset="0"/>
            </a:rPr>
            <a:t>→ </a:t>
          </a:r>
          <a:r>
            <a:rPr lang="pl-PL" sz="1800" kern="1200">
              <a:latin typeface="+mn-lt"/>
            </a:rPr>
            <a:t>Żelowanie (wyższa podatność na trawienie)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+mn-lt"/>
            </a:rPr>
            <a:t>PO WYSTUDZENIU </a:t>
          </a:r>
          <a:r>
            <a:rPr lang="pl-PL" sz="1800" kern="1200" dirty="0">
              <a:latin typeface="+mn-lt"/>
              <a:cs typeface="Times New Roman" panose="02020603050405020304" pitchFamily="18" charset="0"/>
            </a:rPr>
            <a:t>→</a:t>
          </a:r>
          <a:r>
            <a:rPr lang="pl-PL" sz="1800" kern="1200" dirty="0">
              <a:latin typeface="+mn-lt"/>
            </a:rPr>
            <a:t> Retrogradacja (twardnienie i świeżość pieczywa)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+mn-lt"/>
            </a:rPr>
            <a:t>Tekstura, wilgotność i stabilność pieczywa</a:t>
          </a:r>
        </a:p>
      </dsp:txBody>
      <dsp:txXfrm>
        <a:off x="2901456" y="208184"/>
        <a:ext cx="2536474" cy="2694064"/>
      </dsp:txXfrm>
    </dsp:sp>
    <dsp:sp modelId="{A27FD3EA-B97E-4FD3-90C6-707BA44B1869}">
      <dsp:nvSpPr>
        <dsp:cNvPr id="0" name=""/>
        <dsp:cNvSpPr/>
      </dsp:nvSpPr>
      <dsp:spPr>
        <a:xfrm>
          <a:off x="5792691" y="-208184"/>
          <a:ext cx="2536474" cy="41636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CUKRY</a:t>
          </a:r>
        </a:p>
      </dsp:txBody>
      <dsp:txXfrm>
        <a:off x="5792691" y="-208184"/>
        <a:ext cx="2536474" cy="416369"/>
      </dsp:txXfrm>
    </dsp:sp>
    <dsp:sp modelId="{80262D76-D554-4E19-989A-BA517D320902}">
      <dsp:nvSpPr>
        <dsp:cNvPr id="0" name=""/>
        <dsp:cNvSpPr/>
      </dsp:nvSpPr>
      <dsp:spPr>
        <a:xfrm>
          <a:off x="5792691" y="208184"/>
          <a:ext cx="2536474" cy="2694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Karmelizacja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Reakcje </a:t>
          </a:r>
          <a:r>
            <a:rPr lang="pl-PL" sz="1800" kern="1200" err="1"/>
            <a:t>Maillarda</a:t>
          </a:r>
          <a:endParaRPr lang="pl-PL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Specyficzna barwa i smak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/>
        </a:p>
      </dsp:txBody>
      <dsp:txXfrm>
        <a:off x="5792691" y="208184"/>
        <a:ext cx="2536474" cy="2694064"/>
      </dsp:txXfrm>
    </dsp:sp>
    <dsp:sp modelId="{97C8B993-DCA4-4237-895E-23DD5FE154C8}">
      <dsp:nvSpPr>
        <dsp:cNvPr id="0" name=""/>
        <dsp:cNvSpPr/>
      </dsp:nvSpPr>
      <dsp:spPr>
        <a:xfrm>
          <a:off x="8683925" y="-208184"/>
          <a:ext cx="2536474" cy="41636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tx1"/>
              </a:solidFill>
            </a:rPr>
            <a:t>TŁUSZCZE</a:t>
          </a:r>
        </a:p>
      </dsp:txBody>
      <dsp:txXfrm>
        <a:off x="8683925" y="-208184"/>
        <a:ext cx="2536474" cy="416369"/>
      </dsp:txXfrm>
    </dsp:sp>
    <dsp:sp modelId="{597E6009-B1A0-4BBE-A92D-CD8E18EB42FE}">
      <dsp:nvSpPr>
        <dsp:cNvPr id="0" name=""/>
        <dsp:cNvSpPr/>
      </dsp:nvSpPr>
      <dsp:spPr>
        <a:xfrm>
          <a:off x="8683925" y="208184"/>
          <a:ext cx="2536474" cy="2694064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Nośnik aromatu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Kruchość i zapobieganie wysychaniu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/>
            <a:t>Struktura i smak produktów</a:t>
          </a:r>
        </a:p>
      </dsp:txBody>
      <dsp:txXfrm>
        <a:off x="8683925" y="208184"/>
        <a:ext cx="2536474" cy="2694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302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ebp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av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6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Ocena przydatności technologicznej wybranych surowców przemysłu spożywczego</a:t>
            </a: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98A1DF-3221-654A-B711-C05F222BE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01D61E-B4D7-D8E2-A482-170D964F5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6151206" cy="1655443"/>
          </a:xfrm>
        </p:spPr>
        <p:txBody>
          <a:bodyPr/>
          <a:lstStyle/>
          <a:p>
            <a:r>
              <a:rPr lang="pl-PL" dirty="0"/>
              <a:t>Celem ćwiczenia jest ocena przydatności technologicznej wybranych surowców spożywczych.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ED82818-A8BB-6E6B-D236-C562CC13A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1587867"/>
              </p:ext>
            </p:extLst>
          </p:nvPr>
        </p:nvGraphicFramePr>
        <p:xfrm>
          <a:off x="249594" y="2926080"/>
          <a:ext cx="3962400" cy="2775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051822D-7EC6-DDFF-18D5-57ED285F6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6234550"/>
              </p:ext>
            </p:extLst>
          </p:nvPr>
        </p:nvGraphicFramePr>
        <p:xfrm>
          <a:off x="3784974" y="1612829"/>
          <a:ext cx="6220593" cy="4200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CC96D0B-6DE2-93B8-3D3E-0AF22BD4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7419094"/>
              </p:ext>
            </p:extLst>
          </p:nvPr>
        </p:nvGraphicFramePr>
        <p:xfrm>
          <a:off x="8105647" y="136525"/>
          <a:ext cx="4544538" cy="3115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557989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F36D3-7B46-5FE0-E6DF-81C742E15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6B2448-E1FD-47D3-71D7-C49F9AA2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żywności</a:t>
            </a:r>
          </a:p>
        </p:txBody>
      </p:sp>
      <p:grpSp>
        <p:nvGrpSpPr>
          <p:cNvPr id="4" name="Grupa 3" descr="Diagram przedstawia podstawowe składniki żywności: węglowodany, białka, tłuszcze, wodę, składniki mineralne i witaminy oraz ich znaczenie dla właściwości technologicznych produktów.">
            <a:extLst>
              <a:ext uri="{FF2B5EF4-FFF2-40B4-BE49-F238E27FC236}">
                <a16:creationId xmlns:a16="http://schemas.microsoft.com/office/drawing/2014/main" id="{8C4C4E0C-70E5-CE70-D98E-9E5533D33F37}"/>
              </a:ext>
            </a:extLst>
          </p:cNvPr>
          <p:cNvGrpSpPr/>
          <p:nvPr/>
        </p:nvGrpSpPr>
        <p:grpSpPr>
          <a:xfrm>
            <a:off x="1371599" y="966821"/>
            <a:ext cx="10474960" cy="4851334"/>
            <a:chOff x="3536449" y="-897554"/>
            <a:chExt cx="13653162" cy="11181614"/>
          </a:xfrm>
        </p:grpSpPr>
        <p:sp>
          <p:nvSpPr>
            <p:cNvPr id="5" name="Dowolny kształt: kształt 4">
              <a:extLst>
                <a:ext uri="{FF2B5EF4-FFF2-40B4-BE49-F238E27FC236}">
                  <a16:creationId xmlns:a16="http://schemas.microsoft.com/office/drawing/2014/main" id="{B46501F3-8D73-55FF-EF81-55A6237CEE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2563457">
              <a:off x="6320058" y="7243071"/>
              <a:ext cx="1549367" cy="4869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4345"/>
                  </a:moveTo>
                  <a:lnTo>
                    <a:pt x="1549367" y="24345"/>
                  </a:lnTo>
                </a:path>
              </a:pathLst>
            </a:custGeom>
            <a:noFill/>
          </p:spPr>
          <p:style>
            <a:lnRef idx="2">
              <a:schemeClr val="accent6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CB55FAE7-CC1A-CA77-3013-23D0F1D3B6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25639" y="5118359"/>
              <a:ext cx="1724318" cy="4869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4345"/>
                  </a:moveTo>
                  <a:lnTo>
                    <a:pt x="1724318" y="24345"/>
                  </a:lnTo>
                </a:path>
              </a:pathLst>
            </a:custGeom>
            <a:noFill/>
          </p:spPr>
          <p:style>
            <a:lnRef idx="2">
              <a:schemeClr val="accent6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7" name="Dowolny kształt: kształt 6">
              <a:extLst>
                <a:ext uri="{FF2B5EF4-FFF2-40B4-BE49-F238E27FC236}">
                  <a16:creationId xmlns:a16="http://schemas.microsoft.com/office/drawing/2014/main" id="{3853789C-9D54-DAB0-814D-872D5A260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9036543">
              <a:off x="6320058" y="2993648"/>
              <a:ext cx="1549367" cy="4869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4345"/>
                  </a:moveTo>
                  <a:lnTo>
                    <a:pt x="1549367" y="24345"/>
                  </a:lnTo>
                </a:path>
              </a:pathLst>
            </a:custGeom>
            <a:noFill/>
          </p:spPr>
          <p:style>
            <a:lnRef idx="2">
              <a:schemeClr val="accent6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1DFFA675-D81D-524F-859C-130C1767A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36449" y="2669181"/>
              <a:ext cx="3614791" cy="4947045"/>
            </a:xfrm>
            <a:prstGeom prst="ellipse">
              <a:avLst/>
            </a:prstGeom>
            <a:blipFill rotWithShape="1">
              <a:blip r:embed="rId2"/>
              <a:srcRect/>
              <a:stretch>
                <a:fillRect l="-25000" r="-25000"/>
              </a:stretch>
            </a:blipFill>
            <a:ln>
              <a:solidFill>
                <a:srgbClr val="003228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C8AC1838-311E-AB4B-551A-4D35DC134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87797" y="-897554"/>
              <a:ext cx="2968228" cy="2968227"/>
            </a:xfrm>
            <a:custGeom>
              <a:avLst/>
              <a:gdLst>
                <a:gd name="connsiteX0" fmla="*/ 0 w 2968228"/>
                <a:gd name="connsiteY0" fmla="*/ 1484114 h 2968228"/>
                <a:gd name="connsiteX1" fmla="*/ 1484114 w 2968228"/>
                <a:gd name="connsiteY1" fmla="*/ 0 h 2968228"/>
                <a:gd name="connsiteX2" fmla="*/ 2968228 w 2968228"/>
                <a:gd name="connsiteY2" fmla="*/ 1484114 h 2968228"/>
                <a:gd name="connsiteX3" fmla="*/ 1484114 w 2968228"/>
                <a:gd name="connsiteY3" fmla="*/ 2968228 h 2968228"/>
                <a:gd name="connsiteX4" fmla="*/ 0 w 2968228"/>
                <a:gd name="connsiteY4" fmla="*/ 1484114 h 296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8228" h="2968228">
                  <a:moveTo>
                    <a:pt x="0" y="1484114"/>
                  </a:moveTo>
                  <a:cubicBezTo>
                    <a:pt x="0" y="664460"/>
                    <a:pt x="664460" y="0"/>
                    <a:pt x="1484114" y="0"/>
                  </a:cubicBezTo>
                  <a:cubicBezTo>
                    <a:pt x="2303768" y="0"/>
                    <a:pt x="2968228" y="664460"/>
                    <a:pt x="2968228" y="1484114"/>
                  </a:cubicBezTo>
                  <a:cubicBezTo>
                    <a:pt x="2968228" y="2303768"/>
                    <a:pt x="2303768" y="2968228"/>
                    <a:pt x="1484114" y="2968228"/>
                  </a:cubicBezTo>
                  <a:cubicBezTo>
                    <a:pt x="664460" y="2968228"/>
                    <a:pt x="0" y="2303768"/>
                    <a:pt x="0" y="148411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3737" tIns="453737" rIns="453737" bIns="453737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Właściwości fizyko-chemiczne</a:t>
              </a:r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2CFCF46E-48E1-E524-43F1-BE6EC825B489}"/>
                </a:ext>
              </a:extLst>
            </p:cNvPr>
            <p:cNvSpPr/>
            <p:nvPr/>
          </p:nvSpPr>
          <p:spPr>
            <a:xfrm>
              <a:off x="10535054" y="-823236"/>
              <a:ext cx="5835657" cy="2968227"/>
            </a:xfrm>
            <a:custGeom>
              <a:avLst/>
              <a:gdLst>
                <a:gd name="connsiteX0" fmla="*/ 0 w 4452342"/>
                <a:gd name="connsiteY0" fmla="*/ 0 h 2968228"/>
                <a:gd name="connsiteX1" fmla="*/ 4452342 w 4452342"/>
                <a:gd name="connsiteY1" fmla="*/ 0 h 2968228"/>
                <a:gd name="connsiteX2" fmla="*/ 4452342 w 4452342"/>
                <a:gd name="connsiteY2" fmla="*/ 2968228 h 2968228"/>
                <a:gd name="connsiteX3" fmla="*/ 0 w 4452342"/>
                <a:gd name="connsiteY3" fmla="*/ 2968228 h 2968228"/>
                <a:gd name="connsiteX4" fmla="*/ 0 w 4452342"/>
                <a:gd name="connsiteY4" fmla="*/ 0 h 296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2342" h="2968228">
                  <a:moveTo>
                    <a:pt x="0" y="0"/>
                  </a:moveTo>
                  <a:lnTo>
                    <a:pt x="4452342" y="0"/>
                  </a:lnTo>
                  <a:lnTo>
                    <a:pt x="4452342" y="2968228"/>
                  </a:lnTo>
                  <a:lnTo>
                    <a:pt x="0" y="29682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Podstawowy skład chemiczny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 err="1"/>
                <a:t>pH</a:t>
              </a:r>
              <a:endParaRPr lang="pl-PL" kern="1200" dirty="0"/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Gęstość i lepkość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Rozpuszczalność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Zawartość wody i wilgotność</a:t>
              </a:r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34F65D44-C3FC-8C90-28A5-B151EDC73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398368" y="3168931"/>
              <a:ext cx="2968228" cy="2968227"/>
            </a:xfrm>
            <a:custGeom>
              <a:avLst/>
              <a:gdLst>
                <a:gd name="connsiteX0" fmla="*/ 0 w 2968228"/>
                <a:gd name="connsiteY0" fmla="*/ 1484114 h 2968228"/>
                <a:gd name="connsiteX1" fmla="*/ 1484114 w 2968228"/>
                <a:gd name="connsiteY1" fmla="*/ 0 h 2968228"/>
                <a:gd name="connsiteX2" fmla="*/ 2968228 w 2968228"/>
                <a:gd name="connsiteY2" fmla="*/ 1484114 h 2968228"/>
                <a:gd name="connsiteX3" fmla="*/ 1484114 w 2968228"/>
                <a:gd name="connsiteY3" fmla="*/ 2968228 h 2968228"/>
                <a:gd name="connsiteX4" fmla="*/ 0 w 2968228"/>
                <a:gd name="connsiteY4" fmla="*/ 1484114 h 296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8228" h="2968228">
                  <a:moveTo>
                    <a:pt x="0" y="1484114"/>
                  </a:moveTo>
                  <a:cubicBezTo>
                    <a:pt x="0" y="664460"/>
                    <a:pt x="664460" y="0"/>
                    <a:pt x="1484114" y="0"/>
                  </a:cubicBezTo>
                  <a:cubicBezTo>
                    <a:pt x="2303768" y="0"/>
                    <a:pt x="2968228" y="664460"/>
                    <a:pt x="2968228" y="1484114"/>
                  </a:cubicBezTo>
                  <a:cubicBezTo>
                    <a:pt x="2968228" y="2303768"/>
                    <a:pt x="2303768" y="2968228"/>
                    <a:pt x="1484114" y="2968228"/>
                  </a:cubicBezTo>
                  <a:cubicBezTo>
                    <a:pt x="664460" y="2968228"/>
                    <a:pt x="0" y="2303768"/>
                    <a:pt x="0" y="148411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3737" tIns="453737" rIns="453737" bIns="453737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Właściwości funkcjonalne</a:t>
              </a:r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39FCB451-B678-0B40-1A59-C28DB3D056DF}"/>
                </a:ext>
              </a:extLst>
            </p:cNvPr>
            <p:cNvSpPr/>
            <p:nvPr/>
          </p:nvSpPr>
          <p:spPr>
            <a:xfrm>
              <a:off x="11673919" y="3351870"/>
              <a:ext cx="5515692" cy="2968227"/>
            </a:xfrm>
            <a:custGeom>
              <a:avLst/>
              <a:gdLst>
                <a:gd name="connsiteX0" fmla="*/ 0 w 4452342"/>
                <a:gd name="connsiteY0" fmla="*/ 0 h 2968228"/>
                <a:gd name="connsiteX1" fmla="*/ 4452342 w 4452342"/>
                <a:gd name="connsiteY1" fmla="*/ 0 h 2968228"/>
                <a:gd name="connsiteX2" fmla="*/ 4452342 w 4452342"/>
                <a:gd name="connsiteY2" fmla="*/ 2968228 h 2968228"/>
                <a:gd name="connsiteX3" fmla="*/ 0 w 4452342"/>
                <a:gd name="connsiteY3" fmla="*/ 2968228 h 2968228"/>
                <a:gd name="connsiteX4" fmla="*/ 0 w 4452342"/>
                <a:gd name="connsiteY4" fmla="*/ 0 h 296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2342" h="2968228">
                  <a:moveTo>
                    <a:pt x="0" y="0"/>
                  </a:moveTo>
                  <a:lnTo>
                    <a:pt x="4452342" y="0"/>
                  </a:lnTo>
                  <a:lnTo>
                    <a:pt x="4452342" y="2968228"/>
                  </a:lnTo>
                  <a:lnTo>
                    <a:pt x="0" y="29682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Żelowanie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Emulgowanie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Zatrzymywanie wody (WHC)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Temperatura topnienia i dymienia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Aktywność enzymatyczna </a:t>
              </a:r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61D551BA-C729-9F9F-2F2E-D882BB44A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270002" y="7315832"/>
              <a:ext cx="2968228" cy="2968228"/>
            </a:xfrm>
            <a:custGeom>
              <a:avLst/>
              <a:gdLst>
                <a:gd name="connsiteX0" fmla="*/ 0 w 2968228"/>
                <a:gd name="connsiteY0" fmla="*/ 1484114 h 2968228"/>
                <a:gd name="connsiteX1" fmla="*/ 1484114 w 2968228"/>
                <a:gd name="connsiteY1" fmla="*/ 0 h 2968228"/>
                <a:gd name="connsiteX2" fmla="*/ 2968228 w 2968228"/>
                <a:gd name="connsiteY2" fmla="*/ 1484114 h 2968228"/>
                <a:gd name="connsiteX3" fmla="*/ 1484114 w 2968228"/>
                <a:gd name="connsiteY3" fmla="*/ 2968228 h 2968228"/>
                <a:gd name="connsiteX4" fmla="*/ 0 w 2968228"/>
                <a:gd name="connsiteY4" fmla="*/ 1484114 h 296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8228" h="2968228">
                  <a:moveTo>
                    <a:pt x="0" y="1484114"/>
                  </a:moveTo>
                  <a:cubicBezTo>
                    <a:pt x="0" y="664460"/>
                    <a:pt x="664460" y="0"/>
                    <a:pt x="1484114" y="0"/>
                  </a:cubicBezTo>
                  <a:cubicBezTo>
                    <a:pt x="2303768" y="0"/>
                    <a:pt x="2968228" y="664460"/>
                    <a:pt x="2968228" y="1484114"/>
                  </a:cubicBezTo>
                  <a:cubicBezTo>
                    <a:pt x="2968228" y="2303768"/>
                    <a:pt x="2303768" y="2968228"/>
                    <a:pt x="1484114" y="2968228"/>
                  </a:cubicBezTo>
                  <a:cubicBezTo>
                    <a:pt x="664460" y="2968228"/>
                    <a:pt x="0" y="2303768"/>
                    <a:pt x="0" y="148411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3737" tIns="453737" rIns="453737" bIns="453737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Cechy sensoryczne</a:t>
              </a:r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C82F54D0-CA8F-1D78-EDD8-1E9860145236}"/>
                </a:ext>
              </a:extLst>
            </p:cNvPr>
            <p:cNvSpPr/>
            <p:nvPr/>
          </p:nvSpPr>
          <p:spPr>
            <a:xfrm>
              <a:off x="10535053" y="7315832"/>
              <a:ext cx="4452342" cy="2968228"/>
            </a:xfrm>
            <a:custGeom>
              <a:avLst/>
              <a:gdLst>
                <a:gd name="connsiteX0" fmla="*/ 0 w 4452342"/>
                <a:gd name="connsiteY0" fmla="*/ 0 h 2968228"/>
                <a:gd name="connsiteX1" fmla="*/ 4452342 w 4452342"/>
                <a:gd name="connsiteY1" fmla="*/ 0 h 2968228"/>
                <a:gd name="connsiteX2" fmla="*/ 4452342 w 4452342"/>
                <a:gd name="connsiteY2" fmla="*/ 2968228 h 2968228"/>
                <a:gd name="connsiteX3" fmla="*/ 0 w 4452342"/>
                <a:gd name="connsiteY3" fmla="*/ 2968228 h 2968228"/>
                <a:gd name="connsiteX4" fmla="*/ 0 w 4452342"/>
                <a:gd name="connsiteY4" fmla="*/ 0 h 2968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2342" h="2968228">
                  <a:moveTo>
                    <a:pt x="0" y="0"/>
                  </a:moveTo>
                  <a:lnTo>
                    <a:pt x="4452342" y="0"/>
                  </a:lnTo>
                  <a:lnTo>
                    <a:pt x="4452342" y="2968228"/>
                  </a:lnTo>
                  <a:lnTo>
                    <a:pt x="0" y="29682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/>
                <a:t>Barwa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/>
                <a:t>Zapach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/>
                <a:t>Smak </a:t>
              </a:r>
            </a:p>
            <a:p>
              <a:pPr marL="285750" lvl="1" indent="-28575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/>
                <a:t>Tekstura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9636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38860-7CDB-99E4-382F-05214666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4119CE-D6A3-4272-ED04-1DF0BD1A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fizyko-chemiczne: skład podstawowy</a:t>
            </a:r>
          </a:p>
        </p:txBody>
      </p:sp>
      <p:grpSp>
        <p:nvGrpSpPr>
          <p:cNvPr id="3" name="Grupa 2" descr="Diagram przedstawia podstawowe składniki żywności: węglowodany, białka, tłuszcze, wodę, składniki mineralne i witaminy oraz ich znaczenie dla właściwości technologicznych produktów.">
            <a:extLst>
              <a:ext uri="{FF2B5EF4-FFF2-40B4-BE49-F238E27FC236}">
                <a16:creationId xmlns:a16="http://schemas.microsoft.com/office/drawing/2014/main" id="{C21AF04C-0AF3-4786-8F4C-7C8B363398F3}"/>
              </a:ext>
            </a:extLst>
          </p:cNvPr>
          <p:cNvGrpSpPr/>
          <p:nvPr/>
        </p:nvGrpSpPr>
        <p:grpSpPr>
          <a:xfrm>
            <a:off x="352592" y="914185"/>
            <a:ext cx="11589814" cy="5029630"/>
            <a:chOff x="352592" y="914185"/>
            <a:chExt cx="11589814" cy="5029630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F3B3E215-90AB-76A3-92CA-37AE13F22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65488737"/>
                </p:ext>
              </p:extLst>
            </p:nvPr>
          </p:nvGraphicFramePr>
          <p:xfrm>
            <a:off x="352592" y="1103586"/>
            <a:ext cx="5131703" cy="41004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Objaśnienie: linia z paskiem wyróżniającym 4">
              <a:extLst>
                <a:ext uri="{FF2B5EF4-FFF2-40B4-BE49-F238E27FC236}">
                  <a16:creationId xmlns:a16="http://schemas.microsoft.com/office/drawing/2014/main" id="{82A87057-8B16-C0DA-2325-5DFB25E97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579437" y="914185"/>
              <a:ext cx="5469590" cy="1461153"/>
            </a:xfrm>
            <a:prstGeom prst="accentCallout1">
              <a:avLst>
                <a:gd name="adj1" fmla="val 7960"/>
                <a:gd name="adj2" fmla="val -3145"/>
                <a:gd name="adj3" fmla="val 64322"/>
                <a:gd name="adj4" fmla="val -28195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Skrobia, błonnik – wł.  hydrofilowe (wysokie wchłanianie wody, żelowanie)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Cukry proste – karmelizacja, reakcje </a:t>
              </a:r>
              <a:r>
                <a:rPr lang="pl-PL" dirty="0" err="1">
                  <a:solidFill>
                    <a:srgbClr val="003228"/>
                  </a:solidFill>
                </a:rPr>
                <a:t>Maillarda</a:t>
              </a:r>
              <a:r>
                <a:rPr lang="pl-PL" dirty="0">
                  <a:solidFill>
                    <a:srgbClr val="003228"/>
                  </a:solidFill>
                </a:rPr>
                <a:t> (słodkość i barwa produktów)</a:t>
              </a:r>
            </a:p>
          </p:txBody>
        </p:sp>
        <p:sp>
          <p:nvSpPr>
            <p:cNvPr id="6" name="Objaśnienie: linia z paskiem wyróżniającym 5">
              <a:extLst>
                <a:ext uri="{FF2B5EF4-FFF2-40B4-BE49-F238E27FC236}">
                  <a16:creationId xmlns:a16="http://schemas.microsoft.com/office/drawing/2014/main" id="{C52000CB-5412-50FA-ECC0-8D22B86EC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72816" y="2793749"/>
              <a:ext cx="5469590" cy="1461154"/>
            </a:xfrm>
            <a:prstGeom prst="accentCallout1">
              <a:avLst>
                <a:gd name="adj1" fmla="val 43207"/>
                <a:gd name="adj2" fmla="val -2952"/>
                <a:gd name="adj3" fmla="val 43640"/>
                <a:gd name="adj4" fmla="val -30966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Denaturacja i koagulacja pod wpływem </a:t>
              </a:r>
              <a:r>
                <a:rPr lang="pl-PL" dirty="0" err="1">
                  <a:solidFill>
                    <a:srgbClr val="003228"/>
                  </a:solidFill>
                </a:rPr>
                <a:t>pH</a:t>
              </a:r>
              <a:r>
                <a:rPr lang="pl-PL" dirty="0">
                  <a:solidFill>
                    <a:srgbClr val="003228"/>
                  </a:solidFill>
                </a:rPr>
                <a:t> i temperatury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Konsystencja (kruchość mięsa, stabilność struktury - białka jaj w cieście)</a:t>
              </a:r>
            </a:p>
          </p:txBody>
        </p:sp>
        <p:sp>
          <p:nvSpPr>
            <p:cNvPr id="7" name="Objaśnienie: linia z paskiem wyróżniającym 6">
              <a:extLst>
                <a:ext uri="{FF2B5EF4-FFF2-40B4-BE49-F238E27FC236}">
                  <a16:creationId xmlns:a16="http://schemas.microsoft.com/office/drawing/2014/main" id="{1B23A28D-1B74-D37E-BFA0-7B8FE3D0E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337150" y="4673314"/>
              <a:ext cx="5469590" cy="1270501"/>
            </a:xfrm>
            <a:prstGeom prst="accentCallout1">
              <a:avLst>
                <a:gd name="adj1" fmla="val 87484"/>
                <a:gd name="adj2" fmla="val -2448"/>
                <a:gd name="adj3" fmla="val 5449"/>
                <a:gd name="adj4" fmla="val -27084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Nośnik smaku i aromatu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Nadawanie kremowej struktury i stabilności emulsji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Konsystencja, smak, stabilność przechowalnicza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86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54A6-365F-06D8-D502-78B5BAAD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51E60A27-BD9C-AF7D-B9C3-A705994F5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136525"/>
            <a:ext cx="11693525" cy="762000"/>
          </a:xfrm>
        </p:spPr>
        <p:txBody>
          <a:bodyPr/>
          <a:lstStyle/>
          <a:p>
            <a:r>
              <a:rPr lang="pl-PL" dirty="0"/>
              <a:t>Właściwości fizyko-chemiczne: </a:t>
            </a:r>
            <a:r>
              <a:rPr lang="pl-PL" dirty="0" err="1"/>
              <a:t>pH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69C96D-C539-50FB-8F9C-E2D9B2FDB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2387847"/>
          </a:xfrm>
        </p:spPr>
        <p:txBody>
          <a:bodyPr/>
          <a:lstStyle/>
          <a:p>
            <a:r>
              <a:rPr lang="pl-PL" dirty="0"/>
              <a:t>Wartość </a:t>
            </a:r>
            <a:r>
              <a:rPr lang="pl-PL" dirty="0" err="1"/>
              <a:t>pH</a:t>
            </a:r>
            <a:r>
              <a:rPr lang="pl-PL" dirty="0"/>
              <a:t> surowców ma wysokie znaczenie dla procesów technologicznych. Wpływa na: </a:t>
            </a:r>
          </a:p>
          <a:p>
            <a:pPr marL="1257300" lvl="1" indent="-457200"/>
            <a:r>
              <a:rPr lang="pl-PL" dirty="0"/>
              <a:t>stabilność mikrobiologiczną, </a:t>
            </a:r>
          </a:p>
          <a:p>
            <a:pPr marL="1257300" lvl="1" indent="-457200"/>
            <a:r>
              <a:rPr lang="pl-PL" dirty="0"/>
              <a:t>smak, </a:t>
            </a:r>
          </a:p>
          <a:p>
            <a:pPr marL="1257300" lvl="1" indent="-457200"/>
            <a:r>
              <a:rPr lang="pl-PL" dirty="0"/>
              <a:t>teksturę produktów. </a:t>
            </a:r>
          </a:p>
          <a:p>
            <a:endParaRPr lang="pl-PL" dirty="0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82BA37AD-7B9C-468A-9A9D-550CB1A94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9238" y="3603027"/>
            <a:ext cx="5623241" cy="2451851"/>
            <a:chOff x="249238" y="3603027"/>
            <a:chExt cx="5623241" cy="2451851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D9F605D7-C446-5649-6A59-16C9DBBCF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9238" y="3603027"/>
              <a:ext cx="5623241" cy="2451851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l-PL" b="1" dirty="0">
                  <a:solidFill>
                    <a:srgbClr val="003228"/>
                  </a:solidFill>
                </a:rPr>
                <a:t>MIĘSO</a:t>
              </a:r>
              <a:r>
                <a:rPr lang="pl-PL" dirty="0">
                  <a:solidFill>
                    <a:srgbClr val="003228"/>
                  </a:solidFill>
                </a:rPr>
                <a:t> </a:t>
              </a:r>
            </a:p>
            <a:p>
              <a:pPr marL="457200" indent="-457200" algn="just">
                <a:buFont typeface="Arial" panose="020B0604020202020204" pitchFamily="34" charset="0"/>
                <a:buChar char="•"/>
              </a:pPr>
              <a:r>
                <a:rPr lang="pl-PL" dirty="0" err="1">
                  <a:solidFill>
                    <a:srgbClr val="003228"/>
                  </a:solidFill>
                </a:rPr>
                <a:t>pH</a:t>
              </a:r>
              <a:r>
                <a:rPr lang="pl-PL" dirty="0">
                  <a:solidFill>
                    <a:srgbClr val="003228"/>
                  </a:solidFill>
                </a:rPr>
                <a:t> wpływa na barwę mięsa surowego. </a:t>
              </a:r>
            </a:p>
            <a:p>
              <a:pPr marL="457200" indent="-457200" algn="just">
                <a:buFont typeface="Arial" panose="020B0604020202020204" pitchFamily="34" charset="0"/>
                <a:buChar char="•"/>
              </a:pPr>
              <a:r>
                <a:rPr lang="pl-PL" dirty="0">
                  <a:solidFill>
                    <a:srgbClr val="003228"/>
                  </a:solidFill>
                </a:rPr>
                <a:t>W procesach przetwórstwa mięsnego </a:t>
              </a:r>
              <a:r>
                <a:rPr lang="pl-PL" dirty="0" err="1">
                  <a:solidFill>
                    <a:srgbClr val="003228"/>
                  </a:solidFill>
                </a:rPr>
                <a:t>pH</a:t>
              </a:r>
              <a:r>
                <a:rPr lang="pl-PL" dirty="0">
                  <a:solidFill>
                    <a:srgbClr val="003228"/>
                  </a:solidFill>
                </a:rPr>
                <a:t> wpływa na zdolność do zatrzymywania wody </a:t>
              </a:r>
              <a:r>
                <a:rPr lang="pl-PL" dirty="0">
                  <a:solidFill>
                    <a:srgbClr val="003228"/>
                  </a:solidFill>
                  <a:cs typeface="Times New Roman" panose="02020603050405020304" pitchFamily="18" charset="0"/>
                </a:rPr>
                <a:t>i stabilizację mas mięsnych. </a:t>
              </a:r>
            </a:p>
          </p:txBody>
        </p:sp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DB7F5F76-180A-4C22-9A6C-20D38A4006B4}"/>
                </a:ext>
              </a:extLst>
            </p:cNvPr>
            <p:cNvGrpSpPr/>
            <p:nvPr/>
          </p:nvGrpSpPr>
          <p:grpSpPr>
            <a:xfrm>
              <a:off x="2892901" y="5045878"/>
              <a:ext cx="2194217" cy="857890"/>
              <a:chOff x="2892901" y="5045878"/>
              <a:chExt cx="2194217" cy="857890"/>
            </a:xfrm>
          </p:grpSpPr>
          <p:pic>
            <p:nvPicPr>
              <p:cNvPr id="24" name="Obraz 23" descr="Ilustracja produktu mięsnego wykorzystana do przedstawienia wpływu pH na właściwości mięsa i produktów mięsnych.">
                <a:extLst>
                  <a:ext uri="{FF2B5EF4-FFF2-40B4-BE49-F238E27FC236}">
                    <a16:creationId xmlns:a16="http://schemas.microsoft.com/office/drawing/2014/main" id="{12A67367-DDB1-B720-8ED0-536D1C8C4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892901" y="5254641"/>
                <a:ext cx="969653" cy="569216"/>
              </a:xfrm>
              <a:prstGeom prst="rect">
                <a:avLst/>
              </a:prstGeom>
            </p:spPr>
          </p:pic>
          <p:pic>
            <p:nvPicPr>
              <p:cNvPr id="23" name="Obraz 22" descr="Ilustracja mięsa przedstawiająca wpływ pH na barwę oraz zdolność zatrzymywania wody podczas przetwarzania.">
                <a:extLst>
                  <a:ext uri="{FF2B5EF4-FFF2-40B4-BE49-F238E27FC236}">
                    <a16:creationId xmlns:a16="http://schemas.microsoft.com/office/drawing/2014/main" id="{4554BAB2-8B70-CB09-EAA7-C0227159FE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6164" t="6898" b="11822"/>
              <a:stretch/>
            </p:blipFill>
            <p:spPr>
              <a:xfrm>
                <a:off x="4202242" y="5045878"/>
                <a:ext cx="884876" cy="857890"/>
              </a:xfrm>
              <a:prstGeom prst="rect">
                <a:avLst/>
              </a:prstGeom>
            </p:spPr>
          </p:pic>
        </p:grpSp>
      </p:grpSp>
      <p:grpSp>
        <p:nvGrpSpPr>
          <p:cNvPr id="6" name="Grupa 5">
            <a:extLst>
              <a:ext uri="{FF2B5EF4-FFF2-40B4-BE49-F238E27FC236}">
                <a16:creationId xmlns:a16="http://schemas.microsoft.com/office/drawing/2014/main" id="{DDFDD7C7-B13C-4006-A3CB-1FF2E7E28C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12166" y="1746119"/>
            <a:ext cx="5730240" cy="2236602"/>
            <a:chOff x="6212166" y="1746119"/>
            <a:chExt cx="5730240" cy="2236602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81F2FFDB-1A01-3DD2-524D-EE3E6C78F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12166" y="1746119"/>
              <a:ext cx="5730240" cy="2236602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l-PL" b="1" dirty="0">
                  <a:solidFill>
                    <a:srgbClr val="003228"/>
                  </a:solidFill>
                </a:rPr>
                <a:t>MLEKO</a:t>
              </a:r>
            </a:p>
            <a:p>
              <a:pPr algn="ctr"/>
              <a:r>
                <a:rPr lang="pl-PL" dirty="0">
                  <a:solidFill>
                    <a:srgbClr val="003228"/>
                  </a:solidFill>
                </a:rPr>
                <a:t>Obniżenie </a:t>
              </a:r>
              <a:r>
                <a:rPr lang="pl-PL" dirty="0" err="1">
                  <a:solidFill>
                    <a:srgbClr val="003228"/>
                  </a:solidFill>
                </a:rPr>
                <a:t>pH</a:t>
              </a:r>
              <a:r>
                <a:rPr lang="pl-PL" dirty="0">
                  <a:solidFill>
                    <a:srgbClr val="003228"/>
                  </a:solidFill>
                </a:rPr>
                <a:t> poprzez dodanie lub wytworzenie kwasu mlekowego (np. przy produkcji jogurtu) powoduje koagulację białek kazeinowych </a:t>
              </a:r>
              <a:r>
                <a:rPr lang="pl-PL" dirty="0">
                  <a:solidFill>
                    <a:srgbClr val="003228"/>
                  </a:solidFill>
                  <a:cs typeface="Times New Roman" panose="02020603050405020304" pitchFamily="18" charset="0"/>
                </a:rPr>
                <a:t>→ powstawanie charakterystycznej konsystencji. </a:t>
              </a:r>
              <a:r>
                <a:rPr lang="pl-PL" dirty="0">
                  <a:solidFill>
                    <a:srgbClr val="003228"/>
                  </a:solidFill>
                </a:rPr>
                <a:t> </a:t>
              </a:r>
            </a:p>
          </p:txBody>
        </p:sp>
        <p:grpSp>
          <p:nvGrpSpPr>
            <p:cNvPr id="16" name="Grupa 15">
              <a:extLst>
                <a:ext uri="{FF2B5EF4-FFF2-40B4-BE49-F238E27FC236}">
                  <a16:creationId xmlns:a16="http://schemas.microsoft.com/office/drawing/2014/main" id="{4FCF9B36-9398-D7A5-421C-6185249311DD}"/>
                </a:ext>
              </a:extLst>
            </p:cNvPr>
            <p:cNvGrpSpPr/>
            <p:nvPr/>
          </p:nvGrpSpPr>
          <p:grpSpPr>
            <a:xfrm>
              <a:off x="8010733" y="3355396"/>
              <a:ext cx="2140265" cy="495261"/>
              <a:chOff x="8205227" y="3306634"/>
              <a:chExt cx="2596094" cy="642469"/>
            </a:xfrm>
          </p:grpSpPr>
          <p:pic>
            <p:nvPicPr>
              <p:cNvPr id="11" name="Obraz 10" descr="Ilustracja mleka wykorzystana do przedstawienia wpływu obniżenia pH na koagulację białek kazeinowych podczas produkcji produktów mlecznych.">
                <a:extLst>
                  <a:ext uri="{FF2B5EF4-FFF2-40B4-BE49-F238E27FC236}">
                    <a16:creationId xmlns:a16="http://schemas.microsoft.com/office/drawing/2014/main" id="{BDE6C611-ADF4-1A56-CB11-4564FDE32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10666"/>
              <a:stretch/>
            </p:blipFill>
            <p:spPr>
              <a:xfrm>
                <a:off x="8205227" y="3341273"/>
                <a:ext cx="680406" cy="607830"/>
              </a:xfrm>
              <a:prstGeom prst="rect">
                <a:avLst/>
              </a:prstGeom>
            </p:spPr>
          </p:pic>
          <p:cxnSp>
            <p:nvCxnSpPr>
              <p:cNvPr id="12" name="Łącznik prosty ze strzałką 11">
                <a:extLst>
                  <a:ext uri="{FF2B5EF4-FFF2-40B4-BE49-F238E27FC236}">
                    <a16:creationId xmlns:a16="http://schemas.microsoft.com/office/drawing/2014/main" id="{68BBCD4C-0996-4ED8-A9F1-CA628C687E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4521" y="3754576"/>
                <a:ext cx="1242500" cy="0"/>
              </a:xfrm>
              <a:prstGeom prst="straightConnector1">
                <a:avLst/>
              </a:prstGeom>
              <a:ln w="76200">
                <a:solidFill>
                  <a:schemeClr val="accent6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pole tekstowe 12">
                <a:extLst>
                  <a:ext uri="{FF2B5EF4-FFF2-40B4-BE49-F238E27FC236}">
                    <a16:creationId xmlns:a16="http://schemas.microsoft.com/office/drawing/2014/main" id="{3BCBD137-9C6E-A70A-197E-476A3508A9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/>
              <p:nvPr/>
            </p:nvSpPr>
            <p:spPr>
              <a:xfrm>
                <a:off x="8782790" y="3306634"/>
                <a:ext cx="11968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b="1" dirty="0">
                    <a:latin typeface="+mj-lt"/>
                    <a:cs typeface="Times New Roman" panose="02020603050405020304" pitchFamily="18" charset="0"/>
                  </a:rPr>
                  <a:t>↓</a:t>
                </a:r>
                <a:r>
                  <a:rPr lang="pl-PL" sz="1600" b="1" dirty="0" err="1">
                    <a:latin typeface="+mj-lt"/>
                    <a:cs typeface="Times New Roman" panose="02020603050405020304" pitchFamily="18" charset="0"/>
                  </a:rPr>
                  <a:t>pH</a:t>
                </a:r>
                <a:endParaRPr lang="pl-PL" sz="1600" b="1" dirty="0">
                  <a:latin typeface="+mj-lt"/>
                </a:endParaRPr>
              </a:p>
            </p:txBody>
          </p:sp>
          <p:pic>
            <p:nvPicPr>
              <p:cNvPr id="14" name="Obraz 13" descr="Ilustracja jogurtu przedstawiająca produkt, w którym obniżenie pH powoduje koagulację białek i powstanie charakterystycznej konsystencji.">
                <a:extLst>
                  <a:ext uri="{FF2B5EF4-FFF2-40B4-BE49-F238E27FC236}">
                    <a16:creationId xmlns:a16="http://schemas.microsoft.com/office/drawing/2014/main" id="{F52D4A74-BA09-619D-F668-4BB07D4C25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6607" r="3752" b="8230"/>
              <a:stretch/>
            </p:blipFill>
            <p:spPr>
              <a:xfrm>
                <a:off x="10217020" y="3429000"/>
                <a:ext cx="584301" cy="479017"/>
              </a:xfrm>
              <a:prstGeom prst="rect">
                <a:avLst/>
              </a:prstGeom>
            </p:spPr>
          </p:pic>
        </p:grpSp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id="{FE17A539-20B8-4385-8F76-3709DB2B5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12167" y="4133966"/>
            <a:ext cx="5730240" cy="1920028"/>
            <a:chOff x="6212167" y="4133966"/>
            <a:chExt cx="5730240" cy="1920028"/>
          </a:xfrm>
        </p:grpSpPr>
        <p:sp>
          <p:nvSpPr>
            <p:cNvPr id="9" name="Prostokąt: zaokrąglone rogi 8">
              <a:extLst>
                <a:ext uri="{FF2B5EF4-FFF2-40B4-BE49-F238E27FC236}">
                  <a16:creationId xmlns:a16="http://schemas.microsoft.com/office/drawing/2014/main" id="{DC973951-C267-358E-E927-1FFD7CD6F8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12167" y="4133966"/>
              <a:ext cx="5730240" cy="1920028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l-PL" b="1" dirty="0">
                  <a:solidFill>
                    <a:srgbClr val="003228"/>
                  </a:solidFill>
                </a:rPr>
                <a:t>PRODUKTY O NISKIM </a:t>
              </a:r>
              <a:r>
                <a:rPr lang="pl-PL" b="1" dirty="0" err="1">
                  <a:solidFill>
                    <a:srgbClr val="003228"/>
                  </a:solidFill>
                </a:rPr>
                <a:t>pH</a:t>
              </a:r>
              <a:endParaRPr lang="pl-PL" dirty="0">
                <a:solidFill>
                  <a:srgbClr val="003228"/>
                </a:solidFill>
              </a:endParaRPr>
            </a:p>
            <a:p>
              <a:pPr algn="just"/>
              <a:r>
                <a:rPr lang="pl-PL" dirty="0">
                  <a:solidFill>
                    <a:srgbClr val="003228"/>
                  </a:solidFill>
                  <a:cs typeface="Times New Roman" panose="02020603050405020304" pitchFamily="18" charset="0"/>
                </a:rPr>
                <a:t>Produkty o niskim </a:t>
              </a:r>
              <a:r>
                <a:rPr lang="pl-PL" dirty="0" err="1">
                  <a:solidFill>
                    <a:srgbClr val="003228"/>
                  </a:solidFill>
                  <a:cs typeface="Times New Roman" panose="02020603050405020304" pitchFamily="18" charset="0"/>
                </a:rPr>
                <a:t>pH</a:t>
              </a:r>
              <a:r>
                <a:rPr lang="pl-PL" dirty="0">
                  <a:solidFill>
                    <a:srgbClr val="003228"/>
                  </a:solidFill>
                  <a:cs typeface="Times New Roman" panose="02020603050405020304" pitchFamily="18" charset="0"/>
                </a:rPr>
                <a:t> są zwykle bardziej stabilne mikrobiologiczne → powoduje to zwiększenie ich trwałości. </a:t>
              </a:r>
              <a:endParaRPr lang="pl-PL" dirty="0">
                <a:solidFill>
                  <a:srgbClr val="003228"/>
                </a:solidFill>
              </a:endParaRPr>
            </a:p>
          </p:txBody>
        </p:sp>
        <p:pic>
          <p:nvPicPr>
            <p:cNvPr id="22" name="Obraz 21" descr="Ilustracja przetworów warzywnych przedstawiająca produkty o obniżonym pH, których trwałość jest związana z ograniczeniem rozwoju mikroorganizmów.">
              <a:extLst>
                <a:ext uri="{FF2B5EF4-FFF2-40B4-BE49-F238E27FC236}">
                  <a16:creationId xmlns:a16="http://schemas.microsoft.com/office/drawing/2014/main" id="{B96B80E8-0DFD-91E6-B003-BCECFAB20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07099" y="5280227"/>
              <a:ext cx="1085695" cy="623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005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D825A-C552-2A6D-D375-1B3BC6122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4B3C72-76D5-C5DB-3E45-E04B62CD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fizyko-chemiczne: gęstość i lepkość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728206-EA07-693B-3328-6108E0D35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1862115"/>
          </a:xfrm>
        </p:spPr>
        <p:txBody>
          <a:bodyPr/>
          <a:lstStyle/>
          <a:p>
            <a:r>
              <a:rPr lang="pl-PL" dirty="0"/>
              <a:t>Gęstość i lepkość to podstawowe parametry wpływające na reologię produktów spożywczych. </a:t>
            </a:r>
          </a:p>
          <a:p>
            <a:r>
              <a:rPr lang="pl-PL" dirty="0"/>
              <a:t>Decydują one o konsystencji, co jest istotne z perspektywy użyteczności technologicznej, ale również wygody konsumenta. </a:t>
            </a:r>
          </a:p>
          <a:p>
            <a:endParaRPr lang="pl-PL" dirty="0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B15E25F5-D364-482F-A7AE-37CBCD57B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7811" y="3167137"/>
            <a:ext cx="5846406" cy="2882097"/>
            <a:chOff x="167811" y="3167137"/>
            <a:chExt cx="5846406" cy="2882097"/>
          </a:xfrm>
        </p:grpSpPr>
        <p:sp>
          <p:nvSpPr>
            <p:cNvPr id="8" name="Prostokąt: zaokrąglone rogi 7">
              <a:extLst>
                <a:ext uri="{FF2B5EF4-FFF2-40B4-BE49-F238E27FC236}">
                  <a16:creationId xmlns:a16="http://schemas.microsoft.com/office/drawing/2014/main" id="{91CA32A2-24C0-C147-C8AD-DCCE40F6C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7811" y="3167137"/>
              <a:ext cx="5846406" cy="2882097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l-PL" b="1" dirty="0">
                  <a:solidFill>
                    <a:srgbClr val="003228"/>
                  </a:solidFill>
                </a:rPr>
                <a:t>PROCESY TECHNOLOGICZNE</a:t>
              </a:r>
            </a:p>
            <a:p>
              <a:pPr algn="ctr"/>
              <a:r>
                <a:rPr lang="pl-PL" dirty="0">
                  <a:solidFill>
                    <a:srgbClr val="003228"/>
                  </a:solidFill>
                </a:rPr>
                <a:t>Gęstość i lepkość wpływają na parametry procesowe (np. szybkość przepływu w liniach produkcyjnych), co może wpływać na homogenizację, klarowanie i filtrację produktów. </a:t>
              </a:r>
            </a:p>
          </p:txBody>
        </p:sp>
        <p:pic>
          <p:nvPicPr>
            <p:cNvPr id="9" name="Obraz 8" descr="Fotografia instalacji przemysłowej ilustrująca znaczenie gęstości i lepkości dla przepływu produktów w liniach technologicznych.">
              <a:extLst>
                <a:ext uri="{FF2B5EF4-FFF2-40B4-BE49-F238E27FC236}">
                  <a16:creationId xmlns:a16="http://schemas.microsoft.com/office/drawing/2014/main" id="{0651B0DB-9F97-128D-6EBB-06A71075B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9789" y="4872144"/>
              <a:ext cx="1468778" cy="983096"/>
            </a:xfrm>
            <a:prstGeom prst="rect">
              <a:avLst/>
            </a:prstGeom>
          </p:spPr>
        </p:pic>
        <p:pic>
          <p:nvPicPr>
            <p:cNvPr id="10" name="Obraz 9" descr="Schemat instalacji rurowej ilustrujący przepływ produktów w systemach technologicznych, którego parametry zależą m.in. od lepkości.">
              <a:extLst>
                <a:ext uri="{FF2B5EF4-FFF2-40B4-BE49-F238E27FC236}">
                  <a16:creationId xmlns:a16="http://schemas.microsoft.com/office/drawing/2014/main" id="{AAC768D0-1998-5700-D2BD-73257CBBE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91770" y="4901748"/>
              <a:ext cx="964108" cy="964108"/>
            </a:xfrm>
            <a:prstGeom prst="rect">
              <a:avLst/>
            </a:prstGeom>
          </p:spPr>
        </p:pic>
        <p:pic>
          <p:nvPicPr>
            <p:cNvPr id="11" name="Obraz 10" descr="Symboliczna ilustracja przepływu cieczy wykorzystywana do przedstawienia wpływu lepkości na właściwości przepływowe produktu.">
              <a:extLst>
                <a:ext uri="{FF2B5EF4-FFF2-40B4-BE49-F238E27FC236}">
                  <a16:creationId xmlns:a16="http://schemas.microsoft.com/office/drawing/2014/main" id="{9600B098-C110-06FE-F577-5D9F5E60E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0322" b="12017"/>
            <a:stretch/>
          </p:blipFill>
          <p:spPr>
            <a:xfrm>
              <a:off x="4419716" y="4872144"/>
              <a:ext cx="1075073" cy="834915"/>
            </a:xfrm>
            <a:prstGeom prst="rect">
              <a:avLst/>
            </a:prstGeom>
          </p:spPr>
        </p:pic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923BB152-216D-43ED-BAF7-8A2167847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77785" y="3167136"/>
            <a:ext cx="5846404" cy="2882097"/>
            <a:chOff x="6177785" y="3167136"/>
            <a:chExt cx="5846404" cy="2882097"/>
          </a:xfrm>
        </p:grpSpPr>
        <p:sp>
          <p:nvSpPr>
            <p:cNvPr id="5" name="Dymek mowy: prostokąt z zaokrąglonymi rogami 4">
              <a:extLst>
                <a:ext uri="{FF2B5EF4-FFF2-40B4-BE49-F238E27FC236}">
                  <a16:creationId xmlns:a16="http://schemas.microsoft.com/office/drawing/2014/main" id="{EDC4C843-2B1B-D98E-4817-8AB3EDFF1F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177785" y="3167136"/>
              <a:ext cx="5846404" cy="2882097"/>
            </a:xfrm>
            <a:prstGeom prst="round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l-PL" b="1" dirty="0">
                  <a:solidFill>
                    <a:srgbClr val="003228"/>
                  </a:solidFill>
                </a:rPr>
                <a:t>JOGURT</a:t>
              </a:r>
            </a:p>
            <a:p>
              <a:pPr algn="ctr"/>
              <a:r>
                <a:rPr lang="pl-PL" dirty="0">
                  <a:solidFill>
                    <a:srgbClr val="003228"/>
                  </a:solidFill>
                </a:rPr>
                <a:t>Produkty mleczne o wyższej lepkości (np. jogurt grecki vs naturalny) są preferowane ze względu na gęstszą konsystencję.</a:t>
              </a:r>
            </a:p>
          </p:txBody>
        </p:sp>
        <p:pic>
          <p:nvPicPr>
            <p:cNvPr id="6" name="Obraz 5" descr="Fotografia jogurtu przedstawiająca produkt o określonej lepkości i konsystencji.">
              <a:extLst>
                <a:ext uri="{FF2B5EF4-FFF2-40B4-BE49-F238E27FC236}">
                  <a16:creationId xmlns:a16="http://schemas.microsoft.com/office/drawing/2014/main" id="{284DBD30-C833-A9BE-6B29-34C8EE566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84752" y="4660765"/>
              <a:ext cx="1662415" cy="1257672"/>
            </a:xfrm>
            <a:prstGeom prst="roundRect">
              <a:avLst/>
            </a:prstGeom>
          </p:spPr>
        </p:pic>
        <p:pic>
          <p:nvPicPr>
            <p:cNvPr id="7" name="Obraz 6" descr="Ilustracja produktu mlecznego wykorzystana do zobrazowania znaczenia lepkości dla konsystencji produktów spożywczych.">
              <a:extLst>
                <a:ext uri="{FF2B5EF4-FFF2-40B4-BE49-F238E27FC236}">
                  <a16:creationId xmlns:a16="http://schemas.microsoft.com/office/drawing/2014/main" id="{A6EEE0EE-4078-F12C-380A-D76669F53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96360" y="4590298"/>
              <a:ext cx="1662415" cy="1257672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104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6B40E-43CE-A8B5-96CD-7C1E53FD9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14B9F6-AEC1-4E97-578E-E48B5A20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fizyko-chemiczne: rozpuszczalność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29F786-C8D1-270D-4FDD-6BED47EFE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071303"/>
            <a:ext cx="11692812" cy="2429275"/>
          </a:xfrm>
        </p:spPr>
        <p:txBody>
          <a:bodyPr/>
          <a:lstStyle/>
          <a:p>
            <a:r>
              <a:rPr lang="pl-PL" dirty="0"/>
              <a:t>Rozpuszczalność to zdolność surowców do rozpuszczania się w wodzie lub innych rozpuszczalnikach. Jest szczególnie ważna przy tworzeniu:</a:t>
            </a:r>
          </a:p>
          <a:p>
            <a:pPr marL="1257300" lvl="1" indent="-457200"/>
            <a:r>
              <a:rPr lang="pl-PL" dirty="0"/>
              <a:t>emulsji, </a:t>
            </a:r>
          </a:p>
          <a:p>
            <a:pPr marL="1257300" lvl="1" indent="-457200"/>
            <a:r>
              <a:rPr lang="pl-PL" dirty="0"/>
              <a:t>klarownych napojów, </a:t>
            </a:r>
          </a:p>
          <a:p>
            <a:pPr marL="1257300" lvl="1" indent="-457200"/>
            <a:r>
              <a:rPr lang="pl-PL" dirty="0"/>
              <a:t>produktów o jednolitej konsystencji. </a:t>
            </a:r>
          </a:p>
          <a:p>
            <a:endParaRPr lang="pl-PL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E488343A-1918-6B41-6E9E-A99FA165B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2046" y="3429000"/>
            <a:ext cx="5764192" cy="2647709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l-PL" b="1" dirty="0">
                <a:solidFill>
                  <a:srgbClr val="003228"/>
                </a:solidFill>
              </a:rPr>
              <a:t>BIAŁKA I TŁUSZCZE</a:t>
            </a:r>
          </a:p>
          <a:p>
            <a:pPr algn="ctr"/>
            <a:r>
              <a:rPr lang="pl-PL" dirty="0">
                <a:solidFill>
                  <a:srgbClr val="003228"/>
                </a:solidFill>
              </a:rPr>
              <a:t>Rozpuszczalność białek i tłuszczów wpływa na stabilność pian i emulsji oraz na strukturę kremów i sosów. </a:t>
            </a:r>
          </a:p>
        </p:txBody>
      </p:sp>
      <p:pic>
        <p:nvPicPr>
          <p:cNvPr id="9" name="Obraz 8" descr="Ilustracja produktu o kremowej konsystencji wykorzystana do przedstawienia znaczenia rozpuszczalności składników dla struktury produktów spożywczych.">
            <a:extLst>
              <a:ext uri="{FF2B5EF4-FFF2-40B4-BE49-F238E27FC236}">
                <a16:creationId xmlns:a16="http://schemas.microsoft.com/office/drawing/2014/main" id="{4769EF00-52E3-DA30-7154-C3A97D647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54" y="4749191"/>
            <a:ext cx="3208668" cy="997720"/>
          </a:xfrm>
          <a:prstGeom prst="rect">
            <a:avLst/>
          </a:prstGeom>
        </p:spPr>
      </p:pic>
      <p:pic>
        <p:nvPicPr>
          <p:cNvPr id="10" name="Obraz 9" descr="Fotografia produktu mlecznego wykorzystana do przedstawienia wpływu rozpuszczalności składników na strukturę i stabilność produktu.">
            <a:extLst>
              <a:ext uri="{FF2B5EF4-FFF2-40B4-BE49-F238E27FC236}">
                <a16:creationId xmlns:a16="http://schemas.microsoft.com/office/drawing/2014/main" id="{E6C40B1D-2C1C-35DD-5482-8C1E7A5DD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764" y="4723615"/>
            <a:ext cx="1576172" cy="1048871"/>
          </a:xfrm>
          <a:prstGeom prst="rect">
            <a:avLst/>
          </a:prstGeom>
        </p:spPr>
      </p:pic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7B5509B5-D42F-3A3C-E664-612A50BC4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5764" y="3436151"/>
            <a:ext cx="5764190" cy="264771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l-PL" b="1" dirty="0">
                <a:solidFill>
                  <a:srgbClr val="003228"/>
                </a:solidFill>
              </a:rPr>
              <a:t>CUKRY</a:t>
            </a:r>
          </a:p>
          <a:p>
            <a:pPr algn="ctr"/>
            <a:r>
              <a:rPr lang="pl-PL" dirty="0">
                <a:solidFill>
                  <a:srgbClr val="003228"/>
                </a:solidFill>
              </a:rPr>
              <a:t>Rozpuszczalność cukrów wpływa na klarowność napojów oraz stabilność syropów i deserów. </a:t>
            </a:r>
          </a:p>
        </p:txBody>
      </p:sp>
      <p:pic>
        <p:nvPicPr>
          <p:cNvPr id="6" name="Obraz 5" descr="Ilustracja cukru przedstawiająca surowiec, którego rozpuszczalność wpływa na właściwości napojów, syropów i deserów.">
            <a:extLst>
              <a:ext uri="{FF2B5EF4-FFF2-40B4-BE49-F238E27FC236}">
                <a16:creationId xmlns:a16="http://schemas.microsoft.com/office/drawing/2014/main" id="{4F4E9CA0-7D07-EC9A-175A-17149DC98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420" y="4603252"/>
            <a:ext cx="1289595" cy="1289595"/>
          </a:xfrm>
          <a:prstGeom prst="rect">
            <a:avLst/>
          </a:prstGeom>
        </p:spPr>
      </p:pic>
      <p:pic>
        <p:nvPicPr>
          <p:cNvPr id="7" name="Obraz 6" descr="Ilustracja syropu przedstawiająca produkt, którego właściwości zależą od rozpuszczalności cukrów.">
            <a:extLst>
              <a:ext uri="{FF2B5EF4-FFF2-40B4-BE49-F238E27FC236}">
                <a16:creationId xmlns:a16="http://schemas.microsoft.com/office/drawing/2014/main" id="{3A1D402E-103C-58B6-4711-BD44D1622C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2238"/>
          <a:stretch/>
        </p:blipFill>
        <p:spPr>
          <a:xfrm>
            <a:off x="8635933" y="4624741"/>
            <a:ext cx="1249475" cy="1161956"/>
          </a:xfrm>
          <a:prstGeom prst="rect">
            <a:avLst/>
          </a:prstGeom>
        </p:spPr>
      </p:pic>
      <p:pic>
        <p:nvPicPr>
          <p:cNvPr id="8" name="Obraz 7" descr="Ilustracja miodu wykorzystana do zobrazowania produktów zawierających rozpuszczone składniki oraz znaczenia rozpuszczalności dla ich konsystencji.">
            <a:extLst>
              <a:ext uri="{FF2B5EF4-FFF2-40B4-BE49-F238E27FC236}">
                <a16:creationId xmlns:a16="http://schemas.microsoft.com/office/drawing/2014/main" id="{3D36B339-8EF4-5A04-25D7-F76E7C665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3326" y="4594734"/>
            <a:ext cx="1289595" cy="128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15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0014-3735-60FA-4BC7-2BFE7AF7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402175-00CF-EF4C-C859-5F428E7C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283028"/>
            <a:ext cx="11692812" cy="762002"/>
          </a:xfrm>
        </p:spPr>
        <p:txBody>
          <a:bodyPr>
            <a:normAutofit fontScale="90000"/>
          </a:bodyPr>
          <a:lstStyle/>
          <a:p>
            <a:r>
              <a:rPr lang="pl-PL" dirty="0"/>
              <a:t>Właściwości fizyko-chemiczne: zawartość wody / wilgotność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015939-C3A9-1C52-3657-82C3B1B4A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380772"/>
            <a:ext cx="11692812" cy="2071565"/>
          </a:xfrm>
        </p:spPr>
        <p:txBody>
          <a:bodyPr/>
          <a:lstStyle/>
          <a:p>
            <a:r>
              <a:rPr lang="pl-PL" dirty="0"/>
              <a:t>Zawartość wody decyduje o strukturze i trwałości produktów.  </a:t>
            </a:r>
          </a:p>
          <a:p>
            <a:endParaRPr lang="pl-PL" dirty="0"/>
          </a:p>
          <a:p>
            <a:r>
              <a:rPr lang="pl-PL" dirty="0"/>
              <a:t>Woda pełni również funkcję plastyfikatora w produktach piekarniczych i cukierniczych, wpływając na ich teksturę. </a:t>
            </a:r>
          </a:p>
          <a:p>
            <a:endParaRPr lang="pl-PL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BC8A5D5A-79D3-DD38-D7D7-B20824259362}"/>
              </a:ext>
            </a:extLst>
          </p:cNvPr>
          <p:cNvSpPr/>
          <p:nvPr/>
        </p:nvSpPr>
        <p:spPr>
          <a:xfrm>
            <a:off x="242658" y="3392487"/>
            <a:ext cx="5637281" cy="2626347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l-PL" b="1">
                <a:solidFill>
                  <a:srgbClr val="003228"/>
                </a:solidFill>
              </a:rPr>
              <a:t>NISKA ZAWARTOŚĆ WODY</a:t>
            </a:r>
          </a:p>
          <a:p>
            <a:pPr algn="ctr"/>
            <a:r>
              <a:rPr lang="pl-PL">
                <a:solidFill>
                  <a:srgbClr val="003228"/>
                </a:solidFill>
              </a:rPr>
              <a:t>Produkty o niskiej zawartości wody charakteryzują się dłuższą trwałością i charakterystyczną konsystencją. </a:t>
            </a:r>
          </a:p>
        </p:txBody>
      </p:sp>
      <p:pic>
        <p:nvPicPr>
          <p:cNvPr id="6" name="Obraz 5" descr="Ilustracja suszonych owoców przedstawiająca produkty o obniżonej zawartości wody i wydłużonej trwałości.">
            <a:extLst>
              <a:ext uri="{FF2B5EF4-FFF2-40B4-BE49-F238E27FC236}">
                <a16:creationId xmlns:a16="http://schemas.microsoft.com/office/drawing/2014/main" id="{84C32A6D-55B8-AE9A-D13E-A1AB12439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88" y="4613821"/>
            <a:ext cx="1611316" cy="1126124"/>
          </a:xfrm>
          <a:prstGeom prst="roundRect">
            <a:avLst/>
          </a:prstGeom>
        </p:spPr>
      </p:pic>
      <p:pic>
        <p:nvPicPr>
          <p:cNvPr id="7" name="Obraz 6" descr="Ilustracja produktów sypkich przedstawiająca surowce o niskiej zawartości wody i charakterystycznej suchej konsystencji.">
            <a:extLst>
              <a:ext uri="{FF2B5EF4-FFF2-40B4-BE49-F238E27FC236}">
                <a16:creationId xmlns:a16="http://schemas.microsoft.com/office/drawing/2014/main" id="{5B348E6B-0AC0-87A0-31FC-FB847B01D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399" y="4441445"/>
            <a:ext cx="1347755" cy="1347755"/>
          </a:xfrm>
          <a:prstGeom prst="roundRect">
            <a:avLst/>
          </a:prstGeom>
        </p:spPr>
      </p:pic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1341948A-E0C0-0B79-F339-E37B1892195C}"/>
              </a:ext>
            </a:extLst>
          </p:cNvPr>
          <p:cNvSpPr/>
          <p:nvPr/>
        </p:nvSpPr>
        <p:spPr>
          <a:xfrm flipH="1">
            <a:off x="6312062" y="3393516"/>
            <a:ext cx="5630343" cy="262531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pl-PL" b="1">
                <a:solidFill>
                  <a:srgbClr val="003228"/>
                </a:solidFill>
              </a:rPr>
              <a:t>WYSOKA ZAWARTOŚĆ WODY</a:t>
            </a:r>
          </a:p>
          <a:p>
            <a:pPr algn="ctr"/>
            <a:r>
              <a:rPr lang="pl-PL">
                <a:solidFill>
                  <a:srgbClr val="003228"/>
                </a:solidFill>
                <a:latin typeface="SGGW Sans UltraLight" pitchFamily="2" charset="0"/>
              </a:rPr>
              <a:t>Produkty o wysokiej zawartości wody są bardziej podatne na rozwój mikroorganizmów i wymagają specjalnego przechowywania. </a:t>
            </a:r>
          </a:p>
        </p:txBody>
      </p:sp>
      <p:pic>
        <p:nvPicPr>
          <p:cNvPr id="9" name="Obraz 8" descr="Ilustracja mikroorganizmów wykorzystana do przedstawienia związku między wysoką zawartością wody a możliwością rozwoju mikroorganizmów w żywności.">
            <a:extLst>
              <a:ext uri="{FF2B5EF4-FFF2-40B4-BE49-F238E27FC236}">
                <a16:creationId xmlns:a16="http://schemas.microsoft.com/office/drawing/2014/main" id="{7928D82B-6FC6-6542-0979-7CEBC9D1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841" y="4766766"/>
            <a:ext cx="1022434" cy="1022434"/>
          </a:xfrm>
          <a:prstGeom prst="roundRect">
            <a:avLst/>
          </a:prstGeom>
        </p:spPr>
      </p:pic>
      <p:pic>
        <p:nvPicPr>
          <p:cNvPr id="8" name="Obraz 7" descr="Ilustracja świeżych owoców i warzyw przedstawiająca produkty o wysokiej zawartości wody, bardziej podatne na zmiany jakościowe i rozwój mikroorganizmów.">
            <a:extLst>
              <a:ext uri="{FF2B5EF4-FFF2-40B4-BE49-F238E27FC236}">
                <a16:creationId xmlns:a16="http://schemas.microsoft.com/office/drawing/2014/main" id="{74CB8A6C-6F5F-5EDA-A605-4F8800CA27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398" y="4852991"/>
            <a:ext cx="1406872" cy="936209"/>
          </a:xfrm>
          <a:prstGeom prst="roundRect">
            <a:avLst/>
          </a:prstGeom>
        </p:spPr>
      </p:pic>
      <p:pic>
        <p:nvPicPr>
          <p:cNvPr id="10" name="Obraz 9" descr="Ilustracja chłodziarki przedstawiająca przykład przechowywania produktów wymagających kontrolowanych warunków ze względu na wysoką zawartość wody.">
            <a:extLst>
              <a:ext uri="{FF2B5EF4-FFF2-40B4-BE49-F238E27FC236}">
                <a16:creationId xmlns:a16="http://schemas.microsoft.com/office/drawing/2014/main" id="{38769F81-DE6D-1370-3DCC-16BAA62AC7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114"/>
          <a:stretch/>
        </p:blipFill>
        <p:spPr>
          <a:xfrm>
            <a:off x="10345765" y="4824786"/>
            <a:ext cx="973622" cy="102243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41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8F6F8-1C15-CB82-E52C-EC84164EF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1FD276-A94C-5B7D-8A1B-3C1EDA300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funkcjonalne: żelowanie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907F1D-A981-4850-7055-F758E3D06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8"/>
            <a:ext cx="11692812" cy="299643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ŻELOWANIE – tworzenie białkowych sieci przestrzennych, które umożliwiają zatrzymywanie wody i nadają produktowi stabilną strukturę. </a:t>
            </a:r>
          </a:p>
          <a:p>
            <a:endParaRPr lang="pl-PL" dirty="0"/>
          </a:p>
          <a:p>
            <a:pPr marL="1257300" lvl="1" indent="-457200"/>
            <a:r>
              <a:rPr lang="pl-PL" dirty="0"/>
              <a:t>sosy</a:t>
            </a:r>
          </a:p>
          <a:p>
            <a:pPr marL="1257300" lvl="1" indent="-457200"/>
            <a:r>
              <a:rPr lang="pl-PL" dirty="0"/>
              <a:t>desery </a:t>
            </a:r>
          </a:p>
          <a:p>
            <a:pPr marL="1257300" lvl="1" indent="-457200"/>
            <a:r>
              <a:rPr lang="pl-PL" dirty="0"/>
              <a:t>galaretki </a:t>
            </a:r>
          </a:p>
          <a:p>
            <a:pPr marL="1257300" lvl="1" indent="-457200"/>
            <a:r>
              <a:rPr lang="pl-PL" dirty="0"/>
              <a:t>wyroby piekarnicze</a:t>
            </a:r>
          </a:p>
          <a:p>
            <a:endParaRPr lang="pl-PL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8EF1E4B-D21D-5126-86B6-E523B2B0A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47640" y="2878491"/>
            <a:ext cx="6712569" cy="2996435"/>
          </a:xfrm>
          <a:prstGeom prst="roundRect">
            <a:avLst/>
          </a:prstGeom>
          <a:ln>
            <a:solidFill>
              <a:srgbClr val="0032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l-PL" sz="2000" dirty="0">
                <a:latin typeface="SGGW Sans Light"/>
              </a:rPr>
              <a:t>Białka jaj – tworzą sztywną strukturę w produkcji sufletów, biszkoptów. </a:t>
            </a:r>
          </a:p>
        </p:txBody>
      </p:sp>
      <p:pic>
        <p:nvPicPr>
          <p:cNvPr id="5" name="Obraz 4" descr="Fotografia jaj i ubijanej masy przedstawiająca wykorzystanie białek jaj do tworzenia stabilnej struktury produktów podczas obróbki.">
            <a:extLst>
              <a:ext uri="{FF2B5EF4-FFF2-40B4-BE49-F238E27FC236}">
                <a16:creationId xmlns:a16="http://schemas.microsoft.com/office/drawing/2014/main" id="{2522715D-BBAC-CE3C-2E87-4FEFD410A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022" y="3939164"/>
            <a:ext cx="2581275" cy="1501783"/>
          </a:xfrm>
          <a:prstGeom prst="rect">
            <a:avLst/>
          </a:prstGeom>
        </p:spPr>
      </p:pic>
      <p:pic>
        <p:nvPicPr>
          <p:cNvPr id="6" name="Obraz 5" descr="Fotografia wypieku przedstawiająca produkt, którego struktura powstaje m.in. dzięki właściwościom żelującym białek podczas obróbki cieplnej.">
            <a:extLst>
              <a:ext uri="{FF2B5EF4-FFF2-40B4-BE49-F238E27FC236}">
                <a16:creationId xmlns:a16="http://schemas.microsoft.com/office/drawing/2014/main" id="{C96B236B-0845-94A4-4901-CCE211EDC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678" y="3874571"/>
            <a:ext cx="2466975" cy="156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BF9D8-680F-14EA-0C7B-1794AD1E3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7F2D94-0CB1-FF4F-2237-17D355AC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funkcjonalne: emulgowanie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BCBA87-AC9F-1A08-4170-B8E27D311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2602895"/>
          </a:xfrm>
        </p:spPr>
        <p:txBody>
          <a:bodyPr/>
          <a:lstStyle/>
          <a:p>
            <a:r>
              <a:rPr lang="pl-PL" dirty="0"/>
              <a:t>EMULGOWANIE – tworzenie stabilnych emulsji.  </a:t>
            </a:r>
          </a:p>
          <a:p>
            <a:r>
              <a:rPr lang="pl-PL" dirty="0"/>
              <a:t>Zdolność do emulgowania wpływa na jednolitość i stabilność tekstury produktów. </a:t>
            </a:r>
          </a:p>
          <a:p>
            <a:endParaRPr lang="pl-PL" dirty="0"/>
          </a:p>
          <a:p>
            <a:pPr marL="1257300" lvl="1" indent="-457200"/>
            <a:r>
              <a:rPr lang="pl-PL" dirty="0"/>
              <a:t>Produkty zawierające wodę i tłuszcze.</a:t>
            </a:r>
          </a:p>
          <a:p>
            <a:endParaRPr lang="pl-PL" dirty="0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0C6DD670-B203-6498-DEDE-C2A77B1AC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120587" y="3761772"/>
            <a:ext cx="8071413" cy="2332037"/>
            <a:chOff x="5712688" y="2903190"/>
            <a:chExt cx="11399171" cy="4143131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1339D597-43A0-772F-4484-991AC01A8A76}"/>
                </a:ext>
              </a:extLst>
            </p:cNvPr>
            <p:cNvSpPr/>
            <p:nvPr/>
          </p:nvSpPr>
          <p:spPr>
            <a:xfrm>
              <a:off x="5712688" y="2903190"/>
              <a:ext cx="11399171" cy="4143131"/>
            </a:xfrm>
            <a:prstGeom prst="roundRect">
              <a:avLst/>
            </a:prstGeom>
            <a:ln>
              <a:solidFill>
                <a:srgbClr val="003228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pl-PL" sz="2000" dirty="0">
                  <a:latin typeface="SGGW Sans Light"/>
                </a:rPr>
                <a:t>Margaryna i majonez – wymagają zastosowania emulgatora (np. lecytyny), aby zapobiec rozwarstwieniu faz wodnej i tłuszczowej. </a:t>
              </a:r>
            </a:p>
          </p:txBody>
        </p:sp>
        <p:pic>
          <p:nvPicPr>
            <p:cNvPr id="8" name="Obraz 7" descr="Fotografia produktu o kremowej konsystencji ilustrująca powstawanie i stabilność emulsji spożywczych.">
              <a:extLst>
                <a:ext uri="{FF2B5EF4-FFF2-40B4-BE49-F238E27FC236}">
                  <a16:creationId xmlns:a16="http://schemas.microsoft.com/office/drawing/2014/main" id="{BDCDCE39-BEB6-3FE0-AF36-E98AC538D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4012" y="4818985"/>
              <a:ext cx="1479459" cy="1847484"/>
            </a:xfrm>
            <a:prstGeom prst="rect">
              <a:avLst/>
            </a:prstGeom>
          </p:spPr>
        </p:pic>
        <p:pic>
          <p:nvPicPr>
            <p:cNvPr id="9" name="Obraz 8" descr="Fotografia produktu tłuszczowego wykorzystana do przedstawienia potrzeby stabilizacji fazy wodnej i tłuszczowej w produktach emulsyjnych.">
              <a:extLst>
                <a:ext uri="{FF2B5EF4-FFF2-40B4-BE49-F238E27FC236}">
                  <a16:creationId xmlns:a16="http://schemas.microsoft.com/office/drawing/2014/main" id="{63AE6822-01FB-549F-DC98-47CAA11BA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36313" y="4818985"/>
              <a:ext cx="2832704" cy="1885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522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284D1-FD0E-BF49-5CFC-0C3260303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06FCD8-4768-67A6-9360-3ABDC7A6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funkcjonalne: zatrzymywanie wody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8C004F-77EF-FE20-27F0-8F1C4A102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8"/>
            <a:ext cx="11692812" cy="3760364"/>
          </a:xfrm>
        </p:spPr>
        <p:txBody>
          <a:bodyPr/>
          <a:lstStyle/>
          <a:p>
            <a:r>
              <a:rPr lang="pl-PL" dirty="0"/>
              <a:t>ZATRZYMYWANIE WODY (ang. </a:t>
            </a:r>
            <a:r>
              <a:rPr lang="pl-PL" dirty="0" err="1"/>
              <a:t>Water</a:t>
            </a:r>
            <a:r>
              <a:rPr lang="pl-PL" dirty="0"/>
              <a:t> Holding </a:t>
            </a:r>
            <a:r>
              <a:rPr lang="pl-PL" dirty="0" err="1"/>
              <a:t>Capacity</a:t>
            </a:r>
            <a:r>
              <a:rPr lang="pl-PL" dirty="0"/>
              <a:t> (WHC)) – określa zdolność surowców do wiązania wody oraz utrzymania wody własnej.  </a:t>
            </a:r>
          </a:p>
          <a:p>
            <a:endParaRPr lang="pl-PL" dirty="0"/>
          </a:p>
          <a:p>
            <a:r>
              <a:rPr lang="pl-PL" dirty="0"/>
              <a:t>WHC wpływa na soczystość oraz objętość produktów po obróbce cieplnej. </a:t>
            </a:r>
          </a:p>
          <a:p>
            <a:endParaRPr lang="pl-PL" dirty="0"/>
          </a:p>
          <a:p>
            <a:pPr marL="1257300" lvl="1" indent="-457200"/>
            <a:r>
              <a:rPr lang="pl-PL" dirty="0"/>
              <a:t>mięso </a:t>
            </a:r>
          </a:p>
          <a:p>
            <a:pPr marL="1257300" lvl="1" indent="-457200"/>
            <a:r>
              <a:rPr lang="pl-PL" dirty="0"/>
              <a:t>ryby </a:t>
            </a:r>
          </a:p>
          <a:p>
            <a:pPr marL="1257300" lvl="1" indent="-457200"/>
            <a:r>
              <a:rPr lang="pl-PL" dirty="0"/>
              <a:t>produkty piekarnicze</a:t>
            </a:r>
          </a:p>
          <a:p>
            <a:endParaRPr lang="pl-PL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24FC56D1-AE97-9FD9-1E18-7A7DE7AAC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3429000"/>
            <a:ext cx="5683854" cy="2490006"/>
          </a:xfrm>
          <a:prstGeom prst="roundRect">
            <a:avLst/>
          </a:prstGeom>
          <a:ln>
            <a:solidFill>
              <a:srgbClr val="0032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l-PL" sz="2000" dirty="0">
                <a:latin typeface="SGGW Sans Light"/>
              </a:rPr>
              <a:t>W wyrobach piekarniczych (np. chlebie) WHC wpływa na świeżość i miękkość. </a:t>
            </a:r>
          </a:p>
        </p:txBody>
      </p:sp>
      <p:pic>
        <p:nvPicPr>
          <p:cNvPr id="6" name="Obraz 5" descr="Fotografia pieczywa przedstawiająca wpływ zdolności zatrzymywania wody na świeżość i miękkość produktów piekarniczych.">
            <a:extLst>
              <a:ext uri="{FF2B5EF4-FFF2-40B4-BE49-F238E27FC236}">
                <a16:creationId xmlns:a16="http://schemas.microsoft.com/office/drawing/2014/main" id="{3F8FB49F-420A-F7EE-A8D8-461728CD8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515" y="4540130"/>
            <a:ext cx="2278831" cy="979826"/>
          </a:xfrm>
          <a:prstGeom prst="roundRect">
            <a:avLst/>
          </a:prstGeom>
        </p:spPr>
      </p:pic>
      <p:pic>
        <p:nvPicPr>
          <p:cNvPr id="7" name="Obraz 6" descr="Fotografia pieczywa krojonego ilustrująca znaczenie zatrzymywania wody dla struktury i jakości produktu po obróbce.">
            <a:extLst>
              <a:ext uri="{FF2B5EF4-FFF2-40B4-BE49-F238E27FC236}">
                <a16:creationId xmlns:a16="http://schemas.microsoft.com/office/drawing/2014/main" id="{132F20AF-B39F-29B7-EF1D-7BD2A9A50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31510" y="4463467"/>
            <a:ext cx="2119180" cy="113751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83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9C4E0-98DB-D6A5-3C8F-A5470179B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1D5996-1669-67A9-EF20-0475BE0F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Właściwości funkcjonalne: temp. topnienia i dymienia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BDAEF8-93F4-05A0-0B28-B510698C5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8"/>
            <a:ext cx="11692812" cy="3031158"/>
          </a:xfrm>
        </p:spPr>
        <p:txBody>
          <a:bodyPr/>
          <a:lstStyle/>
          <a:p>
            <a:r>
              <a:rPr lang="pl-PL" dirty="0"/>
              <a:t>TEMPERATURA TOPNIENIA – temperatura, w której tłuszcz zaczyna się topić. </a:t>
            </a:r>
          </a:p>
          <a:p>
            <a:endParaRPr lang="pl-PL" dirty="0"/>
          </a:p>
          <a:p>
            <a:r>
              <a:rPr lang="pl-PL" dirty="0"/>
              <a:t>TEMPERATURA DYMIENIA – temperatura, w której tłuszcz zaczyna dymić. Jest to spowodowane degradacją tłuszczu – rozpadem na glicerol i wolne KT. </a:t>
            </a:r>
          </a:p>
          <a:p>
            <a:endParaRPr lang="pl-PL" dirty="0"/>
          </a:p>
          <a:p>
            <a:r>
              <a:rPr lang="pl-PL" dirty="0"/>
              <a:t>Parametry te wpływają na wybór surowców do smażenia i pieczenia. </a:t>
            </a:r>
          </a:p>
          <a:p>
            <a:endParaRPr lang="pl-PL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BAB807B2-4026-0E54-BC7E-A29E5752D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8965" y="4190036"/>
            <a:ext cx="7104154" cy="1929218"/>
          </a:xfrm>
          <a:prstGeom prst="roundRect">
            <a:avLst/>
          </a:prstGeom>
          <a:ln>
            <a:solidFill>
              <a:srgbClr val="0032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l-PL" sz="2000">
                <a:latin typeface="SGGW Sans Light"/>
              </a:rPr>
              <a:t>Tłuszcze o wysokiej temp. dymienia (np. olej rzepakowy) są bardziej stabilne w wysokich temperaturach i mniej podatne na utlenianie. </a:t>
            </a:r>
          </a:p>
        </p:txBody>
      </p:sp>
      <p:pic>
        <p:nvPicPr>
          <p:cNvPr id="5" name="Obraz 4" descr="Ilustracja oleju przedstawiająca tłuszcz stosowany podczas obróbki cieplnej oraz znaczenie temperatury jego dymienia.">
            <a:extLst>
              <a:ext uri="{FF2B5EF4-FFF2-40B4-BE49-F238E27FC236}">
                <a16:creationId xmlns:a16="http://schemas.microsoft.com/office/drawing/2014/main" id="{928009DF-3AFB-942C-D301-D276E2BED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674" y="4881246"/>
            <a:ext cx="966849" cy="966849"/>
          </a:xfrm>
          <a:prstGeom prst="roundRect">
            <a:avLst/>
          </a:prstGeom>
        </p:spPr>
      </p:pic>
      <p:pic>
        <p:nvPicPr>
          <p:cNvPr id="6" name="Obraz 5" descr="Fotografia smażenia na tłuszczu ilustrująca znaczenie temperatury dymienia przy wyborze tłuszczu do obróbki cieplnej.">
            <a:extLst>
              <a:ext uri="{FF2B5EF4-FFF2-40B4-BE49-F238E27FC236}">
                <a16:creationId xmlns:a16="http://schemas.microsoft.com/office/drawing/2014/main" id="{B50057A3-DB9D-2A22-3280-B9B6D7925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948" y="5154645"/>
            <a:ext cx="1302024" cy="7133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0710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60AB4-3EF9-3A33-A8F0-AD5DDF910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753646-B474-439A-DAA3-030A055AE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funkcjonalne: aktywność enzymatyczna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388AFA-D6F0-535E-422E-6AFFFF466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8"/>
            <a:ext cx="11692812" cy="3297376"/>
          </a:xfrm>
        </p:spPr>
        <p:txBody>
          <a:bodyPr/>
          <a:lstStyle/>
          <a:p>
            <a:r>
              <a:rPr lang="pl-PL" dirty="0"/>
              <a:t>AKTYWNOŚĆ ENZYMATYCZNA – zdolność enzymów obecnych w surowcach do przeprowadzania reakcji biochemicznych. </a:t>
            </a:r>
          </a:p>
          <a:p>
            <a:endParaRPr lang="pl-PL" dirty="0"/>
          </a:p>
          <a:p>
            <a:pPr marL="1257300" lvl="1" indent="-457200"/>
            <a:r>
              <a:rPr lang="pl-PL" dirty="0"/>
              <a:t>dojrzewanie owoców </a:t>
            </a:r>
          </a:p>
          <a:p>
            <a:pPr marL="1257300" lvl="1" indent="-457200"/>
            <a:r>
              <a:rPr lang="pl-PL" dirty="0"/>
              <a:t>mięknienie warzyw </a:t>
            </a:r>
          </a:p>
          <a:p>
            <a:pPr marL="1257300" lvl="1" indent="-457200"/>
            <a:r>
              <a:rPr lang="pl-PL" dirty="0"/>
              <a:t>dojrzewanie serów </a:t>
            </a:r>
          </a:p>
          <a:p>
            <a:pPr marL="1257300" lvl="1" indent="-457200"/>
            <a:r>
              <a:rPr lang="pl-PL" dirty="0"/>
              <a:t>ciemnienie enzymatyczne</a:t>
            </a:r>
          </a:p>
          <a:p>
            <a:endParaRPr lang="pl-PL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512FA7D9-3996-CD8B-DE1D-0B0734853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1546" y="2899831"/>
            <a:ext cx="6050860" cy="2799291"/>
          </a:xfrm>
          <a:prstGeom prst="roundRect">
            <a:avLst/>
          </a:prstGeom>
          <a:ln>
            <a:solidFill>
              <a:srgbClr val="00322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pl-PL" sz="2000" dirty="0">
                <a:latin typeface="SGGW Sans Light"/>
              </a:rPr>
              <a:t>W produkcji mięsnej proteazy wspomagają kruszenie mięsa, co poprawia jego kruchość i konsystencję. </a:t>
            </a:r>
          </a:p>
        </p:txBody>
      </p:sp>
      <p:pic>
        <p:nvPicPr>
          <p:cNvPr id="5" name="Obraz 4" descr="Fotografia mięsa przedstawiająca zastosowanie aktywności enzymatycznej, w tym działania proteaz wspomagających kruszenie mięsa i poprawę jego konsystencji.">
            <a:extLst>
              <a:ext uri="{FF2B5EF4-FFF2-40B4-BE49-F238E27FC236}">
                <a16:creationId xmlns:a16="http://schemas.microsoft.com/office/drawing/2014/main" id="{12EC2556-63D6-0237-0B0D-C16691C43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851" y="3997972"/>
            <a:ext cx="2113804" cy="14066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37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7C4A1-A0F9-938A-872F-75648E15D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1964C3-B4CE-3B2F-1832-8F15B514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Ocena przydatności technologicznej: sensoryczna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9B20E6-434D-6F39-2BAD-74BF7996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5846406" cy="4654093"/>
          </a:xfrm>
        </p:spPr>
        <p:txBody>
          <a:bodyPr/>
          <a:lstStyle/>
          <a:p>
            <a:r>
              <a:rPr lang="pl-PL" dirty="0"/>
              <a:t>Analiza cech surowców za pomocą zmysłów. </a:t>
            </a:r>
          </a:p>
          <a:p>
            <a:endParaRPr lang="pl-PL" dirty="0"/>
          </a:p>
          <a:p>
            <a:r>
              <a:rPr lang="pl-PL" dirty="0"/>
              <a:t>Możliwa do zastosowania zarówno przez specjalistów, jak i konsumentów. </a:t>
            </a:r>
          </a:p>
          <a:p>
            <a:endParaRPr lang="pl-PL" dirty="0"/>
          </a:p>
          <a:p>
            <a:r>
              <a:rPr lang="pl-PL" dirty="0"/>
              <a:t>Cechy sensoryczne stanowią ważny wskaźnik świeżości, autentyczności i akceptowalności surowców. </a:t>
            </a:r>
          </a:p>
          <a:p>
            <a:endParaRPr lang="pl-PL" dirty="0"/>
          </a:p>
        </p:txBody>
      </p:sp>
      <p:graphicFrame>
        <p:nvGraphicFramePr>
          <p:cNvPr id="4" name="Diagram 3" descr="Diagram przedstawia główne cechy sensoryczne żywności: smak, wygląd, zapach, teksturę i barwę, wykorzystywane do oceny świeżości, autentyczności i akceptowalności surowców.">
            <a:extLst>
              <a:ext uri="{FF2B5EF4-FFF2-40B4-BE49-F238E27FC236}">
                <a16:creationId xmlns:a16="http://schemas.microsoft.com/office/drawing/2014/main" id="{81C54EF9-5AB2-75DF-6FFD-98E23871EF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531090"/>
              </p:ext>
            </p:extLst>
          </p:nvPr>
        </p:nvGraphicFramePr>
        <p:xfrm>
          <a:off x="5903089" y="1158877"/>
          <a:ext cx="6123007" cy="4654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843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EE962-E23D-F576-74C0-8540ECD41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41E40F-EBA6-839E-D02C-0E3E8700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Ocena przydatności technologicznej: fizyko-chemiczna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407532-3498-A873-BB60-6B2486B78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797" y="1065441"/>
            <a:ext cx="11942406" cy="762003"/>
          </a:xfrm>
        </p:spPr>
        <p:txBody>
          <a:bodyPr/>
          <a:lstStyle/>
          <a:p>
            <a:r>
              <a:rPr lang="pl-PL" dirty="0"/>
              <a:t>Analiza cech surowców za pomocą chemicznych i fizycznych metod analitycznych. </a:t>
            </a:r>
          </a:p>
          <a:p>
            <a:endParaRPr lang="pl-PL" dirty="0"/>
          </a:p>
        </p:txBody>
      </p:sp>
      <p:sp>
        <p:nvSpPr>
          <p:cNvPr id="20" name="Dowolny kształt: kształt 19">
            <a:extLst>
              <a:ext uri="{FF2B5EF4-FFF2-40B4-BE49-F238E27FC236}">
                <a16:creationId xmlns:a16="http://schemas.microsoft.com/office/drawing/2014/main" id="{EC0D7440-247C-65B7-441D-ED78EA6D2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245659" flipV="1">
            <a:off x="3843632" y="2959307"/>
            <a:ext cx="1800000" cy="913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0502"/>
                </a:moveTo>
                <a:lnTo>
                  <a:pt x="3460025" y="10502"/>
                </a:lnTo>
              </a:path>
            </a:pathLst>
          </a:custGeom>
          <a:noFill/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21" name="Dowolny kształt: kształt 20">
            <a:extLst>
              <a:ext uri="{FF2B5EF4-FFF2-40B4-BE49-F238E27FC236}">
                <a16:creationId xmlns:a16="http://schemas.microsoft.com/office/drawing/2014/main" id="{13CDD1F6-FB4E-AC4C-727A-F03F5FDE9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4611239" y="3725349"/>
            <a:ext cx="1800000" cy="913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0502"/>
                </a:moveTo>
                <a:lnTo>
                  <a:pt x="3460025" y="10502"/>
                </a:lnTo>
              </a:path>
            </a:pathLst>
          </a:custGeom>
          <a:noFill/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22" name="Dowolny kształt: kształt 21">
            <a:extLst>
              <a:ext uri="{FF2B5EF4-FFF2-40B4-BE49-F238E27FC236}">
                <a16:creationId xmlns:a16="http://schemas.microsoft.com/office/drawing/2014/main" id="{60EE2B63-A79F-0953-F1DD-40A0E24F6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272205" flipV="1">
            <a:off x="2873545" y="4201546"/>
            <a:ext cx="1800000" cy="913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0502"/>
                </a:moveTo>
                <a:lnTo>
                  <a:pt x="3460025" y="10502"/>
                </a:lnTo>
              </a:path>
            </a:pathLst>
          </a:custGeom>
          <a:noFill/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l-PL" dirty="0"/>
          </a:p>
        </p:txBody>
      </p:sp>
      <p:sp>
        <p:nvSpPr>
          <p:cNvPr id="23" name="Dowolny kształt: kształt 22">
            <a:extLst>
              <a:ext uri="{FF2B5EF4-FFF2-40B4-BE49-F238E27FC236}">
                <a16:creationId xmlns:a16="http://schemas.microsoft.com/office/drawing/2014/main" id="{BA4FB526-8746-2E43-A6F9-EC53C9535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268301" flipV="1">
            <a:off x="2319103" y="4892121"/>
            <a:ext cx="1800000" cy="913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0502"/>
                </a:moveTo>
                <a:lnTo>
                  <a:pt x="3460025" y="10502"/>
                </a:lnTo>
              </a:path>
            </a:pathLst>
          </a:custGeom>
          <a:noFill/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l-PL" dirty="0"/>
          </a:p>
        </p:txBody>
      </p:sp>
      <p:grpSp>
        <p:nvGrpSpPr>
          <p:cNvPr id="4" name="Grupa 3" descr="Diagram porównuje zachowanie surowców podczas gotowania, pieczenia i smażenia, wskazując zmiany struktury, tekstury, barwy, masy, zawartości wody oraz właściwości sensorycznych.">
            <a:extLst>
              <a:ext uri="{FF2B5EF4-FFF2-40B4-BE49-F238E27FC236}">
                <a16:creationId xmlns:a16="http://schemas.microsoft.com/office/drawing/2014/main" id="{D148D1C2-482F-94AC-4E6A-FA489E25861B}"/>
              </a:ext>
            </a:extLst>
          </p:cNvPr>
          <p:cNvGrpSpPr/>
          <p:nvPr/>
        </p:nvGrpSpPr>
        <p:grpSpPr>
          <a:xfrm>
            <a:off x="124797" y="1713053"/>
            <a:ext cx="12251411" cy="4236125"/>
            <a:chOff x="5994496" y="2954854"/>
            <a:chExt cx="11362556" cy="7450216"/>
          </a:xfrm>
        </p:grpSpPr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5DF3E4DE-E4C6-2053-AF68-E6CBFCD09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9590211" flipV="1">
              <a:off x="8827754" y="3987827"/>
              <a:ext cx="1669408" cy="16066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0502"/>
                  </a:moveTo>
                  <a:lnTo>
                    <a:pt x="3460025" y="10502"/>
                  </a:lnTo>
                </a:path>
              </a:pathLst>
            </a:custGeom>
            <a:noFill/>
          </p:spPr>
          <p:style>
            <a:lnRef idx="2">
              <a:schemeClr val="accent6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 dirty="0"/>
            </a:p>
          </p:txBody>
        </p:sp>
        <p:sp>
          <p:nvSpPr>
            <p:cNvPr id="9" name="Owal 8">
              <a:extLst>
                <a:ext uri="{FF2B5EF4-FFF2-40B4-BE49-F238E27FC236}">
                  <a16:creationId xmlns:a16="http://schemas.microsoft.com/office/drawing/2014/main" id="{A59BD5E5-0013-E61C-D29B-4FCE09658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994496" y="4665130"/>
              <a:ext cx="3306313" cy="2813130"/>
            </a:xfrm>
            <a:prstGeom prst="ellipse">
              <a:avLst/>
            </a:prstGeom>
            <a:ln>
              <a:solidFill>
                <a:srgbClr val="003228"/>
              </a:solidFill>
            </a:ln>
          </p:spPr>
          <p:style>
            <a:lnRef idx="2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pl-PL" dirty="0">
                  <a:solidFill>
                    <a:schemeClr val="tx1"/>
                  </a:solidFill>
                </a:rPr>
                <a:t>CECHY </a:t>
              </a:r>
            </a:p>
            <a:p>
              <a:pPr algn="ctr"/>
              <a:r>
                <a:rPr lang="pl-PL" dirty="0">
                  <a:solidFill>
                    <a:schemeClr val="tx1"/>
                  </a:solidFill>
                </a:rPr>
                <a:t>FIZYKO-CHEMICZNE SUROWCÓW</a:t>
              </a:r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257C4F2E-EBF3-F263-CACD-509AF5DC23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663547" y="3012699"/>
              <a:ext cx="1300386" cy="1300386"/>
            </a:xfrm>
            <a:custGeom>
              <a:avLst/>
              <a:gdLst>
                <a:gd name="connsiteX0" fmla="*/ 0 w 1300386"/>
                <a:gd name="connsiteY0" fmla="*/ 650193 h 1300386"/>
                <a:gd name="connsiteX1" fmla="*/ 650193 w 1300386"/>
                <a:gd name="connsiteY1" fmla="*/ 0 h 1300386"/>
                <a:gd name="connsiteX2" fmla="*/ 1300386 w 1300386"/>
                <a:gd name="connsiteY2" fmla="*/ 650193 h 1300386"/>
                <a:gd name="connsiteX3" fmla="*/ 650193 w 1300386"/>
                <a:gd name="connsiteY3" fmla="*/ 1300386 h 1300386"/>
                <a:gd name="connsiteX4" fmla="*/ 0 w 1300386"/>
                <a:gd name="connsiteY4" fmla="*/ 650193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0386" h="1300386">
                  <a:moveTo>
                    <a:pt x="0" y="650193"/>
                  </a:moveTo>
                  <a:cubicBezTo>
                    <a:pt x="0" y="291101"/>
                    <a:pt x="291101" y="0"/>
                    <a:pt x="650193" y="0"/>
                  </a:cubicBezTo>
                  <a:cubicBezTo>
                    <a:pt x="1009285" y="0"/>
                    <a:pt x="1300386" y="291101"/>
                    <a:pt x="1300386" y="650193"/>
                  </a:cubicBezTo>
                  <a:cubicBezTo>
                    <a:pt x="1300386" y="1009285"/>
                    <a:pt x="1009285" y="1300386"/>
                    <a:pt x="650193" y="1300386"/>
                  </a:cubicBezTo>
                  <a:cubicBezTo>
                    <a:pt x="291101" y="1300386"/>
                    <a:pt x="0" y="1009285"/>
                    <a:pt x="0" y="65019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787" tIns="196787" rIns="196787" bIns="19678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Skład chemiczny</a:t>
              </a:r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4A4308D6-9437-7439-9616-AEBBA6A4B5D8}"/>
                </a:ext>
              </a:extLst>
            </p:cNvPr>
            <p:cNvSpPr/>
            <p:nvPr/>
          </p:nvSpPr>
          <p:spPr>
            <a:xfrm>
              <a:off x="11070506" y="2954854"/>
              <a:ext cx="5999959" cy="1300386"/>
            </a:xfrm>
            <a:custGeom>
              <a:avLst/>
              <a:gdLst>
                <a:gd name="connsiteX0" fmla="*/ 0 w 1950579"/>
                <a:gd name="connsiteY0" fmla="*/ 0 h 1300386"/>
                <a:gd name="connsiteX1" fmla="*/ 1950579 w 1950579"/>
                <a:gd name="connsiteY1" fmla="*/ 0 h 1300386"/>
                <a:gd name="connsiteX2" fmla="*/ 1950579 w 1950579"/>
                <a:gd name="connsiteY2" fmla="*/ 1300386 h 1300386"/>
                <a:gd name="connsiteX3" fmla="*/ 0 w 1950579"/>
                <a:gd name="connsiteY3" fmla="*/ 1300386 h 1300386"/>
                <a:gd name="connsiteX4" fmla="*/ 0 w 1950579"/>
                <a:gd name="connsiteY4" fmla="*/ 0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579" h="1300386">
                  <a:moveTo>
                    <a:pt x="0" y="0"/>
                  </a:moveTo>
                  <a:lnTo>
                    <a:pt x="1950579" y="0"/>
                  </a:lnTo>
                  <a:lnTo>
                    <a:pt x="1950579" y="1300386"/>
                  </a:lnTo>
                  <a:lnTo>
                    <a:pt x="0" y="1300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NIR 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dirty="0"/>
                <a:t>m</a:t>
              </a:r>
              <a:r>
                <a:rPr lang="pl-PL" kern="1200" dirty="0"/>
                <a:t>etody chemiczne – </a:t>
              </a:r>
              <a:r>
                <a:rPr lang="pl-PL" kern="1200" dirty="0" err="1"/>
                <a:t>Kjeldahla</a:t>
              </a:r>
              <a:r>
                <a:rPr lang="pl-PL" kern="1200" dirty="0"/>
                <a:t> (białko), </a:t>
              </a:r>
              <a:r>
                <a:rPr lang="pl-PL" kern="1200" dirty="0" err="1"/>
                <a:t>Soxhleta</a:t>
              </a:r>
              <a:r>
                <a:rPr lang="pl-PL" kern="1200" dirty="0"/>
                <a:t> (tłuszcze) </a:t>
              </a:r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B980D15F-83B0-62F4-EB7F-6FB28DA67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567181" y="4380269"/>
              <a:ext cx="1639729" cy="1300386"/>
            </a:xfrm>
            <a:custGeom>
              <a:avLst/>
              <a:gdLst>
                <a:gd name="connsiteX0" fmla="*/ 0 w 1300386"/>
                <a:gd name="connsiteY0" fmla="*/ 650193 h 1300386"/>
                <a:gd name="connsiteX1" fmla="*/ 650193 w 1300386"/>
                <a:gd name="connsiteY1" fmla="*/ 0 h 1300386"/>
                <a:gd name="connsiteX2" fmla="*/ 1300386 w 1300386"/>
                <a:gd name="connsiteY2" fmla="*/ 650193 h 1300386"/>
                <a:gd name="connsiteX3" fmla="*/ 650193 w 1300386"/>
                <a:gd name="connsiteY3" fmla="*/ 1300386 h 1300386"/>
                <a:gd name="connsiteX4" fmla="*/ 0 w 1300386"/>
                <a:gd name="connsiteY4" fmla="*/ 650193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0386" h="1300386">
                  <a:moveTo>
                    <a:pt x="0" y="650193"/>
                  </a:moveTo>
                  <a:cubicBezTo>
                    <a:pt x="0" y="291101"/>
                    <a:pt x="291101" y="0"/>
                    <a:pt x="650193" y="0"/>
                  </a:cubicBezTo>
                  <a:cubicBezTo>
                    <a:pt x="1009285" y="0"/>
                    <a:pt x="1300386" y="291101"/>
                    <a:pt x="1300386" y="650193"/>
                  </a:cubicBezTo>
                  <a:cubicBezTo>
                    <a:pt x="1300386" y="1009285"/>
                    <a:pt x="1009285" y="1300386"/>
                    <a:pt x="650193" y="1300386"/>
                  </a:cubicBezTo>
                  <a:cubicBezTo>
                    <a:pt x="291101" y="1300386"/>
                    <a:pt x="0" y="1009285"/>
                    <a:pt x="0" y="65019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787" tIns="196787" rIns="196787" bIns="19678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 err="1">
                  <a:solidFill>
                    <a:schemeClr val="tx1"/>
                  </a:solidFill>
                </a:rPr>
                <a:t>pH</a:t>
              </a:r>
              <a:endParaRPr lang="pl-PL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E9FDA1A4-5F50-C504-5A7C-87419C35C221}"/>
                </a:ext>
              </a:extLst>
            </p:cNvPr>
            <p:cNvSpPr/>
            <p:nvPr/>
          </p:nvSpPr>
          <p:spPr>
            <a:xfrm>
              <a:off x="12350318" y="4228645"/>
              <a:ext cx="1950579" cy="1300387"/>
            </a:xfrm>
            <a:custGeom>
              <a:avLst/>
              <a:gdLst>
                <a:gd name="connsiteX0" fmla="*/ 0 w 1950579"/>
                <a:gd name="connsiteY0" fmla="*/ 0 h 1300386"/>
                <a:gd name="connsiteX1" fmla="*/ 1950579 w 1950579"/>
                <a:gd name="connsiteY1" fmla="*/ 0 h 1300386"/>
                <a:gd name="connsiteX2" fmla="*/ 1950579 w 1950579"/>
                <a:gd name="connsiteY2" fmla="*/ 1300386 h 1300386"/>
                <a:gd name="connsiteX3" fmla="*/ 0 w 1950579"/>
                <a:gd name="connsiteY3" fmla="*/ 1300386 h 1300386"/>
                <a:gd name="connsiteX4" fmla="*/ 0 w 1950579"/>
                <a:gd name="connsiteY4" fmla="*/ 0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579" h="1300386">
                  <a:moveTo>
                    <a:pt x="0" y="0"/>
                  </a:moveTo>
                  <a:lnTo>
                    <a:pt x="1950579" y="0"/>
                  </a:lnTo>
                  <a:lnTo>
                    <a:pt x="1950579" y="1300386"/>
                  </a:lnTo>
                  <a:lnTo>
                    <a:pt x="0" y="1300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 err="1"/>
                <a:t>pH</a:t>
              </a:r>
              <a:r>
                <a:rPr lang="pl-PL" kern="1200" dirty="0"/>
                <a:t>-metr</a:t>
              </a:r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CCE448B7-FF01-8A61-D58A-351E135EDE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593706" y="5843530"/>
              <a:ext cx="1859256" cy="1306604"/>
            </a:xfrm>
            <a:custGeom>
              <a:avLst/>
              <a:gdLst>
                <a:gd name="connsiteX0" fmla="*/ 0 w 1300386"/>
                <a:gd name="connsiteY0" fmla="*/ 650193 h 1300386"/>
                <a:gd name="connsiteX1" fmla="*/ 650193 w 1300386"/>
                <a:gd name="connsiteY1" fmla="*/ 0 h 1300386"/>
                <a:gd name="connsiteX2" fmla="*/ 1300386 w 1300386"/>
                <a:gd name="connsiteY2" fmla="*/ 650193 h 1300386"/>
                <a:gd name="connsiteX3" fmla="*/ 650193 w 1300386"/>
                <a:gd name="connsiteY3" fmla="*/ 1300386 h 1300386"/>
                <a:gd name="connsiteX4" fmla="*/ 0 w 1300386"/>
                <a:gd name="connsiteY4" fmla="*/ 650193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0386" h="1300386">
                  <a:moveTo>
                    <a:pt x="0" y="650193"/>
                  </a:moveTo>
                  <a:cubicBezTo>
                    <a:pt x="0" y="291101"/>
                    <a:pt x="291101" y="0"/>
                    <a:pt x="650193" y="0"/>
                  </a:cubicBezTo>
                  <a:cubicBezTo>
                    <a:pt x="1009285" y="0"/>
                    <a:pt x="1300386" y="291101"/>
                    <a:pt x="1300386" y="650193"/>
                  </a:cubicBezTo>
                  <a:cubicBezTo>
                    <a:pt x="1300386" y="1009285"/>
                    <a:pt x="1009285" y="1300386"/>
                    <a:pt x="650193" y="1300386"/>
                  </a:cubicBezTo>
                  <a:cubicBezTo>
                    <a:pt x="291101" y="1300386"/>
                    <a:pt x="0" y="1009285"/>
                    <a:pt x="0" y="65019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787" tIns="196787" rIns="196787" bIns="19678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Gęstość i lepkość </a:t>
              </a:r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4596BB8E-507F-B4A4-DA00-B3D18FB698D6}"/>
                </a:ext>
              </a:extLst>
            </p:cNvPr>
            <p:cNvSpPr/>
            <p:nvPr/>
          </p:nvSpPr>
          <p:spPr>
            <a:xfrm>
              <a:off x="13557730" y="5680656"/>
              <a:ext cx="3799322" cy="1300387"/>
            </a:xfrm>
            <a:custGeom>
              <a:avLst/>
              <a:gdLst>
                <a:gd name="connsiteX0" fmla="*/ 0 w 1950579"/>
                <a:gd name="connsiteY0" fmla="*/ 0 h 1300386"/>
                <a:gd name="connsiteX1" fmla="*/ 1950579 w 1950579"/>
                <a:gd name="connsiteY1" fmla="*/ 0 h 1300386"/>
                <a:gd name="connsiteX2" fmla="*/ 1950579 w 1950579"/>
                <a:gd name="connsiteY2" fmla="*/ 1300386 h 1300386"/>
                <a:gd name="connsiteX3" fmla="*/ 0 w 1950579"/>
                <a:gd name="connsiteY3" fmla="*/ 1300386 h 1300386"/>
                <a:gd name="connsiteX4" fmla="*/ 0 w 1950579"/>
                <a:gd name="connsiteY4" fmla="*/ 0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579" h="1300386">
                  <a:moveTo>
                    <a:pt x="0" y="0"/>
                  </a:moveTo>
                  <a:lnTo>
                    <a:pt x="1950579" y="0"/>
                  </a:lnTo>
                  <a:lnTo>
                    <a:pt x="1950579" y="1300386"/>
                  </a:lnTo>
                  <a:lnTo>
                    <a:pt x="0" y="1300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dirty="0"/>
                <a:t>p</a:t>
              </a:r>
              <a:r>
                <a:rPr lang="pl-PL" kern="1200" dirty="0"/>
                <a:t>iknometry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dirty="0"/>
                <a:t>a</a:t>
              </a:r>
              <a:r>
                <a:rPr lang="pl-PL" kern="1200" dirty="0"/>
                <a:t>reometry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metody wagowe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lepkościomierze</a:t>
              </a:r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266F755C-E088-8931-B349-6A56CE77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851229" y="7496735"/>
              <a:ext cx="1859257" cy="1300387"/>
            </a:xfrm>
            <a:custGeom>
              <a:avLst/>
              <a:gdLst>
                <a:gd name="connsiteX0" fmla="*/ 0 w 1300386"/>
                <a:gd name="connsiteY0" fmla="*/ 650193 h 1300386"/>
                <a:gd name="connsiteX1" fmla="*/ 650193 w 1300386"/>
                <a:gd name="connsiteY1" fmla="*/ 0 h 1300386"/>
                <a:gd name="connsiteX2" fmla="*/ 1300386 w 1300386"/>
                <a:gd name="connsiteY2" fmla="*/ 650193 h 1300386"/>
                <a:gd name="connsiteX3" fmla="*/ 650193 w 1300386"/>
                <a:gd name="connsiteY3" fmla="*/ 1300386 h 1300386"/>
                <a:gd name="connsiteX4" fmla="*/ 0 w 1300386"/>
                <a:gd name="connsiteY4" fmla="*/ 650193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0386" h="1300386">
                  <a:moveTo>
                    <a:pt x="0" y="650193"/>
                  </a:moveTo>
                  <a:cubicBezTo>
                    <a:pt x="0" y="291101"/>
                    <a:pt x="291101" y="0"/>
                    <a:pt x="650193" y="0"/>
                  </a:cubicBezTo>
                  <a:cubicBezTo>
                    <a:pt x="1009285" y="0"/>
                    <a:pt x="1300386" y="291101"/>
                    <a:pt x="1300386" y="650193"/>
                  </a:cubicBezTo>
                  <a:cubicBezTo>
                    <a:pt x="1300386" y="1009285"/>
                    <a:pt x="1009285" y="1300386"/>
                    <a:pt x="650193" y="1300386"/>
                  </a:cubicBezTo>
                  <a:cubicBezTo>
                    <a:pt x="291101" y="1300386"/>
                    <a:pt x="0" y="1009285"/>
                    <a:pt x="0" y="65019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787" tIns="196787" rIns="196787" bIns="19678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Rozpuszczalność</a:t>
              </a:r>
              <a:r>
                <a:rPr lang="pl-PL" kern="1200" dirty="0"/>
                <a:t> </a:t>
              </a:r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A0ED4444-2CD8-FF99-6E4C-090AC4911B80}"/>
                </a:ext>
              </a:extLst>
            </p:cNvPr>
            <p:cNvSpPr/>
            <p:nvPr/>
          </p:nvSpPr>
          <p:spPr>
            <a:xfrm>
              <a:off x="11806884" y="7584455"/>
              <a:ext cx="5460487" cy="1300387"/>
            </a:xfrm>
            <a:custGeom>
              <a:avLst/>
              <a:gdLst>
                <a:gd name="connsiteX0" fmla="*/ 0 w 1950579"/>
                <a:gd name="connsiteY0" fmla="*/ 0 h 1300386"/>
                <a:gd name="connsiteX1" fmla="*/ 1950579 w 1950579"/>
                <a:gd name="connsiteY1" fmla="*/ 0 h 1300386"/>
                <a:gd name="connsiteX2" fmla="*/ 1950579 w 1950579"/>
                <a:gd name="connsiteY2" fmla="*/ 1300386 h 1300386"/>
                <a:gd name="connsiteX3" fmla="*/ 0 w 1950579"/>
                <a:gd name="connsiteY3" fmla="*/ 1300386 h 1300386"/>
                <a:gd name="connsiteX4" fmla="*/ 0 w 1950579"/>
                <a:gd name="connsiteY4" fmla="*/ 0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579" h="1300386">
                  <a:moveTo>
                    <a:pt x="0" y="0"/>
                  </a:moveTo>
                  <a:lnTo>
                    <a:pt x="1950579" y="0"/>
                  </a:lnTo>
                  <a:lnTo>
                    <a:pt x="1950579" y="1300386"/>
                  </a:lnTo>
                  <a:lnTo>
                    <a:pt x="0" y="1300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dirty="0"/>
                <a:t>m</a:t>
              </a:r>
              <a:r>
                <a:rPr lang="pl-PL" kern="1200" dirty="0"/>
                <a:t>etody wagowe 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dynamiczna metoda rozpuszczalności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pl-PL" kern="1200" dirty="0"/>
                <a:t>metoda rozpuszczalności w wysokich i niskich temperaturach</a:t>
              </a:r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66666B66-87D4-B18B-5500-CDDDAE2F3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482726" y="9033101"/>
              <a:ext cx="2587780" cy="1300387"/>
            </a:xfrm>
            <a:custGeom>
              <a:avLst/>
              <a:gdLst>
                <a:gd name="connsiteX0" fmla="*/ 0 w 1300386"/>
                <a:gd name="connsiteY0" fmla="*/ 650193 h 1300386"/>
                <a:gd name="connsiteX1" fmla="*/ 650193 w 1300386"/>
                <a:gd name="connsiteY1" fmla="*/ 0 h 1300386"/>
                <a:gd name="connsiteX2" fmla="*/ 1300386 w 1300386"/>
                <a:gd name="connsiteY2" fmla="*/ 650193 h 1300386"/>
                <a:gd name="connsiteX3" fmla="*/ 650193 w 1300386"/>
                <a:gd name="connsiteY3" fmla="*/ 1300386 h 1300386"/>
                <a:gd name="connsiteX4" fmla="*/ 0 w 1300386"/>
                <a:gd name="connsiteY4" fmla="*/ 650193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0386" h="1300386">
                  <a:moveTo>
                    <a:pt x="0" y="650193"/>
                  </a:moveTo>
                  <a:cubicBezTo>
                    <a:pt x="0" y="291101"/>
                    <a:pt x="291101" y="0"/>
                    <a:pt x="650193" y="0"/>
                  </a:cubicBezTo>
                  <a:cubicBezTo>
                    <a:pt x="1009285" y="0"/>
                    <a:pt x="1300386" y="291101"/>
                    <a:pt x="1300386" y="650193"/>
                  </a:cubicBezTo>
                  <a:cubicBezTo>
                    <a:pt x="1300386" y="1009285"/>
                    <a:pt x="1009285" y="1300386"/>
                    <a:pt x="650193" y="1300386"/>
                  </a:cubicBezTo>
                  <a:cubicBezTo>
                    <a:pt x="291101" y="1300386"/>
                    <a:pt x="0" y="1009285"/>
                    <a:pt x="0" y="650193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6787" tIns="196787" rIns="196787" bIns="19678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kern="1200" dirty="0">
                  <a:solidFill>
                    <a:schemeClr val="tx1"/>
                  </a:solidFill>
                </a:rPr>
                <a:t>Zawartość wody i wilgotność</a:t>
              </a:r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373F752D-7AB5-6970-4B0A-052CD724003F}"/>
                </a:ext>
              </a:extLst>
            </p:cNvPr>
            <p:cNvSpPr/>
            <p:nvPr/>
          </p:nvSpPr>
          <p:spPr>
            <a:xfrm>
              <a:off x="11195987" y="9104683"/>
              <a:ext cx="2900205" cy="1300387"/>
            </a:xfrm>
            <a:custGeom>
              <a:avLst/>
              <a:gdLst>
                <a:gd name="connsiteX0" fmla="*/ 0 w 1950579"/>
                <a:gd name="connsiteY0" fmla="*/ 0 h 1300386"/>
                <a:gd name="connsiteX1" fmla="*/ 1950579 w 1950579"/>
                <a:gd name="connsiteY1" fmla="*/ 0 h 1300386"/>
                <a:gd name="connsiteX2" fmla="*/ 1950579 w 1950579"/>
                <a:gd name="connsiteY2" fmla="*/ 1300386 h 1300386"/>
                <a:gd name="connsiteX3" fmla="*/ 0 w 1950579"/>
                <a:gd name="connsiteY3" fmla="*/ 1300386 h 1300386"/>
                <a:gd name="connsiteX4" fmla="*/ 0 w 1950579"/>
                <a:gd name="connsiteY4" fmla="*/ 0 h 130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0579" h="1300386">
                  <a:moveTo>
                    <a:pt x="0" y="0"/>
                  </a:moveTo>
                  <a:lnTo>
                    <a:pt x="1950579" y="0"/>
                  </a:lnTo>
                  <a:lnTo>
                    <a:pt x="1950579" y="1300386"/>
                  </a:lnTo>
                  <a:lnTo>
                    <a:pt x="0" y="1300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342900" lvl="1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pl-PL" dirty="0"/>
                <a:t>m</a:t>
              </a:r>
              <a:r>
                <a:rPr lang="pl-PL" kern="1200" dirty="0"/>
                <a:t>etoda </a:t>
              </a:r>
              <a:r>
                <a:rPr lang="pl-PL" kern="1200" dirty="0" err="1"/>
                <a:t>suszarkowa</a:t>
              </a:r>
              <a:r>
                <a:rPr lang="pl-PL" dirty="0"/>
                <a:t> </a:t>
              </a:r>
            </a:p>
            <a:p>
              <a:pPr marL="342900" lvl="1" indent="-3429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pl-PL" kern="1200" dirty="0"/>
                <a:t>NIR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4004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3D19E-E6A0-4B38-A2C6-6279EF017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3D1CBB-B07F-F795-54C9-F25E377E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Ocena przydatności technologicznej: funkcjonalna</a:t>
            </a:r>
          </a:p>
        </p:txBody>
      </p:sp>
      <p:graphicFrame>
        <p:nvGraphicFramePr>
          <p:cNvPr id="4" name="Diagram 3" descr="Diagram porównuje zachowanie surowców podczas gotowania, pieczenia i smażenia, wskazując zmiany struktury, tekstury, barwy, masy, zawartości wody oraz właściwości sensorycznych.">
            <a:extLst>
              <a:ext uri="{FF2B5EF4-FFF2-40B4-BE49-F238E27FC236}">
                <a16:creationId xmlns:a16="http://schemas.microsoft.com/office/drawing/2014/main" id="{BFBD32F3-9BDA-BE6D-6965-E35CF0D8DC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072974"/>
              </p:ext>
            </p:extLst>
          </p:nvPr>
        </p:nvGraphicFramePr>
        <p:xfrm>
          <a:off x="-54060" y="1006998"/>
          <a:ext cx="11996466" cy="5063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194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ACA20-17E4-2901-8484-94BE3252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6CCAFD-3A06-5757-2CB5-D108D441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Przydatność technologiczna: mięso i ryby</a:t>
            </a:r>
          </a:p>
        </p:txBody>
      </p:sp>
      <p:graphicFrame>
        <p:nvGraphicFramePr>
          <p:cNvPr id="4" name="Diagram 3" descr="Diagram przedstawia znaczenie kolagenu, pH i zdolności zatrzymywania wody, barwy oraz zawartości tłuszczu dla tekstury, soczystości, świeżości i trwałości mięsa oraz ryb.">
            <a:extLst>
              <a:ext uri="{FF2B5EF4-FFF2-40B4-BE49-F238E27FC236}">
                <a16:creationId xmlns:a16="http://schemas.microsoft.com/office/drawing/2014/main" id="{AE7B9ACF-C8C7-EF34-B459-32418AE0B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2715949"/>
              </p:ext>
            </p:extLst>
          </p:nvPr>
        </p:nvGraphicFramePr>
        <p:xfrm>
          <a:off x="380170" y="1120346"/>
          <a:ext cx="11431660" cy="4835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2412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990C0-DA64-30D1-A583-E4B474C73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84C2A0-6153-1BBC-B273-D1A30B16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Przydatność technologiczna: mleko i </a:t>
            </a:r>
            <a:r>
              <a:rPr lang="pl-PL" dirty="0" err="1"/>
              <a:t>prod</a:t>
            </a:r>
            <a:r>
              <a:rPr lang="pl-PL" dirty="0"/>
              <a:t>. mleczne</a:t>
            </a:r>
          </a:p>
        </p:txBody>
      </p:sp>
      <p:graphicFrame>
        <p:nvGraphicFramePr>
          <p:cNvPr id="4" name="Diagram 3" descr="Diagram przedstawia wpływ białka, tłuszczu, pH i kwasowości, laktozy oraz stabilności emulsyjnej na strukturę, konsystencję, smak i trwałość produktów mlecznych.">
            <a:extLst>
              <a:ext uri="{FF2B5EF4-FFF2-40B4-BE49-F238E27FC236}">
                <a16:creationId xmlns:a16="http://schemas.microsoft.com/office/drawing/2014/main" id="{8F3D6D66-0292-A1BD-771D-0A4774CC39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4653812"/>
              </p:ext>
            </p:extLst>
          </p:nvPr>
        </p:nvGraphicFramePr>
        <p:xfrm>
          <a:off x="359575" y="687388"/>
          <a:ext cx="11472849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6125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1D187-3E7A-863C-62C0-B3C4A8E54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F5FB27-D78D-2AF4-972B-918182ED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Przydatność technologiczna: </a:t>
            </a:r>
            <a:r>
              <a:rPr lang="pl-PL" dirty="0" err="1"/>
              <a:t>prod</a:t>
            </a:r>
            <a:r>
              <a:rPr lang="pl-PL" dirty="0"/>
              <a:t>. piekarnicze i zbożowe</a:t>
            </a:r>
          </a:p>
        </p:txBody>
      </p:sp>
      <p:graphicFrame>
        <p:nvGraphicFramePr>
          <p:cNvPr id="5" name="Diagram 4" descr="Diagram przedstawia znaczenie glutenu, skrobi, cukrów i tłuszczów dla struktury, porowatości, tekstury, wilgotności, smaku i aromatu produktów piekarniczych.">
            <a:extLst>
              <a:ext uri="{FF2B5EF4-FFF2-40B4-BE49-F238E27FC236}">
                <a16:creationId xmlns:a16="http://schemas.microsoft.com/office/drawing/2014/main" id="{8C15F9BA-8EF7-634F-69E5-D7D4FE0E11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253799"/>
              </p:ext>
            </p:extLst>
          </p:nvPr>
        </p:nvGraphicFramePr>
        <p:xfrm>
          <a:off x="480688" y="1834520"/>
          <a:ext cx="11230623" cy="269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3201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F0906-7C83-E323-9F6D-64C9C530B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5A7D81-DE5F-853C-22A6-BD834DF8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34AB97-4CAD-1D34-7147-F2FFDCE2F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8"/>
            <a:ext cx="11692812" cy="1086612"/>
          </a:xfrm>
        </p:spPr>
        <p:txBody>
          <a:bodyPr/>
          <a:lstStyle/>
          <a:p>
            <a:r>
              <a:rPr lang="pl-PL" dirty="0"/>
              <a:t>W ramach ćwiczenia każdy z zespołów roboczych przygotowuje jeden wariant wypieków, zgodnie z podanymi recepturami.</a:t>
            </a:r>
          </a:p>
          <a:p>
            <a:endParaRPr lang="pl-PL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84CA315-A144-8985-2918-2F735C6EF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406825"/>
              </p:ext>
            </p:extLst>
          </p:nvPr>
        </p:nvGraphicFramePr>
        <p:xfrm>
          <a:off x="1018113" y="2351572"/>
          <a:ext cx="10155773" cy="344500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384511">
                  <a:extLst>
                    <a:ext uri="{9D8B030D-6E8A-4147-A177-3AD203B41FA5}">
                      <a16:colId xmlns:a16="http://schemas.microsoft.com/office/drawing/2014/main" val="3743852062"/>
                    </a:ext>
                  </a:extLst>
                </a:gridCol>
                <a:gridCol w="3385631">
                  <a:extLst>
                    <a:ext uri="{9D8B030D-6E8A-4147-A177-3AD203B41FA5}">
                      <a16:colId xmlns:a16="http://schemas.microsoft.com/office/drawing/2014/main" val="631734615"/>
                    </a:ext>
                  </a:extLst>
                </a:gridCol>
                <a:gridCol w="3385631">
                  <a:extLst>
                    <a:ext uri="{9D8B030D-6E8A-4147-A177-3AD203B41FA5}">
                      <a16:colId xmlns:a16="http://schemas.microsoft.com/office/drawing/2014/main" val="333115917"/>
                    </a:ext>
                  </a:extLst>
                </a:gridCol>
              </a:tblGrid>
              <a:tr h="31447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800"/>
                        </a:spcAft>
                      </a:pPr>
                      <a:r>
                        <a:rPr lang="pl-PL" sz="1800" kern="100">
                          <a:effectLst/>
                        </a:rPr>
                        <a:t>Zespół 1:</a:t>
                      </a:r>
                      <a:endParaRPr lang="pl-PL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800"/>
                        </a:spcAft>
                      </a:pPr>
                      <a:r>
                        <a:rPr lang="pl-PL" sz="1800" kern="100">
                          <a:effectLst/>
                        </a:rPr>
                        <a:t>Zespół 2:</a:t>
                      </a:r>
                      <a:endParaRPr lang="pl-PL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800"/>
                        </a:spcAft>
                      </a:pPr>
                      <a:r>
                        <a:rPr lang="pl-PL" sz="1800" kern="100">
                          <a:effectLst/>
                        </a:rPr>
                        <a:t>Zespół 3:</a:t>
                      </a:r>
                      <a:endParaRPr lang="pl-PL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410866"/>
                  </a:ext>
                </a:extLst>
              </a:tr>
              <a:tr h="31447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800"/>
                        </a:spcAft>
                      </a:pPr>
                      <a:r>
                        <a:rPr lang="pl-PL" sz="1800" kern="100" dirty="0">
                          <a:effectLst/>
                        </a:rPr>
                        <a:t>P - pszenne</a:t>
                      </a:r>
                      <a:endParaRPr lang="pl-PL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800"/>
                        </a:spcAft>
                      </a:pPr>
                      <a:r>
                        <a:rPr lang="pl-PL" sz="1800" b="1" kern="100">
                          <a:effectLst/>
                        </a:rPr>
                        <a:t>Ż - żytnie</a:t>
                      </a:r>
                      <a:endParaRPr lang="pl-PL" sz="18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800"/>
                        </a:spcAft>
                      </a:pPr>
                      <a:r>
                        <a:rPr lang="pl-PL" sz="1800" b="1" kern="100">
                          <a:effectLst/>
                        </a:rPr>
                        <a:t>PŻ – pszenno-żytnie</a:t>
                      </a:r>
                      <a:endParaRPr lang="pl-PL" sz="18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5165263"/>
                  </a:ext>
                </a:extLst>
              </a:tr>
              <a:tr h="65808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pl-PL" sz="1800" b="0" kern="100">
                          <a:effectLst/>
                        </a:rPr>
                        <a:t>Mąka pszenna – 500 g</a:t>
                      </a:r>
                      <a:endParaRPr lang="pl-PL" sz="1800" b="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pl-PL" sz="1800" kern="100">
                          <a:effectLst/>
                        </a:rPr>
                        <a:t>Mąka żytnia 720 – 500 g</a:t>
                      </a:r>
                      <a:endParaRPr lang="pl-PL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pl-PL" sz="1800" kern="100">
                          <a:effectLst/>
                        </a:rPr>
                        <a:t>Mąka pszenna – 250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pl-PL" sz="1800" kern="100">
                          <a:effectLst/>
                        </a:rPr>
                        <a:t>Mąka żytnia 720 – 250 g</a:t>
                      </a:r>
                      <a:endParaRPr lang="pl-PL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9823819"/>
                  </a:ext>
                </a:extLst>
              </a:tr>
              <a:tr h="2032565">
                <a:tc>
                  <a:txBody>
                    <a:bodyPr/>
                    <a:lstStyle/>
                    <a:p>
                      <a:pPr marL="457200" lvl="0" indent="-457200" algn="l">
                        <a:lnSpc>
                          <a:spcPct val="130000"/>
                        </a:lnSpc>
                        <a:buSzPts val="1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pl-PL" sz="1800" b="0" kern="100">
                          <a:effectLst/>
                        </a:rPr>
                        <a:t>Drożdże świeże – 25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b="0" kern="100">
                          <a:effectLst/>
                        </a:rPr>
                        <a:t>Mleko – 250 ml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b="0" kern="100">
                          <a:effectLst/>
                        </a:rPr>
                        <a:t>Jaja – 1 szt.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b="0" kern="100">
                          <a:effectLst/>
                        </a:rPr>
                        <a:t>Margaryna – 50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b="0" kern="100">
                          <a:effectLst/>
                        </a:rPr>
                        <a:t>Cukier – 5 g (1 łyżeczka)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b="0" kern="100">
                          <a:effectLst/>
                        </a:rPr>
                        <a:t>Sól – 10 g (2 łyżeczki) </a:t>
                      </a:r>
                      <a:endParaRPr lang="pl-PL" sz="1800" b="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>
                          <a:effectLst/>
                        </a:rPr>
                        <a:t>Drożdże świeże – 25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>
                          <a:effectLst/>
                        </a:rPr>
                        <a:t>Mleko – 250 ml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>
                          <a:effectLst/>
                        </a:rPr>
                        <a:t>Jaja – 1 szt.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>
                          <a:effectLst/>
                        </a:rPr>
                        <a:t>Margaryna – 50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>
                          <a:effectLst/>
                        </a:rPr>
                        <a:t>Cukier – 5 g (1 łyżeczka)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>
                          <a:effectLst/>
                        </a:rPr>
                        <a:t>Sól – 10 g (2 łyżeczki)</a:t>
                      </a:r>
                      <a:endParaRPr lang="pl-PL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 dirty="0">
                          <a:effectLst/>
                        </a:rPr>
                        <a:t>Drożdże świeże – 25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 dirty="0">
                          <a:effectLst/>
                        </a:rPr>
                        <a:t>Mleko – 250 ml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 dirty="0">
                          <a:effectLst/>
                        </a:rPr>
                        <a:t>Jaja – 1 szt.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 dirty="0">
                          <a:effectLst/>
                        </a:rPr>
                        <a:t>Margaryna – 50 g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 dirty="0">
                          <a:effectLst/>
                        </a:rPr>
                        <a:t>Cukier – 5 g (1 łyżeczka)</a:t>
                      </a:r>
                    </a:p>
                    <a:p>
                      <a:pPr marL="342900" lvl="0" indent="-342900" algn="l">
                        <a:lnSpc>
                          <a:spcPct val="13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pl-PL" sz="1800" kern="100" dirty="0">
                          <a:effectLst/>
                        </a:rPr>
                        <a:t>Sól – 10 g (2 łyżeczki)</a:t>
                      </a:r>
                      <a:endParaRPr lang="pl-PL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0922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404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A1356-B87F-1F82-7C9C-0C311F1F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660DA0-0420-50A5-BDB6-3DC163C8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Wykonanie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B21295-1D0A-192D-A321-EADCF0B29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Przygotowanie ciasta drożdżowego zgodnie z recepturą, z zastosowaniem różnych rodzajów mąk.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Przygotowanie farszu cebulowego.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Przygotowanie wyrobów piekarniczych – chleba i cebularzy.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Ocena przydatności technologicznej różnych rodzajów mąki.</a:t>
            </a:r>
          </a:p>
        </p:txBody>
      </p:sp>
    </p:spTree>
    <p:extLst>
      <p:ext uri="{BB962C8B-B14F-4D97-AF65-F5344CB8AC3E}">
        <p14:creationId xmlns:p14="http://schemas.microsoft.com/office/powerpoint/2010/main" val="4156309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F2E1-C48B-17DE-D458-5BD69716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F7C197-646C-5F78-33A5-8604ADEB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Sprawozdanie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BC9229-FCB7-82B5-57EF-953E8B8AF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3773347"/>
            <a:ext cx="11692812" cy="203962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Cel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Opis wykonania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Zestawienie graficzne uzyskanych wyników i dyskusja,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Wnioski – ocena możliwości zastosowania różnych rodzajów mąk w produkcji wyrobów drożdżowych.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332338-A4CF-F5FE-7360-715FBCC69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164463"/>
              </p:ext>
            </p:extLst>
          </p:nvPr>
        </p:nvGraphicFramePr>
        <p:xfrm>
          <a:off x="630225" y="1147303"/>
          <a:ext cx="10931550" cy="246399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078902">
                  <a:extLst>
                    <a:ext uri="{9D8B030D-6E8A-4147-A177-3AD203B41FA5}">
                      <a16:colId xmlns:a16="http://schemas.microsoft.com/office/drawing/2014/main" val="255222839"/>
                    </a:ext>
                  </a:extLst>
                </a:gridCol>
                <a:gridCol w="1523243">
                  <a:extLst>
                    <a:ext uri="{9D8B030D-6E8A-4147-A177-3AD203B41FA5}">
                      <a16:colId xmlns:a16="http://schemas.microsoft.com/office/drawing/2014/main" val="2554956209"/>
                    </a:ext>
                  </a:extLst>
                </a:gridCol>
                <a:gridCol w="4113190">
                  <a:extLst>
                    <a:ext uri="{9D8B030D-6E8A-4147-A177-3AD203B41FA5}">
                      <a16:colId xmlns:a16="http://schemas.microsoft.com/office/drawing/2014/main" val="1099951397"/>
                    </a:ext>
                  </a:extLst>
                </a:gridCol>
                <a:gridCol w="3216215">
                  <a:extLst>
                    <a:ext uri="{9D8B030D-6E8A-4147-A177-3AD203B41FA5}">
                      <a16:colId xmlns:a16="http://schemas.microsoft.com/office/drawing/2014/main" val="2926742147"/>
                    </a:ext>
                  </a:extLst>
                </a:gridCol>
              </a:tblGrid>
              <a:tr h="10155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grupy: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zespołu: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Nr ćwiczenia………………………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Data wykonania ćwiczenia: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3053997"/>
                  </a:ext>
                </a:extLst>
              </a:tr>
              <a:tr h="432874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Nazwiska i imiona: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1.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2.</a:t>
                      </a:r>
                      <a:endParaRPr lang="pl-PL" sz="1800" dirty="0">
                        <a:effectLst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Temat ćwiczenia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Rok studiów: 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423603"/>
                  </a:ext>
                </a:extLst>
              </a:tr>
              <a:tr h="1015562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Tryb studiów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Stacjonarne/niestacjonarne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5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040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d4da89b6-8039-465a-bebe-281e6191db8d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3a7bb896-b877-4fc5-9c26-9e0c8ea57ac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229</TotalTime>
  <Words>1580</Words>
  <Application>Microsoft Office PowerPoint</Application>
  <PresentationFormat>Panoramiczny</PresentationFormat>
  <Paragraphs>306</Paragraphs>
  <Slides>24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SGGW Sans Light</vt:lpstr>
      <vt:lpstr>SGGW Sans UltraLight</vt:lpstr>
      <vt:lpstr>Symbol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Cel ćwiczenia</vt:lpstr>
      <vt:lpstr>Właściwości żywności</vt:lpstr>
      <vt:lpstr>Właściwości fizyko-chemiczne: skład podstawowy</vt:lpstr>
      <vt:lpstr>Właściwości fizyko-chemiczne: pH</vt:lpstr>
      <vt:lpstr>Właściwości fizyko-chemiczne: gęstość i lepkość</vt:lpstr>
      <vt:lpstr>Właściwości fizyko-chemiczne: rozpuszczalność</vt:lpstr>
      <vt:lpstr>Właściwości fizyko-chemiczne: zawartość wody / wilgotność</vt:lpstr>
      <vt:lpstr>Właściwości funkcjonalne: żelowanie</vt:lpstr>
      <vt:lpstr>Właściwości funkcjonalne: emulgowanie</vt:lpstr>
      <vt:lpstr>Właściwości funkcjonalne: zatrzymywanie wody</vt:lpstr>
      <vt:lpstr>Właściwości funkcjonalne: temp. topnienia i dymienia</vt:lpstr>
      <vt:lpstr>Właściwości funkcjonalne: aktywność enzymatyczna</vt:lpstr>
      <vt:lpstr>Ocena przydatności technologicznej: sensoryczna</vt:lpstr>
      <vt:lpstr>Ocena przydatności technologicznej: fizyko-chemiczna</vt:lpstr>
      <vt:lpstr>Ocena przydatności technologicznej: funkcjonalna</vt:lpstr>
      <vt:lpstr>Przydatność technologiczna: mięso i ryby</vt:lpstr>
      <vt:lpstr>Przydatność technologiczna: mleko i prod. mleczne</vt:lpstr>
      <vt:lpstr>Przydatność technologiczna: prod. piekarnicze i zbożowe</vt:lpstr>
      <vt:lpstr>Zakres ćwiczenia</vt:lpstr>
      <vt:lpstr>Wykonanie ćwiczenia</vt:lpstr>
      <vt:lpstr>Sprawozdanie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3</cp:revision>
  <cp:lastPrinted>2024-05-21T11:11:19Z</cp:lastPrinted>
  <dcterms:created xsi:type="dcterms:W3CDTF">2026-08-06T10:51:52Z</dcterms:created>
  <dcterms:modified xsi:type="dcterms:W3CDTF">2026-10-01T08:39:13Z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