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4"/>
  </p:notesMasterIdLst>
  <p:sldIdLst>
    <p:sldId id="295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330" r:id="rId16"/>
    <p:sldId id="307" r:id="rId17"/>
    <p:sldId id="329" r:id="rId18"/>
    <p:sldId id="308" r:id="rId19"/>
    <p:sldId id="309" r:id="rId20"/>
    <p:sldId id="310" r:id="rId21"/>
    <p:sldId id="311" r:id="rId22"/>
    <p:sldId id="312" r:id="rId23"/>
    <p:sldId id="315" r:id="rId24"/>
    <p:sldId id="316" r:id="rId25"/>
    <p:sldId id="314" r:id="rId26"/>
    <p:sldId id="313" r:id="rId27"/>
    <p:sldId id="317" r:id="rId28"/>
    <p:sldId id="318" r:id="rId29"/>
    <p:sldId id="319" r:id="rId30"/>
    <p:sldId id="331" r:id="rId31"/>
    <p:sldId id="332" r:id="rId32"/>
    <p:sldId id="320" r:id="rId33"/>
    <p:sldId id="321" r:id="rId34"/>
    <p:sldId id="323" r:id="rId35"/>
    <p:sldId id="324" r:id="rId36"/>
    <p:sldId id="325" r:id="rId37"/>
    <p:sldId id="326" r:id="rId38"/>
    <p:sldId id="327" r:id="rId39"/>
    <p:sldId id="328" r:id="rId40"/>
    <p:sldId id="333" r:id="rId41"/>
    <p:sldId id="322" r:id="rId42"/>
    <p:sldId id="296" r:id="rId4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1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6B6B"/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Styl jasny 1 — Ak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214" autoAdjust="0"/>
  </p:normalViewPr>
  <p:slideViewPr>
    <p:cSldViewPr snapToGrid="0" showGuides="1">
      <p:cViewPr varScale="1">
        <p:scale>
          <a:sx n="102" d="100"/>
          <a:sy n="102" d="100"/>
        </p:scale>
        <p:origin x="954" y="102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ika Marcinkowska-Lesiak" userId="fbc1bc13-5f80-490e-86b2-8762c2e4d1a0" providerId="ADAL" clId="{2A993188-0677-4196-A961-FFEC7E539462}"/>
    <pc:docChg chg="undo custSel addSld delSld modSld sldOrd">
      <pc:chgData name="Monika Marcinkowska-Lesiak" userId="fbc1bc13-5f80-490e-86b2-8762c2e4d1a0" providerId="ADAL" clId="{2A993188-0677-4196-A961-FFEC7E539462}" dt="2026-08-20T10:59:34.333" v="1198" actId="255"/>
      <pc:docMkLst>
        <pc:docMk/>
      </pc:docMkLst>
      <pc:sldChg chg="modSp mod">
        <pc:chgData name="Monika Marcinkowska-Lesiak" userId="fbc1bc13-5f80-490e-86b2-8762c2e4d1a0" providerId="ADAL" clId="{2A993188-0677-4196-A961-FFEC7E539462}" dt="2026-08-20T10:55:21.907" v="1167" actId="20577"/>
        <pc:sldMkLst>
          <pc:docMk/>
          <pc:sldMk cId="3277945032" sldId="296"/>
        </pc:sldMkLst>
        <pc:spChg chg="mod">
          <ac:chgData name="Monika Marcinkowska-Lesiak" userId="fbc1bc13-5f80-490e-86b2-8762c2e4d1a0" providerId="ADAL" clId="{2A993188-0677-4196-A961-FFEC7E539462}" dt="2026-08-20T10:55:21.907" v="1167" actId="20577"/>
          <ac:spMkLst>
            <pc:docMk/>
            <pc:sldMk cId="3277945032" sldId="296"/>
            <ac:spMk id="2" creationId="{6AF5C274-1676-485A-B5B9-F6FFD1B5E05F}"/>
          </ac:spMkLst>
        </pc:spChg>
      </pc:sldChg>
      <pc:sldChg chg="modSp mod">
        <pc:chgData name="Monika Marcinkowska-Lesiak" userId="fbc1bc13-5f80-490e-86b2-8762c2e4d1a0" providerId="ADAL" clId="{2A993188-0677-4196-A961-FFEC7E539462}" dt="2026-08-20T10:55:48.898" v="1168" actId="2"/>
        <pc:sldMkLst>
          <pc:docMk/>
          <pc:sldMk cId="925041678" sldId="297"/>
        </pc:sldMkLst>
        <pc:spChg chg="mod">
          <ac:chgData name="Monika Marcinkowska-Lesiak" userId="fbc1bc13-5f80-490e-86b2-8762c2e4d1a0" providerId="ADAL" clId="{2A993188-0677-4196-A961-FFEC7E539462}" dt="2026-08-20T10:55:48.898" v="1168" actId="2"/>
          <ac:spMkLst>
            <pc:docMk/>
            <pc:sldMk cId="925041678" sldId="297"/>
            <ac:spMk id="6" creationId="{D70DF319-5185-C417-FCF1-B296A50DF71B}"/>
          </ac:spMkLst>
        </pc:spChg>
      </pc:sldChg>
      <pc:sldChg chg="modSp new mod">
        <pc:chgData name="Monika Marcinkowska-Lesiak" userId="fbc1bc13-5f80-490e-86b2-8762c2e4d1a0" providerId="ADAL" clId="{2A993188-0677-4196-A961-FFEC7E539462}" dt="2026-08-20T10:59:34.333" v="1198" actId="255"/>
        <pc:sldMkLst>
          <pc:docMk/>
          <pc:sldMk cId="3561935748" sldId="298"/>
        </pc:sldMkLst>
        <pc:spChg chg="mod">
          <ac:chgData name="Monika Marcinkowska-Lesiak" userId="fbc1bc13-5f80-490e-86b2-8762c2e4d1a0" providerId="ADAL" clId="{2A993188-0677-4196-A961-FFEC7E539462}" dt="2026-08-20T10:59:34.333" v="1198" actId="255"/>
          <ac:spMkLst>
            <pc:docMk/>
            <pc:sldMk cId="3561935748" sldId="298"/>
            <ac:spMk id="2" creationId="{D0791914-2CC1-1E24-B78E-DE482667D5E5}"/>
          </ac:spMkLst>
        </pc:spChg>
        <pc:spChg chg="mod">
          <ac:chgData name="Monika Marcinkowska-Lesiak" userId="fbc1bc13-5f80-490e-86b2-8762c2e4d1a0" providerId="ADAL" clId="{2A993188-0677-4196-A961-FFEC7E539462}" dt="2026-08-20T09:13:15.896" v="52" actId="113"/>
          <ac:spMkLst>
            <pc:docMk/>
            <pc:sldMk cId="3561935748" sldId="298"/>
            <ac:spMk id="3" creationId="{16AC6035-4717-9A46-5110-A3B5E74D3C46}"/>
          </ac:spMkLst>
        </pc:spChg>
      </pc:sldChg>
      <pc:sldChg chg="modSp new mod">
        <pc:chgData name="Monika Marcinkowska-Lesiak" userId="fbc1bc13-5f80-490e-86b2-8762c2e4d1a0" providerId="ADAL" clId="{2A993188-0677-4196-A961-FFEC7E539462}" dt="2026-08-20T09:14:28.387" v="68" actId="20577"/>
        <pc:sldMkLst>
          <pc:docMk/>
          <pc:sldMk cId="140298399" sldId="299"/>
        </pc:sldMkLst>
        <pc:spChg chg="mod">
          <ac:chgData name="Monika Marcinkowska-Lesiak" userId="fbc1bc13-5f80-490e-86b2-8762c2e4d1a0" providerId="ADAL" clId="{2A993188-0677-4196-A961-FFEC7E539462}" dt="2026-08-20T09:13:35.203" v="55" actId="27636"/>
          <ac:spMkLst>
            <pc:docMk/>
            <pc:sldMk cId="140298399" sldId="299"/>
            <ac:spMk id="2" creationId="{3FC768D5-9DE0-720D-EC4A-108F2009FEDD}"/>
          </ac:spMkLst>
        </pc:spChg>
        <pc:spChg chg="mod">
          <ac:chgData name="Monika Marcinkowska-Lesiak" userId="fbc1bc13-5f80-490e-86b2-8762c2e4d1a0" providerId="ADAL" clId="{2A993188-0677-4196-A961-FFEC7E539462}" dt="2026-08-20T09:14:28.387" v="68" actId="20577"/>
          <ac:spMkLst>
            <pc:docMk/>
            <pc:sldMk cId="140298399" sldId="299"/>
            <ac:spMk id="3" creationId="{9C184380-783B-1ED8-C9A2-E6E242349F25}"/>
          </ac:spMkLst>
        </pc:spChg>
      </pc:sldChg>
      <pc:sldChg chg="modSp new mod">
        <pc:chgData name="Monika Marcinkowska-Lesiak" userId="fbc1bc13-5f80-490e-86b2-8762c2e4d1a0" providerId="ADAL" clId="{2A993188-0677-4196-A961-FFEC7E539462}" dt="2026-08-20T10:59:26.901" v="1197" actId="255"/>
        <pc:sldMkLst>
          <pc:docMk/>
          <pc:sldMk cId="1672907923" sldId="300"/>
        </pc:sldMkLst>
        <pc:spChg chg="mod">
          <ac:chgData name="Monika Marcinkowska-Lesiak" userId="fbc1bc13-5f80-490e-86b2-8762c2e4d1a0" providerId="ADAL" clId="{2A993188-0677-4196-A961-FFEC7E539462}" dt="2026-08-20T10:59:26.901" v="1197" actId="255"/>
          <ac:spMkLst>
            <pc:docMk/>
            <pc:sldMk cId="1672907923" sldId="300"/>
            <ac:spMk id="2" creationId="{895C9F58-C15C-2162-1E81-A337BC0CD9A7}"/>
          </ac:spMkLst>
        </pc:spChg>
        <pc:spChg chg="mod">
          <ac:chgData name="Monika Marcinkowska-Lesiak" userId="fbc1bc13-5f80-490e-86b2-8762c2e4d1a0" providerId="ADAL" clId="{2A993188-0677-4196-A961-FFEC7E539462}" dt="2026-08-20T09:16:03.609" v="85" actId="113"/>
          <ac:spMkLst>
            <pc:docMk/>
            <pc:sldMk cId="1672907923" sldId="300"/>
            <ac:spMk id="3" creationId="{00D1833A-B3F6-605C-AF40-BEE2944D1D66}"/>
          </ac:spMkLst>
        </pc:spChg>
      </pc:sldChg>
      <pc:sldChg chg="modSp new mod">
        <pc:chgData name="Monika Marcinkowska-Lesiak" userId="fbc1bc13-5f80-490e-86b2-8762c2e4d1a0" providerId="ADAL" clId="{2A993188-0677-4196-A961-FFEC7E539462}" dt="2026-08-20T10:59:22.235" v="1196" actId="255"/>
        <pc:sldMkLst>
          <pc:docMk/>
          <pc:sldMk cId="2251358061" sldId="301"/>
        </pc:sldMkLst>
        <pc:spChg chg="mod">
          <ac:chgData name="Monika Marcinkowska-Lesiak" userId="fbc1bc13-5f80-490e-86b2-8762c2e4d1a0" providerId="ADAL" clId="{2A993188-0677-4196-A961-FFEC7E539462}" dt="2026-08-20T10:59:22.235" v="1196" actId="255"/>
          <ac:spMkLst>
            <pc:docMk/>
            <pc:sldMk cId="2251358061" sldId="301"/>
            <ac:spMk id="2" creationId="{91264ADC-5D26-D8B1-C8B4-78627F223A46}"/>
          </ac:spMkLst>
        </pc:spChg>
        <pc:spChg chg="mod">
          <ac:chgData name="Monika Marcinkowska-Lesiak" userId="fbc1bc13-5f80-490e-86b2-8762c2e4d1a0" providerId="ADAL" clId="{2A993188-0677-4196-A961-FFEC7E539462}" dt="2026-08-20T09:21:31.307" v="89" actId="12"/>
          <ac:spMkLst>
            <pc:docMk/>
            <pc:sldMk cId="2251358061" sldId="301"/>
            <ac:spMk id="3" creationId="{58182D6A-679F-C062-26B7-8DC41900A312}"/>
          </ac:spMkLst>
        </pc:spChg>
      </pc:sldChg>
      <pc:sldChg chg="modSp new mod">
        <pc:chgData name="Monika Marcinkowska-Lesiak" userId="fbc1bc13-5f80-490e-86b2-8762c2e4d1a0" providerId="ADAL" clId="{2A993188-0677-4196-A961-FFEC7E539462}" dt="2026-08-20T10:59:17.606" v="1195" actId="255"/>
        <pc:sldMkLst>
          <pc:docMk/>
          <pc:sldMk cId="3420078214" sldId="302"/>
        </pc:sldMkLst>
        <pc:spChg chg="mod">
          <ac:chgData name="Monika Marcinkowska-Lesiak" userId="fbc1bc13-5f80-490e-86b2-8762c2e4d1a0" providerId="ADAL" clId="{2A993188-0677-4196-A961-FFEC7E539462}" dt="2026-08-20T10:59:17.606" v="1195" actId="255"/>
          <ac:spMkLst>
            <pc:docMk/>
            <pc:sldMk cId="3420078214" sldId="302"/>
            <ac:spMk id="2" creationId="{101F0A79-57E7-0F60-7A90-63B401F7A96B}"/>
          </ac:spMkLst>
        </pc:spChg>
        <pc:spChg chg="mod">
          <ac:chgData name="Monika Marcinkowska-Lesiak" userId="fbc1bc13-5f80-490e-86b2-8762c2e4d1a0" providerId="ADAL" clId="{2A993188-0677-4196-A961-FFEC7E539462}" dt="2026-08-20T09:22:27.890" v="99" actId="12"/>
          <ac:spMkLst>
            <pc:docMk/>
            <pc:sldMk cId="3420078214" sldId="302"/>
            <ac:spMk id="3" creationId="{BF4DF4D0-7EA1-33A9-0099-49D5AC9863B0}"/>
          </ac:spMkLst>
        </pc:spChg>
      </pc:sldChg>
      <pc:sldChg chg="modSp new mod">
        <pc:chgData name="Monika Marcinkowska-Lesiak" userId="fbc1bc13-5f80-490e-86b2-8762c2e4d1a0" providerId="ADAL" clId="{2A993188-0677-4196-A961-FFEC7E539462}" dt="2026-08-20T10:59:11.783" v="1194" actId="255"/>
        <pc:sldMkLst>
          <pc:docMk/>
          <pc:sldMk cId="2825047852" sldId="303"/>
        </pc:sldMkLst>
        <pc:spChg chg="mod">
          <ac:chgData name="Monika Marcinkowska-Lesiak" userId="fbc1bc13-5f80-490e-86b2-8762c2e4d1a0" providerId="ADAL" clId="{2A993188-0677-4196-A961-FFEC7E539462}" dt="2026-08-20T10:59:11.783" v="1194" actId="255"/>
          <ac:spMkLst>
            <pc:docMk/>
            <pc:sldMk cId="2825047852" sldId="303"/>
            <ac:spMk id="2" creationId="{10413A38-1AD0-2995-FE1B-8636FA31CBC1}"/>
          </ac:spMkLst>
        </pc:spChg>
        <pc:spChg chg="mod">
          <ac:chgData name="Monika Marcinkowska-Lesiak" userId="fbc1bc13-5f80-490e-86b2-8762c2e4d1a0" providerId="ADAL" clId="{2A993188-0677-4196-A961-FFEC7E539462}" dt="2026-08-20T09:24:15.355" v="148" actId="20577"/>
          <ac:spMkLst>
            <pc:docMk/>
            <pc:sldMk cId="2825047852" sldId="303"/>
            <ac:spMk id="3" creationId="{823495E4-2316-ACBA-A6BA-DB37CBCD02B2}"/>
          </ac:spMkLst>
        </pc:spChg>
      </pc:sldChg>
      <pc:sldChg chg="modSp new mod">
        <pc:chgData name="Monika Marcinkowska-Lesiak" userId="fbc1bc13-5f80-490e-86b2-8762c2e4d1a0" providerId="ADAL" clId="{2A993188-0677-4196-A961-FFEC7E539462}" dt="2026-08-20T10:58:55.011" v="1191" actId="255"/>
        <pc:sldMkLst>
          <pc:docMk/>
          <pc:sldMk cId="1562800072" sldId="304"/>
        </pc:sldMkLst>
        <pc:spChg chg="mod">
          <ac:chgData name="Monika Marcinkowska-Lesiak" userId="fbc1bc13-5f80-490e-86b2-8762c2e4d1a0" providerId="ADAL" clId="{2A993188-0677-4196-A961-FFEC7E539462}" dt="2026-08-20T10:58:55.011" v="1191" actId="255"/>
          <ac:spMkLst>
            <pc:docMk/>
            <pc:sldMk cId="1562800072" sldId="304"/>
            <ac:spMk id="2" creationId="{D1A1B810-FF0C-E6F1-453F-221C2F61D143}"/>
          </ac:spMkLst>
        </pc:spChg>
        <pc:spChg chg="mod">
          <ac:chgData name="Monika Marcinkowska-Lesiak" userId="fbc1bc13-5f80-490e-86b2-8762c2e4d1a0" providerId="ADAL" clId="{2A993188-0677-4196-A961-FFEC7E539462}" dt="2026-08-20T09:33:54.558" v="158" actId="5793"/>
          <ac:spMkLst>
            <pc:docMk/>
            <pc:sldMk cId="1562800072" sldId="304"/>
            <ac:spMk id="3" creationId="{257E91AE-CCA5-5991-B868-2A2D8250BB43}"/>
          </ac:spMkLst>
        </pc:spChg>
      </pc:sldChg>
      <pc:sldChg chg="modSp new mod">
        <pc:chgData name="Monika Marcinkowska-Lesiak" userId="fbc1bc13-5f80-490e-86b2-8762c2e4d1a0" providerId="ADAL" clId="{2A993188-0677-4196-A961-FFEC7E539462}" dt="2026-08-20T10:59:00.059" v="1192" actId="255"/>
        <pc:sldMkLst>
          <pc:docMk/>
          <pc:sldMk cId="3283357511" sldId="305"/>
        </pc:sldMkLst>
        <pc:spChg chg="mod">
          <ac:chgData name="Monika Marcinkowska-Lesiak" userId="fbc1bc13-5f80-490e-86b2-8762c2e4d1a0" providerId="ADAL" clId="{2A993188-0677-4196-A961-FFEC7E539462}" dt="2026-08-20T10:59:00.059" v="1192" actId="255"/>
          <ac:spMkLst>
            <pc:docMk/>
            <pc:sldMk cId="3283357511" sldId="305"/>
            <ac:spMk id="2" creationId="{BF1D1FE7-5C20-1316-27CB-98EAA05751C6}"/>
          </ac:spMkLst>
        </pc:spChg>
        <pc:spChg chg="mod">
          <ac:chgData name="Monika Marcinkowska-Lesiak" userId="fbc1bc13-5f80-490e-86b2-8762c2e4d1a0" providerId="ADAL" clId="{2A993188-0677-4196-A961-FFEC7E539462}" dt="2026-08-20T09:34:27.722" v="165" actId="12"/>
          <ac:spMkLst>
            <pc:docMk/>
            <pc:sldMk cId="3283357511" sldId="305"/>
            <ac:spMk id="3" creationId="{A3E0173D-083A-634F-FE7C-F558DF2C1372}"/>
          </ac:spMkLst>
        </pc:spChg>
      </pc:sldChg>
      <pc:sldChg chg="modSp new mod">
        <pc:chgData name="Monika Marcinkowska-Lesiak" userId="fbc1bc13-5f80-490e-86b2-8762c2e4d1a0" providerId="ADAL" clId="{2A993188-0677-4196-A961-FFEC7E539462}" dt="2026-08-20T10:59:06.267" v="1193" actId="255"/>
        <pc:sldMkLst>
          <pc:docMk/>
          <pc:sldMk cId="421527466" sldId="306"/>
        </pc:sldMkLst>
        <pc:spChg chg="mod">
          <ac:chgData name="Monika Marcinkowska-Lesiak" userId="fbc1bc13-5f80-490e-86b2-8762c2e4d1a0" providerId="ADAL" clId="{2A993188-0677-4196-A961-FFEC7E539462}" dt="2026-08-20T10:59:06.267" v="1193" actId="255"/>
          <ac:spMkLst>
            <pc:docMk/>
            <pc:sldMk cId="421527466" sldId="306"/>
            <ac:spMk id="2" creationId="{DBE40894-5D08-235A-49D5-5CF044348BD4}"/>
          </ac:spMkLst>
        </pc:spChg>
        <pc:spChg chg="mod">
          <ac:chgData name="Monika Marcinkowska-Lesiak" userId="fbc1bc13-5f80-490e-86b2-8762c2e4d1a0" providerId="ADAL" clId="{2A993188-0677-4196-A961-FFEC7E539462}" dt="2026-08-20T09:35:24.194" v="177" actId="20577"/>
          <ac:spMkLst>
            <pc:docMk/>
            <pc:sldMk cId="421527466" sldId="306"/>
            <ac:spMk id="3" creationId="{CA30C86C-101C-C3D9-3EE3-C0DC8BFDB899}"/>
          </ac:spMkLst>
        </pc:spChg>
      </pc:sldChg>
      <pc:sldChg chg="modSp new mod">
        <pc:chgData name="Monika Marcinkowska-Lesiak" userId="fbc1bc13-5f80-490e-86b2-8762c2e4d1a0" providerId="ADAL" clId="{2A993188-0677-4196-A961-FFEC7E539462}" dt="2026-08-20T10:58:44.016" v="1190" actId="255"/>
        <pc:sldMkLst>
          <pc:docMk/>
          <pc:sldMk cId="4249374676" sldId="307"/>
        </pc:sldMkLst>
        <pc:spChg chg="mod">
          <ac:chgData name="Monika Marcinkowska-Lesiak" userId="fbc1bc13-5f80-490e-86b2-8762c2e4d1a0" providerId="ADAL" clId="{2A993188-0677-4196-A961-FFEC7E539462}" dt="2026-08-20T10:58:44.016" v="1190" actId="255"/>
          <ac:spMkLst>
            <pc:docMk/>
            <pc:sldMk cId="4249374676" sldId="307"/>
            <ac:spMk id="2" creationId="{F6D883A3-80F5-6734-0571-C677F8E49830}"/>
          </ac:spMkLst>
        </pc:spChg>
        <pc:spChg chg="mod">
          <ac:chgData name="Monika Marcinkowska-Lesiak" userId="fbc1bc13-5f80-490e-86b2-8762c2e4d1a0" providerId="ADAL" clId="{2A993188-0677-4196-A961-FFEC7E539462}" dt="2026-08-20T09:35:58.927" v="184" actId="20577"/>
          <ac:spMkLst>
            <pc:docMk/>
            <pc:sldMk cId="4249374676" sldId="307"/>
            <ac:spMk id="3" creationId="{BEF1E1F6-E0E1-2DE6-E1CB-D3C519260107}"/>
          </ac:spMkLst>
        </pc:spChg>
      </pc:sldChg>
      <pc:sldChg chg="modSp new mod">
        <pc:chgData name="Monika Marcinkowska-Lesiak" userId="fbc1bc13-5f80-490e-86b2-8762c2e4d1a0" providerId="ADAL" clId="{2A993188-0677-4196-A961-FFEC7E539462}" dt="2026-08-20T10:58:33.960" v="1188" actId="255"/>
        <pc:sldMkLst>
          <pc:docMk/>
          <pc:sldMk cId="573900721" sldId="308"/>
        </pc:sldMkLst>
        <pc:spChg chg="mod">
          <ac:chgData name="Monika Marcinkowska-Lesiak" userId="fbc1bc13-5f80-490e-86b2-8762c2e4d1a0" providerId="ADAL" clId="{2A993188-0677-4196-A961-FFEC7E539462}" dt="2026-08-20T10:58:33.960" v="1188" actId="255"/>
          <ac:spMkLst>
            <pc:docMk/>
            <pc:sldMk cId="573900721" sldId="308"/>
            <ac:spMk id="2" creationId="{1F725549-63D4-F10E-0920-333AAD6ACDA8}"/>
          </ac:spMkLst>
        </pc:spChg>
        <pc:spChg chg="mod">
          <ac:chgData name="Monika Marcinkowska-Lesiak" userId="fbc1bc13-5f80-490e-86b2-8762c2e4d1a0" providerId="ADAL" clId="{2A993188-0677-4196-A961-FFEC7E539462}" dt="2026-08-20T09:37:09.738" v="231" actId="20577"/>
          <ac:spMkLst>
            <pc:docMk/>
            <pc:sldMk cId="573900721" sldId="308"/>
            <ac:spMk id="3" creationId="{C3C4AAD6-C36E-63E2-C433-25E0971A23CC}"/>
          </ac:spMkLst>
        </pc:spChg>
      </pc:sldChg>
      <pc:sldChg chg="modSp new mod">
        <pc:chgData name="Monika Marcinkowska-Lesiak" userId="fbc1bc13-5f80-490e-86b2-8762c2e4d1a0" providerId="ADAL" clId="{2A993188-0677-4196-A961-FFEC7E539462}" dt="2026-08-20T10:58:29.236" v="1187" actId="255"/>
        <pc:sldMkLst>
          <pc:docMk/>
          <pc:sldMk cId="2815522400" sldId="309"/>
        </pc:sldMkLst>
        <pc:spChg chg="mod">
          <ac:chgData name="Monika Marcinkowska-Lesiak" userId="fbc1bc13-5f80-490e-86b2-8762c2e4d1a0" providerId="ADAL" clId="{2A993188-0677-4196-A961-FFEC7E539462}" dt="2026-08-20T10:58:29.236" v="1187" actId="255"/>
          <ac:spMkLst>
            <pc:docMk/>
            <pc:sldMk cId="2815522400" sldId="309"/>
            <ac:spMk id="2" creationId="{3CBE4DE2-0A70-4D42-BDDB-FD24F737E691}"/>
          </ac:spMkLst>
        </pc:spChg>
        <pc:spChg chg="mod">
          <ac:chgData name="Monika Marcinkowska-Lesiak" userId="fbc1bc13-5f80-490e-86b2-8762c2e4d1a0" providerId="ADAL" clId="{2A993188-0677-4196-A961-FFEC7E539462}" dt="2026-08-20T09:38:36.291" v="299" actId="20577"/>
          <ac:spMkLst>
            <pc:docMk/>
            <pc:sldMk cId="2815522400" sldId="309"/>
            <ac:spMk id="3" creationId="{BD9BCA9C-DF5F-19EA-B579-1FA78E04C770}"/>
          </ac:spMkLst>
        </pc:spChg>
      </pc:sldChg>
      <pc:sldChg chg="addSp delSp modSp new mod">
        <pc:chgData name="Monika Marcinkowska-Lesiak" userId="fbc1bc13-5f80-490e-86b2-8762c2e4d1a0" providerId="ADAL" clId="{2A993188-0677-4196-A961-FFEC7E539462}" dt="2026-08-20T10:58:23.081" v="1186" actId="255"/>
        <pc:sldMkLst>
          <pc:docMk/>
          <pc:sldMk cId="1179856988" sldId="310"/>
        </pc:sldMkLst>
        <pc:spChg chg="del mod">
          <ac:chgData name="Monika Marcinkowska-Lesiak" userId="fbc1bc13-5f80-490e-86b2-8762c2e4d1a0" providerId="ADAL" clId="{2A993188-0677-4196-A961-FFEC7E539462}" dt="2026-08-20T09:43:58.121" v="340" actId="478"/>
          <ac:spMkLst>
            <pc:docMk/>
            <pc:sldMk cId="1179856988" sldId="310"/>
            <ac:spMk id="2" creationId="{CBB904B8-7E1C-5C20-DBF2-9A285976572B}"/>
          </ac:spMkLst>
        </pc:spChg>
        <pc:spChg chg="mod">
          <ac:chgData name="Monika Marcinkowska-Lesiak" userId="fbc1bc13-5f80-490e-86b2-8762c2e4d1a0" providerId="ADAL" clId="{2A993188-0677-4196-A961-FFEC7E539462}" dt="2026-08-20T09:41:58.983" v="335" actId="20577"/>
          <ac:spMkLst>
            <pc:docMk/>
            <pc:sldMk cId="1179856988" sldId="310"/>
            <ac:spMk id="3" creationId="{A1FEC1B9-92F2-CA96-3820-5E7744FF6283}"/>
          </ac:spMkLst>
        </pc:spChg>
        <pc:spChg chg="add mod">
          <ac:chgData name="Monika Marcinkowska-Lesiak" userId="fbc1bc13-5f80-490e-86b2-8762c2e4d1a0" providerId="ADAL" clId="{2A993188-0677-4196-A961-FFEC7E539462}" dt="2026-08-20T10:11:59.246" v="465"/>
          <ac:spMkLst>
            <pc:docMk/>
            <pc:sldMk cId="1179856988" sldId="310"/>
            <ac:spMk id="5" creationId="{02F7750C-56C9-3D34-3645-93F2D15DF156}"/>
          </ac:spMkLst>
        </pc:spChg>
        <pc:spChg chg="add mod">
          <ac:chgData name="Monika Marcinkowska-Lesiak" userId="fbc1bc13-5f80-490e-86b2-8762c2e4d1a0" providerId="ADAL" clId="{2A993188-0677-4196-A961-FFEC7E539462}" dt="2026-08-20T10:58:23.081" v="1186" actId="255"/>
          <ac:spMkLst>
            <pc:docMk/>
            <pc:sldMk cId="1179856988" sldId="310"/>
            <ac:spMk id="8" creationId="{31BBEE8B-70AE-1F94-F4C2-3C53C68A7376}"/>
          </ac:spMkLst>
        </pc:spChg>
        <pc:picChg chg="add del mod">
          <ac:chgData name="Monika Marcinkowska-Lesiak" userId="fbc1bc13-5f80-490e-86b2-8762c2e4d1a0" providerId="ADAL" clId="{2A993188-0677-4196-A961-FFEC7E539462}" dt="2026-08-20T09:43:58.121" v="340" actId="478"/>
          <ac:picMkLst>
            <pc:docMk/>
            <pc:sldMk cId="1179856988" sldId="310"/>
            <ac:picMk id="6" creationId="{71A9B9DB-47C0-382E-94F6-6BC5B8FBDAE7}"/>
          </ac:picMkLst>
        </pc:picChg>
        <pc:picChg chg="add del mod">
          <ac:chgData name="Monika Marcinkowska-Lesiak" userId="fbc1bc13-5f80-490e-86b2-8762c2e4d1a0" providerId="ADAL" clId="{2A993188-0677-4196-A961-FFEC7E539462}" dt="2026-08-20T09:44:22.801" v="346" actId="478"/>
          <ac:picMkLst>
            <pc:docMk/>
            <pc:sldMk cId="1179856988" sldId="310"/>
            <ac:picMk id="9" creationId="{566BE0F6-74A0-E971-8ED3-B9E072EBE746}"/>
          </ac:picMkLst>
        </pc:picChg>
        <pc:picChg chg="add del mod">
          <ac:chgData name="Monika Marcinkowska-Lesiak" userId="fbc1bc13-5f80-490e-86b2-8762c2e4d1a0" providerId="ADAL" clId="{2A993188-0677-4196-A961-FFEC7E539462}" dt="2026-08-20T09:45:02.223" v="354" actId="478"/>
          <ac:picMkLst>
            <pc:docMk/>
            <pc:sldMk cId="1179856988" sldId="310"/>
            <ac:picMk id="10" creationId="{C6E34575-9E6A-A64B-5B6D-5412DCF36123}"/>
          </ac:picMkLst>
        </pc:picChg>
        <pc:picChg chg="add del mod">
          <ac:chgData name="Monika Marcinkowska-Lesiak" userId="fbc1bc13-5f80-490e-86b2-8762c2e4d1a0" providerId="ADAL" clId="{2A993188-0677-4196-A961-FFEC7E539462}" dt="2026-08-20T10:10:02.998" v="419" actId="478"/>
          <ac:picMkLst>
            <pc:docMk/>
            <pc:sldMk cId="1179856988" sldId="310"/>
            <ac:picMk id="11" creationId="{D8CD3E8D-736F-0E36-8D35-D8306917E524}"/>
          </ac:picMkLst>
        </pc:picChg>
        <pc:picChg chg="add mod">
          <ac:chgData name="Monika Marcinkowska-Lesiak" userId="fbc1bc13-5f80-490e-86b2-8762c2e4d1a0" providerId="ADAL" clId="{2A993188-0677-4196-A961-FFEC7E539462}" dt="2026-08-20T10:10:06.597" v="422" actId="1076"/>
          <ac:picMkLst>
            <pc:docMk/>
            <pc:sldMk cId="1179856988" sldId="310"/>
            <ac:picMk id="13" creationId="{1711F212-B0B7-4E97-74E5-CA243FE95010}"/>
          </ac:picMkLst>
        </pc:picChg>
      </pc:sldChg>
      <pc:sldChg chg="addSp modSp new mod">
        <pc:chgData name="Monika Marcinkowska-Lesiak" userId="fbc1bc13-5f80-490e-86b2-8762c2e4d1a0" providerId="ADAL" clId="{2A993188-0677-4196-A961-FFEC7E539462}" dt="2026-08-20T10:58:15.690" v="1185" actId="255"/>
        <pc:sldMkLst>
          <pc:docMk/>
          <pc:sldMk cId="3786372761" sldId="311"/>
        </pc:sldMkLst>
        <pc:spChg chg="mod">
          <ac:chgData name="Monika Marcinkowska-Lesiak" userId="fbc1bc13-5f80-490e-86b2-8762c2e4d1a0" providerId="ADAL" clId="{2A993188-0677-4196-A961-FFEC7E539462}" dt="2026-08-20T10:58:15.690" v="1185" actId="255"/>
          <ac:spMkLst>
            <pc:docMk/>
            <pc:sldMk cId="3786372761" sldId="311"/>
            <ac:spMk id="2" creationId="{161508EA-EFBB-308D-1F8A-0F6B4BD5BEEC}"/>
          </ac:spMkLst>
        </pc:spChg>
        <pc:spChg chg="mod">
          <ac:chgData name="Monika Marcinkowska-Lesiak" userId="fbc1bc13-5f80-490e-86b2-8762c2e4d1a0" providerId="ADAL" clId="{2A993188-0677-4196-A961-FFEC7E539462}" dt="2026-08-20T10:05:50.440" v="415" actId="12"/>
          <ac:spMkLst>
            <pc:docMk/>
            <pc:sldMk cId="3786372761" sldId="311"/>
            <ac:spMk id="3" creationId="{AD3A01CE-5206-D3BC-9928-919DF104DEF2}"/>
          </ac:spMkLst>
        </pc:spChg>
        <pc:spChg chg="add mod">
          <ac:chgData name="Monika Marcinkowska-Lesiak" userId="fbc1bc13-5f80-490e-86b2-8762c2e4d1a0" providerId="ADAL" clId="{2A993188-0677-4196-A961-FFEC7E539462}" dt="2026-08-20T10:12:55.861" v="489" actId="14100"/>
          <ac:spMkLst>
            <pc:docMk/>
            <pc:sldMk cId="3786372761" sldId="311"/>
            <ac:spMk id="7" creationId="{C4A2DA66-2FAB-16D1-51AC-FD59232927BB}"/>
          </ac:spMkLst>
        </pc:spChg>
        <pc:picChg chg="add mod">
          <ac:chgData name="Monika Marcinkowska-Lesiak" userId="fbc1bc13-5f80-490e-86b2-8762c2e4d1a0" providerId="ADAL" clId="{2A993188-0677-4196-A961-FFEC7E539462}" dt="2026-08-20T10:12:51.470" v="488" actId="14100"/>
          <ac:picMkLst>
            <pc:docMk/>
            <pc:sldMk cId="3786372761" sldId="311"/>
            <ac:picMk id="5" creationId="{72C131D9-8D46-A4DE-CF97-5DBF2D69D412}"/>
          </ac:picMkLst>
        </pc:picChg>
      </pc:sldChg>
      <pc:sldChg chg="addSp delSp modSp new mod ord">
        <pc:chgData name="Monika Marcinkowska-Lesiak" userId="fbc1bc13-5f80-490e-86b2-8762c2e4d1a0" providerId="ADAL" clId="{2A993188-0677-4196-A961-FFEC7E539462}" dt="2026-08-20T10:58:10.313" v="1184" actId="255"/>
        <pc:sldMkLst>
          <pc:docMk/>
          <pc:sldMk cId="2990654773" sldId="312"/>
        </pc:sldMkLst>
        <pc:spChg chg="mod">
          <ac:chgData name="Monika Marcinkowska-Lesiak" userId="fbc1bc13-5f80-490e-86b2-8762c2e4d1a0" providerId="ADAL" clId="{2A993188-0677-4196-A961-FFEC7E539462}" dt="2026-08-20T10:58:10.313" v="1184" actId="255"/>
          <ac:spMkLst>
            <pc:docMk/>
            <pc:sldMk cId="2990654773" sldId="312"/>
            <ac:spMk id="2" creationId="{3750A465-5F5C-2DAA-7964-14F0BEA34245}"/>
          </ac:spMkLst>
        </pc:spChg>
        <pc:spChg chg="mod">
          <ac:chgData name="Monika Marcinkowska-Lesiak" userId="fbc1bc13-5f80-490e-86b2-8762c2e4d1a0" providerId="ADAL" clId="{2A993188-0677-4196-A961-FFEC7E539462}" dt="2026-08-20T10:16:39.183" v="537" actId="20577"/>
          <ac:spMkLst>
            <pc:docMk/>
            <pc:sldMk cId="2990654773" sldId="312"/>
            <ac:spMk id="3" creationId="{F5DC4B4A-9B0E-FFCB-9BE4-B1F8B5CA6E74}"/>
          </ac:spMkLst>
        </pc:spChg>
        <pc:spChg chg="add del">
          <ac:chgData name="Monika Marcinkowska-Lesiak" userId="fbc1bc13-5f80-490e-86b2-8762c2e4d1a0" providerId="ADAL" clId="{2A993188-0677-4196-A961-FFEC7E539462}" dt="2026-08-20T10:15:24.202" v="513" actId="478"/>
          <ac:spMkLst>
            <pc:docMk/>
            <pc:sldMk cId="2990654773" sldId="312"/>
            <ac:spMk id="5" creationId="{7ACB0DC1-DD8B-A221-7F7D-6A8D0EBF0B36}"/>
          </ac:spMkLst>
        </pc:spChg>
        <pc:picChg chg="add del mod">
          <ac:chgData name="Monika Marcinkowska-Lesiak" userId="fbc1bc13-5f80-490e-86b2-8762c2e4d1a0" providerId="ADAL" clId="{2A993188-0677-4196-A961-FFEC7E539462}" dt="2026-08-20T10:16:35.038" v="534" actId="478"/>
          <ac:picMkLst>
            <pc:docMk/>
            <pc:sldMk cId="2990654773" sldId="312"/>
            <ac:picMk id="7" creationId="{C1BBCBB9-2959-604D-0248-CEB444237C18}"/>
          </ac:picMkLst>
        </pc:picChg>
      </pc:sldChg>
      <pc:sldChg chg="modSp new mod">
        <pc:chgData name="Monika Marcinkowska-Lesiak" userId="fbc1bc13-5f80-490e-86b2-8762c2e4d1a0" providerId="ADAL" clId="{2A993188-0677-4196-A961-FFEC7E539462}" dt="2026-08-20T10:57:48.053" v="1180" actId="255"/>
        <pc:sldMkLst>
          <pc:docMk/>
          <pc:sldMk cId="1562450680" sldId="313"/>
        </pc:sldMkLst>
        <pc:spChg chg="mod">
          <ac:chgData name="Monika Marcinkowska-Lesiak" userId="fbc1bc13-5f80-490e-86b2-8762c2e4d1a0" providerId="ADAL" clId="{2A993188-0677-4196-A961-FFEC7E539462}" dt="2026-08-20T10:57:48.053" v="1180" actId="255"/>
          <ac:spMkLst>
            <pc:docMk/>
            <pc:sldMk cId="1562450680" sldId="313"/>
            <ac:spMk id="2" creationId="{D5CD9433-40B7-C803-DA69-101FF3175AD8}"/>
          </ac:spMkLst>
        </pc:spChg>
        <pc:spChg chg="mod">
          <ac:chgData name="Monika Marcinkowska-Lesiak" userId="fbc1bc13-5f80-490e-86b2-8762c2e4d1a0" providerId="ADAL" clId="{2A993188-0677-4196-A961-FFEC7E539462}" dt="2026-08-20T10:21:25.797" v="635" actId="20577"/>
          <ac:spMkLst>
            <pc:docMk/>
            <pc:sldMk cId="1562450680" sldId="313"/>
            <ac:spMk id="3" creationId="{9AE66A54-F18A-FACF-C326-7781C1B05E9F}"/>
          </ac:spMkLst>
        </pc:spChg>
      </pc:sldChg>
      <pc:sldChg chg="modSp new mod">
        <pc:chgData name="Monika Marcinkowska-Lesiak" userId="fbc1bc13-5f80-490e-86b2-8762c2e4d1a0" providerId="ADAL" clId="{2A993188-0677-4196-A961-FFEC7E539462}" dt="2026-08-20T10:57:53.675" v="1181" actId="255"/>
        <pc:sldMkLst>
          <pc:docMk/>
          <pc:sldMk cId="1807348139" sldId="314"/>
        </pc:sldMkLst>
        <pc:spChg chg="mod">
          <ac:chgData name="Monika Marcinkowska-Lesiak" userId="fbc1bc13-5f80-490e-86b2-8762c2e4d1a0" providerId="ADAL" clId="{2A993188-0677-4196-A961-FFEC7E539462}" dt="2026-08-20T10:57:53.675" v="1181" actId="255"/>
          <ac:spMkLst>
            <pc:docMk/>
            <pc:sldMk cId="1807348139" sldId="314"/>
            <ac:spMk id="2" creationId="{86FFFC61-D8CC-166F-1D03-C03600C48443}"/>
          </ac:spMkLst>
        </pc:spChg>
        <pc:spChg chg="mod">
          <ac:chgData name="Monika Marcinkowska-Lesiak" userId="fbc1bc13-5f80-490e-86b2-8762c2e4d1a0" providerId="ADAL" clId="{2A993188-0677-4196-A961-FFEC7E539462}" dt="2026-08-20T10:20:27.346" v="632" actId="113"/>
          <ac:spMkLst>
            <pc:docMk/>
            <pc:sldMk cId="1807348139" sldId="314"/>
            <ac:spMk id="3" creationId="{6BF9FE02-EF41-AC6B-AB2B-A720DA180768}"/>
          </ac:spMkLst>
        </pc:spChg>
      </pc:sldChg>
      <pc:sldChg chg="addSp modSp add mod">
        <pc:chgData name="Monika Marcinkowska-Lesiak" userId="fbc1bc13-5f80-490e-86b2-8762c2e4d1a0" providerId="ADAL" clId="{2A993188-0677-4196-A961-FFEC7E539462}" dt="2026-08-20T10:58:04.621" v="1183" actId="255"/>
        <pc:sldMkLst>
          <pc:docMk/>
          <pc:sldMk cId="2875060729" sldId="315"/>
        </pc:sldMkLst>
        <pc:spChg chg="mod">
          <ac:chgData name="Monika Marcinkowska-Lesiak" userId="fbc1bc13-5f80-490e-86b2-8762c2e4d1a0" providerId="ADAL" clId="{2A993188-0677-4196-A961-FFEC7E539462}" dt="2026-08-20T10:58:04.621" v="1183" actId="255"/>
          <ac:spMkLst>
            <pc:docMk/>
            <pc:sldMk cId="2875060729" sldId="315"/>
            <ac:spMk id="2" creationId="{A36B7A42-EFAD-A0A7-F660-93A5B86E9D94}"/>
          </ac:spMkLst>
        </pc:spChg>
        <pc:spChg chg="mod">
          <ac:chgData name="Monika Marcinkowska-Lesiak" userId="fbc1bc13-5f80-490e-86b2-8762c2e4d1a0" providerId="ADAL" clId="{2A993188-0677-4196-A961-FFEC7E539462}" dt="2026-08-20T10:17:05.594" v="540" actId="27636"/>
          <ac:spMkLst>
            <pc:docMk/>
            <pc:sldMk cId="2875060729" sldId="315"/>
            <ac:spMk id="3" creationId="{201FA23D-5547-F790-FA38-4642C8C272D3}"/>
          </ac:spMkLst>
        </pc:spChg>
        <pc:spChg chg="add mod">
          <ac:chgData name="Monika Marcinkowska-Lesiak" userId="fbc1bc13-5f80-490e-86b2-8762c2e4d1a0" providerId="ADAL" clId="{2A993188-0677-4196-A961-FFEC7E539462}" dt="2026-08-20T10:17:59.752" v="561" actId="14100"/>
          <ac:spMkLst>
            <pc:docMk/>
            <pc:sldMk cId="2875060729" sldId="315"/>
            <ac:spMk id="5" creationId="{F5217766-0EE7-6C64-C274-6B3BC36E28E3}"/>
          </ac:spMkLst>
        </pc:spChg>
        <pc:picChg chg="mod">
          <ac:chgData name="Monika Marcinkowska-Lesiak" userId="fbc1bc13-5f80-490e-86b2-8762c2e4d1a0" providerId="ADAL" clId="{2A993188-0677-4196-A961-FFEC7E539462}" dt="2026-08-20T10:18:09.285" v="565" actId="14100"/>
          <ac:picMkLst>
            <pc:docMk/>
            <pc:sldMk cId="2875060729" sldId="315"/>
            <ac:picMk id="7" creationId="{51DB3B93-9E52-4FB6-19F7-2E187C200DF2}"/>
          </ac:picMkLst>
        </pc:picChg>
      </pc:sldChg>
      <pc:sldChg chg="modSp new mod">
        <pc:chgData name="Monika Marcinkowska-Lesiak" userId="fbc1bc13-5f80-490e-86b2-8762c2e4d1a0" providerId="ADAL" clId="{2A993188-0677-4196-A961-FFEC7E539462}" dt="2026-08-20T10:57:58.939" v="1182" actId="255"/>
        <pc:sldMkLst>
          <pc:docMk/>
          <pc:sldMk cId="2588690584" sldId="316"/>
        </pc:sldMkLst>
        <pc:spChg chg="mod">
          <ac:chgData name="Monika Marcinkowska-Lesiak" userId="fbc1bc13-5f80-490e-86b2-8762c2e4d1a0" providerId="ADAL" clId="{2A993188-0677-4196-A961-FFEC7E539462}" dt="2026-08-20T10:57:58.939" v="1182" actId="255"/>
          <ac:spMkLst>
            <pc:docMk/>
            <pc:sldMk cId="2588690584" sldId="316"/>
            <ac:spMk id="2" creationId="{0C770C37-08EE-26EC-CA9F-A978D9221B62}"/>
          </ac:spMkLst>
        </pc:spChg>
        <pc:spChg chg="mod">
          <ac:chgData name="Monika Marcinkowska-Lesiak" userId="fbc1bc13-5f80-490e-86b2-8762c2e4d1a0" providerId="ADAL" clId="{2A993188-0677-4196-A961-FFEC7E539462}" dt="2026-08-20T10:19:18.397" v="591" actId="20577"/>
          <ac:spMkLst>
            <pc:docMk/>
            <pc:sldMk cId="2588690584" sldId="316"/>
            <ac:spMk id="3" creationId="{9A1B4D27-EA0D-ED1D-96B9-562CFE329DF8}"/>
          </ac:spMkLst>
        </pc:spChg>
      </pc:sldChg>
      <pc:sldChg chg="modSp new mod">
        <pc:chgData name="Monika Marcinkowska-Lesiak" userId="fbc1bc13-5f80-490e-86b2-8762c2e4d1a0" providerId="ADAL" clId="{2A993188-0677-4196-A961-FFEC7E539462}" dt="2026-08-20T10:57:42.136" v="1179" actId="255"/>
        <pc:sldMkLst>
          <pc:docMk/>
          <pc:sldMk cId="3001687890" sldId="317"/>
        </pc:sldMkLst>
        <pc:spChg chg="mod">
          <ac:chgData name="Monika Marcinkowska-Lesiak" userId="fbc1bc13-5f80-490e-86b2-8762c2e4d1a0" providerId="ADAL" clId="{2A993188-0677-4196-A961-FFEC7E539462}" dt="2026-08-20T10:57:42.136" v="1179" actId="255"/>
          <ac:spMkLst>
            <pc:docMk/>
            <pc:sldMk cId="3001687890" sldId="317"/>
            <ac:spMk id="2" creationId="{6A27B711-7A0F-8D8A-F248-E6B0AC52A866}"/>
          </ac:spMkLst>
        </pc:spChg>
        <pc:spChg chg="mod">
          <ac:chgData name="Monika Marcinkowska-Lesiak" userId="fbc1bc13-5f80-490e-86b2-8762c2e4d1a0" providerId="ADAL" clId="{2A993188-0677-4196-A961-FFEC7E539462}" dt="2026-08-20T10:23:11.228" v="653" actId="20577"/>
          <ac:spMkLst>
            <pc:docMk/>
            <pc:sldMk cId="3001687890" sldId="317"/>
            <ac:spMk id="3" creationId="{CEB2BE2A-03AD-9389-4D29-5EF22BD6D44F}"/>
          </ac:spMkLst>
        </pc:spChg>
      </pc:sldChg>
      <pc:sldChg chg="modSp new mod">
        <pc:chgData name="Monika Marcinkowska-Lesiak" userId="fbc1bc13-5f80-490e-86b2-8762c2e4d1a0" providerId="ADAL" clId="{2A993188-0677-4196-A961-FFEC7E539462}" dt="2026-08-20T10:57:36.941" v="1178" actId="255"/>
        <pc:sldMkLst>
          <pc:docMk/>
          <pc:sldMk cId="2726501430" sldId="318"/>
        </pc:sldMkLst>
        <pc:spChg chg="mod">
          <ac:chgData name="Monika Marcinkowska-Lesiak" userId="fbc1bc13-5f80-490e-86b2-8762c2e4d1a0" providerId="ADAL" clId="{2A993188-0677-4196-A961-FFEC7E539462}" dt="2026-08-20T10:57:36.941" v="1178" actId="255"/>
          <ac:spMkLst>
            <pc:docMk/>
            <pc:sldMk cId="2726501430" sldId="318"/>
            <ac:spMk id="2" creationId="{E6442524-E2BE-5CFB-D766-B34C11369C43}"/>
          </ac:spMkLst>
        </pc:spChg>
        <pc:spChg chg="mod">
          <ac:chgData name="Monika Marcinkowska-Lesiak" userId="fbc1bc13-5f80-490e-86b2-8762c2e4d1a0" providerId="ADAL" clId="{2A993188-0677-4196-A961-FFEC7E539462}" dt="2026-08-20T10:23:54.120" v="664" actId="255"/>
          <ac:spMkLst>
            <pc:docMk/>
            <pc:sldMk cId="2726501430" sldId="318"/>
            <ac:spMk id="3" creationId="{E59CCD6B-FB5F-407D-C1E9-3AF6EC5AE174}"/>
          </ac:spMkLst>
        </pc:spChg>
      </pc:sldChg>
      <pc:sldChg chg="modSp new mod">
        <pc:chgData name="Monika Marcinkowska-Lesiak" userId="fbc1bc13-5f80-490e-86b2-8762c2e4d1a0" providerId="ADAL" clId="{2A993188-0677-4196-A961-FFEC7E539462}" dt="2026-08-20T10:57:32.102" v="1177" actId="255"/>
        <pc:sldMkLst>
          <pc:docMk/>
          <pc:sldMk cId="937245053" sldId="319"/>
        </pc:sldMkLst>
        <pc:spChg chg="mod">
          <ac:chgData name="Monika Marcinkowska-Lesiak" userId="fbc1bc13-5f80-490e-86b2-8762c2e4d1a0" providerId="ADAL" clId="{2A993188-0677-4196-A961-FFEC7E539462}" dt="2026-08-20T10:57:32.102" v="1177" actId="255"/>
          <ac:spMkLst>
            <pc:docMk/>
            <pc:sldMk cId="937245053" sldId="319"/>
            <ac:spMk id="2" creationId="{8053E5CB-AC04-A2D2-EB0E-3BB04D00A3F7}"/>
          </ac:spMkLst>
        </pc:spChg>
        <pc:spChg chg="mod">
          <ac:chgData name="Monika Marcinkowska-Lesiak" userId="fbc1bc13-5f80-490e-86b2-8762c2e4d1a0" providerId="ADAL" clId="{2A993188-0677-4196-A961-FFEC7E539462}" dt="2026-08-20T10:24:44.658" v="689" actId="20577"/>
          <ac:spMkLst>
            <pc:docMk/>
            <pc:sldMk cId="937245053" sldId="319"/>
            <ac:spMk id="3" creationId="{67580CCA-39D3-98E0-1E26-B181D854864C}"/>
          </ac:spMkLst>
        </pc:spChg>
      </pc:sldChg>
      <pc:sldChg chg="modSp new mod">
        <pc:chgData name="Monika Marcinkowska-Lesiak" userId="fbc1bc13-5f80-490e-86b2-8762c2e4d1a0" providerId="ADAL" clId="{2A993188-0677-4196-A961-FFEC7E539462}" dt="2026-08-20T10:25:17.373" v="696" actId="20577"/>
        <pc:sldMkLst>
          <pc:docMk/>
          <pc:sldMk cId="1113151461" sldId="320"/>
        </pc:sldMkLst>
        <pc:spChg chg="mod">
          <ac:chgData name="Monika Marcinkowska-Lesiak" userId="fbc1bc13-5f80-490e-86b2-8762c2e4d1a0" providerId="ADAL" clId="{2A993188-0677-4196-A961-FFEC7E539462}" dt="2026-08-20T10:24:55.336" v="692" actId="27636"/>
          <ac:spMkLst>
            <pc:docMk/>
            <pc:sldMk cId="1113151461" sldId="320"/>
            <ac:spMk id="2" creationId="{905BD928-9880-F52F-84BB-9D5F5E27FCD8}"/>
          </ac:spMkLst>
        </pc:spChg>
        <pc:spChg chg="mod">
          <ac:chgData name="Monika Marcinkowska-Lesiak" userId="fbc1bc13-5f80-490e-86b2-8762c2e4d1a0" providerId="ADAL" clId="{2A993188-0677-4196-A961-FFEC7E539462}" dt="2026-08-20T10:25:17.373" v="696" actId="20577"/>
          <ac:spMkLst>
            <pc:docMk/>
            <pc:sldMk cId="1113151461" sldId="320"/>
            <ac:spMk id="3" creationId="{3A1D4584-7CD2-2868-5AD1-53901FAA98EE}"/>
          </ac:spMkLst>
        </pc:spChg>
      </pc:sldChg>
      <pc:sldChg chg="modSp new mod">
        <pc:chgData name="Monika Marcinkowska-Lesiak" userId="fbc1bc13-5f80-490e-86b2-8762c2e4d1a0" providerId="ADAL" clId="{2A993188-0677-4196-A961-FFEC7E539462}" dt="2026-08-20T10:56:27.417" v="1170" actId="255"/>
        <pc:sldMkLst>
          <pc:docMk/>
          <pc:sldMk cId="2374615574" sldId="321"/>
        </pc:sldMkLst>
        <pc:spChg chg="mod">
          <ac:chgData name="Monika Marcinkowska-Lesiak" userId="fbc1bc13-5f80-490e-86b2-8762c2e4d1a0" providerId="ADAL" clId="{2A993188-0677-4196-A961-FFEC7E539462}" dt="2026-08-20T10:56:27.417" v="1170" actId="255"/>
          <ac:spMkLst>
            <pc:docMk/>
            <pc:sldMk cId="2374615574" sldId="321"/>
            <ac:spMk id="2" creationId="{C4C347EC-A9E4-C748-9FAD-E39DA06C8433}"/>
          </ac:spMkLst>
        </pc:spChg>
        <pc:spChg chg="mod">
          <ac:chgData name="Monika Marcinkowska-Lesiak" userId="fbc1bc13-5f80-490e-86b2-8762c2e4d1a0" providerId="ADAL" clId="{2A993188-0677-4196-A961-FFEC7E539462}" dt="2026-08-20T10:26:04.629" v="704" actId="113"/>
          <ac:spMkLst>
            <pc:docMk/>
            <pc:sldMk cId="2374615574" sldId="321"/>
            <ac:spMk id="3" creationId="{CE6CAA5D-B663-8485-0730-AF80DDAD9120}"/>
          </ac:spMkLst>
        </pc:spChg>
      </pc:sldChg>
      <pc:sldChg chg="modSp new mod">
        <pc:chgData name="Monika Marcinkowska-Lesiak" userId="fbc1bc13-5f80-490e-86b2-8762c2e4d1a0" providerId="ADAL" clId="{2A993188-0677-4196-A961-FFEC7E539462}" dt="2026-08-20T10:56:44.106" v="1172" actId="255"/>
        <pc:sldMkLst>
          <pc:docMk/>
          <pc:sldMk cId="2608507225" sldId="322"/>
        </pc:sldMkLst>
        <pc:spChg chg="mod">
          <ac:chgData name="Monika Marcinkowska-Lesiak" userId="fbc1bc13-5f80-490e-86b2-8762c2e4d1a0" providerId="ADAL" clId="{2A993188-0677-4196-A961-FFEC7E539462}" dt="2026-08-20T10:56:44.106" v="1172" actId="255"/>
          <ac:spMkLst>
            <pc:docMk/>
            <pc:sldMk cId="2608507225" sldId="322"/>
            <ac:spMk id="2" creationId="{B04FA2AC-DF43-5A99-8E8E-6E556A1128BA}"/>
          </ac:spMkLst>
        </pc:spChg>
        <pc:spChg chg="mod">
          <ac:chgData name="Monika Marcinkowska-Lesiak" userId="fbc1bc13-5f80-490e-86b2-8762c2e4d1a0" providerId="ADAL" clId="{2A993188-0677-4196-A961-FFEC7E539462}" dt="2026-08-20T10:26:44.372" v="720" actId="27636"/>
          <ac:spMkLst>
            <pc:docMk/>
            <pc:sldMk cId="2608507225" sldId="322"/>
            <ac:spMk id="3" creationId="{FD4E9EAF-A5DD-3ED6-D37E-0A826F768815}"/>
          </ac:spMkLst>
        </pc:spChg>
      </pc:sldChg>
      <pc:sldChg chg="modSp new mod ord">
        <pc:chgData name="Monika Marcinkowska-Lesiak" userId="fbc1bc13-5f80-490e-86b2-8762c2e4d1a0" providerId="ADAL" clId="{2A993188-0677-4196-A961-FFEC7E539462}" dt="2026-08-20T10:30:11.980" v="749"/>
        <pc:sldMkLst>
          <pc:docMk/>
          <pc:sldMk cId="1093157464" sldId="323"/>
        </pc:sldMkLst>
        <pc:spChg chg="mod">
          <ac:chgData name="Monika Marcinkowska-Lesiak" userId="fbc1bc13-5f80-490e-86b2-8762c2e4d1a0" providerId="ADAL" clId="{2A993188-0677-4196-A961-FFEC7E539462}" dt="2026-08-20T10:29:20.359" v="733" actId="20577"/>
          <ac:spMkLst>
            <pc:docMk/>
            <pc:sldMk cId="1093157464" sldId="323"/>
            <ac:spMk id="2" creationId="{AED18DDC-172A-C7C0-B2D4-4A2A2003F0E7}"/>
          </ac:spMkLst>
        </pc:spChg>
        <pc:spChg chg="mod">
          <ac:chgData name="Monika Marcinkowska-Lesiak" userId="fbc1bc13-5f80-490e-86b2-8762c2e4d1a0" providerId="ADAL" clId="{2A993188-0677-4196-A961-FFEC7E539462}" dt="2026-08-20T10:30:00.230" v="747" actId="20577"/>
          <ac:spMkLst>
            <pc:docMk/>
            <pc:sldMk cId="1093157464" sldId="323"/>
            <ac:spMk id="3" creationId="{954D17D9-020B-E14F-C237-40122B23A0DF}"/>
          </ac:spMkLst>
        </pc:spChg>
      </pc:sldChg>
      <pc:sldChg chg="modSp new mod">
        <pc:chgData name="Monika Marcinkowska-Lesiak" userId="fbc1bc13-5f80-490e-86b2-8762c2e4d1a0" providerId="ADAL" clId="{2A993188-0677-4196-A961-FFEC7E539462}" dt="2026-08-20T10:56:36.301" v="1171" actId="255"/>
        <pc:sldMkLst>
          <pc:docMk/>
          <pc:sldMk cId="3581202410" sldId="324"/>
        </pc:sldMkLst>
        <pc:spChg chg="mod">
          <ac:chgData name="Monika Marcinkowska-Lesiak" userId="fbc1bc13-5f80-490e-86b2-8762c2e4d1a0" providerId="ADAL" clId="{2A993188-0677-4196-A961-FFEC7E539462}" dt="2026-08-20T10:56:36.301" v="1171" actId="255"/>
          <ac:spMkLst>
            <pc:docMk/>
            <pc:sldMk cId="3581202410" sldId="324"/>
            <ac:spMk id="2" creationId="{FA2B477B-F568-BBFB-A3E0-C59B013A28D6}"/>
          </ac:spMkLst>
        </pc:spChg>
        <pc:spChg chg="mod">
          <ac:chgData name="Monika Marcinkowska-Lesiak" userId="fbc1bc13-5f80-490e-86b2-8762c2e4d1a0" providerId="ADAL" clId="{2A993188-0677-4196-A961-FFEC7E539462}" dt="2026-08-20T10:31:10.519" v="766" actId="20577"/>
          <ac:spMkLst>
            <pc:docMk/>
            <pc:sldMk cId="3581202410" sldId="324"/>
            <ac:spMk id="3" creationId="{D2C8E8C8-1E53-59F4-2AAE-99FE9F2E7294}"/>
          </ac:spMkLst>
        </pc:spChg>
      </pc:sldChg>
      <pc:sldChg chg="modSp new mod">
        <pc:chgData name="Monika Marcinkowska-Lesiak" userId="fbc1bc13-5f80-490e-86b2-8762c2e4d1a0" providerId="ADAL" clId="{2A993188-0677-4196-A961-FFEC7E539462}" dt="2026-08-20T10:57:10.024" v="1176" actId="255"/>
        <pc:sldMkLst>
          <pc:docMk/>
          <pc:sldMk cId="2836440241" sldId="325"/>
        </pc:sldMkLst>
        <pc:spChg chg="mod">
          <ac:chgData name="Monika Marcinkowska-Lesiak" userId="fbc1bc13-5f80-490e-86b2-8762c2e4d1a0" providerId="ADAL" clId="{2A993188-0677-4196-A961-FFEC7E539462}" dt="2026-08-20T10:57:10.024" v="1176" actId="255"/>
          <ac:spMkLst>
            <pc:docMk/>
            <pc:sldMk cId="2836440241" sldId="325"/>
            <ac:spMk id="2" creationId="{8ACFB066-E265-AD7A-4B70-89B54671FBDD}"/>
          </ac:spMkLst>
        </pc:spChg>
        <pc:spChg chg="mod">
          <ac:chgData name="Monika Marcinkowska-Lesiak" userId="fbc1bc13-5f80-490e-86b2-8762c2e4d1a0" providerId="ADAL" clId="{2A993188-0677-4196-A961-FFEC7E539462}" dt="2026-08-20T10:32:45.098" v="796" actId="20577"/>
          <ac:spMkLst>
            <pc:docMk/>
            <pc:sldMk cId="2836440241" sldId="325"/>
            <ac:spMk id="3" creationId="{27F142D0-D37E-7D12-103B-A840739E2798}"/>
          </ac:spMkLst>
        </pc:spChg>
      </pc:sldChg>
      <pc:sldChg chg="modSp new mod">
        <pc:chgData name="Monika Marcinkowska-Lesiak" userId="fbc1bc13-5f80-490e-86b2-8762c2e4d1a0" providerId="ADAL" clId="{2A993188-0677-4196-A961-FFEC7E539462}" dt="2026-08-20T10:57:04.298" v="1175" actId="255"/>
        <pc:sldMkLst>
          <pc:docMk/>
          <pc:sldMk cId="3850656633" sldId="326"/>
        </pc:sldMkLst>
        <pc:spChg chg="mod">
          <ac:chgData name="Monika Marcinkowska-Lesiak" userId="fbc1bc13-5f80-490e-86b2-8762c2e4d1a0" providerId="ADAL" clId="{2A993188-0677-4196-A961-FFEC7E539462}" dt="2026-08-20T10:57:04.298" v="1175" actId="255"/>
          <ac:spMkLst>
            <pc:docMk/>
            <pc:sldMk cId="3850656633" sldId="326"/>
            <ac:spMk id="2" creationId="{36706BFC-C09C-FCB4-D812-79F9BE145B58}"/>
          </ac:spMkLst>
        </pc:spChg>
        <pc:spChg chg="mod">
          <ac:chgData name="Monika Marcinkowska-Lesiak" userId="fbc1bc13-5f80-490e-86b2-8762c2e4d1a0" providerId="ADAL" clId="{2A993188-0677-4196-A961-FFEC7E539462}" dt="2026-08-20T10:34:28.612" v="813" actId="1076"/>
          <ac:spMkLst>
            <pc:docMk/>
            <pc:sldMk cId="3850656633" sldId="326"/>
            <ac:spMk id="3" creationId="{5C37DFAE-34AA-BC19-E037-C83311284003}"/>
          </ac:spMkLst>
        </pc:spChg>
      </pc:sldChg>
      <pc:sldChg chg="modSp new mod">
        <pc:chgData name="Monika Marcinkowska-Lesiak" userId="fbc1bc13-5f80-490e-86b2-8762c2e4d1a0" providerId="ADAL" clId="{2A993188-0677-4196-A961-FFEC7E539462}" dt="2026-08-20T10:56:58.817" v="1174" actId="255"/>
        <pc:sldMkLst>
          <pc:docMk/>
          <pc:sldMk cId="1329954028" sldId="327"/>
        </pc:sldMkLst>
        <pc:spChg chg="mod">
          <ac:chgData name="Monika Marcinkowska-Lesiak" userId="fbc1bc13-5f80-490e-86b2-8762c2e4d1a0" providerId="ADAL" clId="{2A993188-0677-4196-A961-FFEC7E539462}" dt="2026-08-20T10:56:58.817" v="1174" actId="255"/>
          <ac:spMkLst>
            <pc:docMk/>
            <pc:sldMk cId="1329954028" sldId="327"/>
            <ac:spMk id="2" creationId="{831D5454-9E36-B24B-701A-66A5146C2ED4}"/>
          </ac:spMkLst>
        </pc:spChg>
        <pc:spChg chg="mod">
          <ac:chgData name="Monika Marcinkowska-Lesiak" userId="fbc1bc13-5f80-490e-86b2-8762c2e4d1a0" providerId="ADAL" clId="{2A993188-0677-4196-A961-FFEC7E539462}" dt="2026-08-20T10:36:39.415" v="911" actId="12"/>
          <ac:spMkLst>
            <pc:docMk/>
            <pc:sldMk cId="1329954028" sldId="327"/>
            <ac:spMk id="3" creationId="{E74BEA57-0312-9DCA-6AF6-FEA62677905C}"/>
          </ac:spMkLst>
        </pc:spChg>
      </pc:sldChg>
      <pc:sldChg chg="modSp new mod">
        <pc:chgData name="Monika Marcinkowska-Lesiak" userId="fbc1bc13-5f80-490e-86b2-8762c2e4d1a0" providerId="ADAL" clId="{2A993188-0677-4196-A961-FFEC7E539462}" dt="2026-08-20T10:56:53.926" v="1173" actId="255"/>
        <pc:sldMkLst>
          <pc:docMk/>
          <pc:sldMk cId="3733668247" sldId="328"/>
        </pc:sldMkLst>
        <pc:spChg chg="mod">
          <ac:chgData name="Monika Marcinkowska-Lesiak" userId="fbc1bc13-5f80-490e-86b2-8762c2e4d1a0" providerId="ADAL" clId="{2A993188-0677-4196-A961-FFEC7E539462}" dt="2026-08-20T10:56:53.926" v="1173" actId="255"/>
          <ac:spMkLst>
            <pc:docMk/>
            <pc:sldMk cId="3733668247" sldId="328"/>
            <ac:spMk id="2" creationId="{EFCE12E2-9344-1331-DCCC-8CE3BCCA3CE6}"/>
          </ac:spMkLst>
        </pc:spChg>
        <pc:spChg chg="mod">
          <ac:chgData name="Monika Marcinkowska-Lesiak" userId="fbc1bc13-5f80-490e-86b2-8762c2e4d1a0" providerId="ADAL" clId="{2A993188-0677-4196-A961-FFEC7E539462}" dt="2026-08-20T10:37:46.036" v="922" actId="20577"/>
          <ac:spMkLst>
            <pc:docMk/>
            <pc:sldMk cId="3733668247" sldId="328"/>
            <ac:spMk id="3" creationId="{64CB4854-E275-27CA-B2A1-27381DAFAFFE}"/>
          </ac:spMkLst>
        </pc:spChg>
      </pc:sldChg>
      <pc:sldChg chg="addSp delSp modSp new mod ord">
        <pc:chgData name="Monika Marcinkowska-Lesiak" userId="fbc1bc13-5f80-490e-86b2-8762c2e4d1a0" providerId="ADAL" clId="{2A993188-0677-4196-A961-FFEC7E539462}" dt="2026-08-20T10:58:38.965" v="1189" actId="255"/>
        <pc:sldMkLst>
          <pc:docMk/>
          <pc:sldMk cId="680909872" sldId="329"/>
        </pc:sldMkLst>
        <pc:spChg chg="mod">
          <ac:chgData name="Monika Marcinkowska-Lesiak" userId="fbc1bc13-5f80-490e-86b2-8762c2e4d1a0" providerId="ADAL" clId="{2A993188-0677-4196-A961-FFEC7E539462}" dt="2026-08-20T10:58:38.965" v="1189" actId="255"/>
          <ac:spMkLst>
            <pc:docMk/>
            <pc:sldMk cId="680909872" sldId="329"/>
            <ac:spMk id="2" creationId="{68B0D901-0E10-F36A-2A9A-E3C94CD10117}"/>
          </ac:spMkLst>
        </pc:spChg>
        <pc:spChg chg="del">
          <ac:chgData name="Monika Marcinkowska-Lesiak" userId="fbc1bc13-5f80-490e-86b2-8762c2e4d1a0" providerId="ADAL" clId="{2A993188-0677-4196-A961-FFEC7E539462}" dt="2026-08-20T10:39:28.617" v="927"/>
          <ac:spMkLst>
            <pc:docMk/>
            <pc:sldMk cId="680909872" sldId="329"/>
            <ac:spMk id="3" creationId="{9FF1C88F-CAB3-AC6A-23A2-F77ECABE1923}"/>
          </ac:spMkLst>
        </pc:spChg>
        <pc:spChg chg="add del">
          <ac:chgData name="Monika Marcinkowska-Lesiak" userId="fbc1bc13-5f80-490e-86b2-8762c2e4d1a0" providerId="ADAL" clId="{2A993188-0677-4196-A961-FFEC7E539462}" dt="2026-08-20T10:39:25.811" v="926" actId="22"/>
          <ac:spMkLst>
            <pc:docMk/>
            <pc:sldMk cId="680909872" sldId="329"/>
            <ac:spMk id="5" creationId="{40CBF9DD-BE4A-9535-F45B-5577D1A9DB44}"/>
          </ac:spMkLst>
        </pc:spChg>
        <pc:spChg chg="add mod">
          <ac:chgData name="Monika Marcinkowska-Lesiak" userId="fbc1bc13-5f80-490e-86b2-8762c2e4d1a0" providerId="ADAL" clId="{2A993188-0677-4196-A961-FFEC7E539462}" dt="2026-08-20T10:41:19.110" v="956" actId="113"/>
          <ac:spMkLst>
            <pc:docMk/>
            <pc:sldMk cId="680909872" sldId="329"/>
            <ac:spMk id="8" creationId="{0CD5878E-8B74-B9F1-6580-691B1B9D9FF4}"/>
          </ac:spMkLst>
        </pc:spChg>
        <pc:spChg chg="add mod">
          <ac:chgData name="Monika Marcinkowska-Lesiak" userId="fbc1bc13-5f80-490e-86b2-8762c2e4d1a0" providerId="ADAL" clId="{2A993188-0677-4196-A961-FFEC7E539462}" dt="2026-08-20T10:50:16.076" v="1068" actId="20577"/>
          <ac:spMkLst>
            <pc:docMk/>
            <pc:sldMk cId="680909872" sldId="329"/>
            <ac:spMk id="10" creationId="{802D8263-F43F-79A5-971C-C6C8A11751A7}"/>
          </ac:spMkLst>
        </pc:spChg>
        <pc:graphicFrameChg chg="add mod modGraphic">
          <ac:chgData name="Monika Marcinkowska-Lesiak" userId="fbc1bc13-5f80-490e-86b2-8762c2e4d1a0" providerId="ADAL" clId="{2A993188-0677-4196-A961-FFEC7E539462}" dt="2026-08-20T10:40:53.296" v="951" actId="20577"/>
          <ac:graphicFrameMkLst>
            <pc:docMk/>
            <pc:sldMk cId="680909872" sldId="329"/>
            <ac:graphicFrameMk id="6" creationId="{42C3FE80-CE61-C619-86AE-7469FE046B31}"/>
          </ac:graphicFrameMkLst>
        </pc:graphicFrameChg>
      </pc:sldChg>
      <pc:sldChg chg="addSp delSp modSp new mod">
        <pc:chgData name="Monika Marcinkowska-Lesiak" userId="fbc1bc13-5f80-490e-86b2-8762c2e4d1a0" providerId="ADAL" clId="{2A993188-0677-4196-A961-FFEC7E539462}" dt="2026-08-20T10:49:13.296" v="1060" actId="20577"/>
        <pc:sldMkLst>
          <pc:docMk/>
          <pc:sldMk cId="4164606505" sldId="330"/>
        </pc:sldMkLst>
        <pc:spChg chg="mod">
          <ac:chgData name="Monika Marcinkowska-Lesiak" userId="fbc1bc13-5f80-490e-86b2-8762c2e4d1a0" providerId="ADAL" clId="{2A993188-0677-4196-A961-FFEC7E539462}" dt="2026-08-20T10:46:16.143" v="985" actId="20577"/>
          <ac:spMkLst>
            <pc:docMk/>
            <pc:sldMk cId="4164606505" sldId="330"/>
            <ac:spMk id="2" creationId="{1D5A4F26-DEDF-9205-5A5E-4EB0C2A7FCDA}"/>
          </ac:spMkLst>
        </pc:spChg>
        <pc:spChg chg="del">
          <ac:chgData name="Monika Marcinkowska-Lesiak" userId="fbc1bc13-5f80-490e-86b2-8762c2e4d1a0" providerId="ADAL" clId="{2A993188-0677-4196-A961-FFEC7E539462}" dt="2026-08-20T10:46:23.828" v="986"/>
          <ac:spMkLst>
            <pc:docMk/>
            <pc:sldMk cId="4164606505" sldId="330"/>
            <ac:spMk id="3" creationId="{753E31D3-D19C-CDCE-0005-29D3ABB7CF6C}"/>
          </ac:spMkLst>
        </pc:spChg>
        <pc:spChg chg="add mod">
          <ac:chgData name="Monika Marcinkowska-Lesiak" userId="fbc1bc13-5f80-490e-86b2-8762c2e4d1a0" providerId="ADAL" clId="{2A993188-0677-4196-A961-FFEC7E539462}" dt="2026-08-20T10:47:14.715" v="995" actId="14100"/>
          <ac:spMkLst>
            <pc:docMk/>
            <pc:sldMk cId="4164606505" sldId="330"/>
            <ac:spMk id="6" creationId="{C030DC2D-F013-9A25-753E-84EE39927B59}"/>
          </ac:spMkLst>
        </pc:spChg>
        <pc:spChg chg="add mod">
          <ac:chgData name="Monika Marcinkowska-Lesiak" userId="fbc1bc13-5f80-490e-86b2-8762c2e4d1a0" providerId="ADAL" clId="{2A993188-0677-4196-A961-FFEC7E539462}" dt="2026-08-20T10:49:13.296" v="1060" actId="20577"/>
          <ac:spMkLst>
            <pc:docMk/>
            <pc:sldMk cId="4164606505" sldId="330"/>
            <ac:spMk id="8" creationId="{01361456-E81E-6CA7-FE85-6EF77F8FA021}"/>
          </ac:spMkLst>
        </pc:spChg>
        <pc:graphicFrameChg chg="add mod modGraphic">
          <ac:chgData name="Monika Marcinkowska-Lesiak" userId="fbc1bc13-5f80-490e-86b2-8762c2e4d1a0" providerId="ADAL" clId="{2A993188-0677-4196-A961-FFEC7E539462}" dt="2026-08-20T10:49:02.371" v="1059"/>
          <ac:graphicFrameMkLst>
            <pc:docMk/>
            <pc:sldMk cId="4164606505" sldId="330"/>
            <ac:graphicFrameMk id="4" creationId="{A5175CD7-6A7D-A8B2-821B-6616A8E7173A}"/>
          </ac:graphicFrameMkLst>
        </pc:graphicFrameChg>
      </pc:sldChg>
      <pc:sldChg chg="addSp delSp modSp new mod ord">
        <pc:chgData name="Monika Marcinkowska-Lesiak" userId="fbc1bc13-5f80-490e-86b2-8762c2e4d1a0" providerId="ADAL" clId="{2A993188-0677-4196-A961-FFEC7E539462}" dt="2026-08-20T10:51:29.910" v="1094"/>
        <pc:sldMkLst>
          <pc:docMk/>
          <pc:sldMk cId="884069435" sldId="331"/>
        </pc:sldMkLst>
        <pc:spChg chg="mod">
          <ac:chgData name="Monika Marcinkowska-Lesiak" userId="fbc1bc13-5f80-490e-86b2-8762c2e4d1a0" providerId="ADAL" clId="{2A993188-0677-4196-A961-FFEC7E539462}" dt="2026-08-20T10:49:53.633" v="1063" actId="27636"/>
          <ac:spMkLst>
            <pc:docMk/>
            <pc:sldMk cId="884069435" sldId="331"/>
            <ac:spMk id="2" creationId="{51FB3B7F-F6FE-6FE2-6E17-9BDFF3BB639F}"/>
          </ac:spMkLst>
        </pc:spChg>
        <pc:spChg chg="del">
          <ac:chgData name="Monika Marcinkowska-Lesiak" userId="fbc1bc13-5f80-490e-86b2-8762c2e4d1a0" providerId="ADAL" clId="{2A993188-0677-4196-A961-FFEC7E539462}" dt="2026-08-20T10:49:59.085" v="1064"/>
          <ac:spMkLst>
            <pc:docMk/>
            <pc:sldMk cId="884069435" sldId="331"/>
            <ac:spMk id="3" creationId="{49BA3A43-5325-27E0-B7B9-CE11555A7DF5}"/>
          </ac:spMkLst>
        </pc:spChg>
        <pc:spChg chg="add mod">
          <ac:chgData name="Monika Marcinkowska-Lesiak" userId="fbc1bc13-5f80-490e-86b2-8762c2e4d1a0" providerId="ADAL" clId="{2A993188-0677-4196-A961-FFEC7E539462}" dt="2026-08-20T10:50:59.945" v="1092" actId="5793"/>
          <ac:spMkLst>
            <pc:docMk/>
            <pc:sldMk cId="884069435" sldId="331"/>
            <ac:spMk id="6" creationId="{312B757C-38D7-EC9E-0A9E-5D18F8CB6B71}"/>
          </ac:spMkLst>
        </pc:spChg>
        <pc:spChg chg="add del">
          <ac:chgData name="Monika Marcinkowska-Lesiak" userId="fbc1bc13-5f80-490e-86b2-8762c2e4d1a0" providerId="ADAL" clId="{2A993188-0677-4196-A961-FFEC7E539462}" dt="2026-08-20T10:50:42.867" v="1074" actId="22"/>
          <ac:spMkLst>
            <pc:docMk/>
            <pc:sldMk cId="884069435" sldId="331"/>
            <ac:spMk id="8" creationId="{1C134B5B-3ED6-2494-1CE2-FDF2734F28A7}"/>
          </ac:spMkLst>
        </pc:spChg>
        <pc:graphicFrameChg chg="add mod modGraphic">
          <ac:chgData name="Monika Marcinkowska-Lesiak" userId="fbc1bc13-5f80-490e-86b2-8762c2e4d1a0" providerId="ADAL" clId="{2A993188-0677-4196-A961-FFEC7E539462}" dt="2026-08-20T10:50:27.639" v="1069"/>
          <ac:graphicFrameMkLst>
            <pc:docMk/>
            <pc:sldMk cId="884069435" sldId="331"/>
            <ac:graphicFrameMk id="4" creationId="{5EB1ECD5-7F4A-9C8A-689C-CC0A1C4BDFE8}"/>
          </ac:graphicFrameMkLst>
        </pc:graphicFrameChg>
      </pc:sldChg>
      <pc:sldChg chg="modSp new mod">
        <pc:chgData name="Monika Marcinkowska-Lesiak" userId="fbc1bc13-5f80-490e-86b2-8762c2e4d1a0" providerId="ADAL" clId="{2A993188-0677-4196-A961-FFEC7E539462}" dt="2026-08-20T10:56:19.506" v="1169" actId="255"/>
        <pc:sldMkLst>
          <pc:docMk/>
          <pc:sldMk cId="2665826918" sldId="332"/>
        </pc:sldMkLst>
        <pc:spChg chg="mod">
          <ac:chgData name="Monika Marcinkowska-Lesiak" userId="fbc1bc13-5f80-490e-86b2-8762c2e4d1a0" providerId="ADAL" clId="{2A993188-0677-4196-A961-FFEC7E539462}" dt="2026-08-20T10:56:19.506" v="1169" actId="255"/>
          <ac:spMkLst>
            <pc:docMk/>
            <pc:sldMk cId="2665826918" sldId="332"/>
            <ac:spMk id="2" creationId="{C3796254-6A47-B202-C769-A9EC492C003E}"/>
          </ac:spMkLst>
        </pc:spChg>
        <pc:spChg chg="mod">
          <ac:chgData name="Monika Marcinkowska-Lesiak" userId="fbc1bc13-5f80-490e-86b2-8762c2e4d1a0" providerId="ADAL" clId="{2A993188-0677-4196-A961-FFEC7E539462}" dt="2026-08-20T10:52:16.365" v="1103" actId="12"/>
          <ac:spMkLst>
            <pc:docMk/>
            <pc:sldMk cId="2665826918" sldId="332"/>
            <ac:spMk id="3" creationId="{1601639A-9C1F-D7FD-621F-C2DE3B9B6A18}"/>
          </ac:spMkLst>
        </pc:spChg>
      </pc:sldChg>
      <pc:sldChg chg="modSp new mod">
        <pc:chgData name="Monika Marcinkowska-Lesiak" userId="fbc1bc13-5f80-490e-86b2-8762c2e4d1a0" providerId="ADAL" clId="{2A993188-0677-4196-A961-FFEC7E539462}" dt="2026-08-20T10:55:03.648" v="1141" actId="20577"/>
        <pc:sldMkLst>
          <pc:docMk/>
          <pc:sldMk cId="794893483" sldId="333"/>
        </pc:sldMkLst>
        <pc:spChg chg="mod">
          <ac:chgData name="Monika Marcinkowska-Lesiak" userId="fbc1bc13-5f80-490e-86b2-8762c2e4d1a0" providerId="ADAL" clId="{2A993188-0677-4196-A961-FFEC7E539462}" dt="2026-08-20T10:53:06.528" v="1106" actId="27636"/>
          <ac:spMkLst>
            <pc:docMk/>
            <pc:sldMk cId="794893483" sldId="333"/>
            <ac:spMk id="2" creationId="{90F834F2-067B-F53D-8F2C-D178A5FC0409}"/>
          </ac:spMkLst>
        </pc:spChg>
        <pc:spChg chg="mod">
          <ac:chgData name="Monika Marcinkowska-Lesiak" userId="fbc1bc13-5f80-490e-86b2-8762c2e4d1a0" providerId="ADAL" clId="{2A993188-0677-4196-A961-FFEC7E539462}" dt="2026-08-20T10:55:03.648" v="1141" actId="20577"/>
          <ac:spMkLst>
            <pc:docMk/>
            <pc:sldMk cId="794893483" sldId="333"/>
            <ac:spMk id="3" creationId="{C79DBB08-7336-5EF5-45FC-251EA0E9CE78}"/>
          </ac:spMkLst>
        </pc:spChg>
      </pc:sldChg>
    </pc:docChg>
  </pc:docChgLst>
  <pc:docChgLst>
    <pc:chgData name="Arkadiusz Szpicer" userId="abcb335a-400c-41c3-8e9a-e431fc189916" providerId="ADAL" clId="{3095DECA-B7CA-4AB5-A3A4-ED138FE182A3}"/>
    <pc:docChg chg="undo custSel modSld">
      <pc:chgData name="Arkadiusz Szpicer" userId="abcb335a-400c-41c3-8e9a-e431fc189916" providerId="ADAL" clId="{3095DECA-B7CA-4AB5-A3A4-ED138FE182A3}" dt="2026-09-28T08:58:14.911" v="45" actId="1036"/>
      <pc:docMkLst>
        <pc:docMk/>
      </pc:docMkLst>
      <pc:sldChg chg="modSp">
        <pc:chgData name="Arkadiusz Szpicer" userId="abcb335a-400c-41c3-8e9a-e431fc189916" providerId="ADAL" clId="{3095DECA-B7CA-4AB5-A3A4-ED138FE182A3}" dt="2026-09-23T08:46:57.715" v="0" actId="6549"/>
        <pc:sldMkLst>
          <pc:docMk/>
          <pc:sldMk cId="925041678" sldId="297"/>
        </pc:sldMkLst>
        <pc:spChg chg="mod">
          <ac:chgData name="Arkadiusz Szpicer" userId="abcb335a-400c-41c3-8e9a-e431fc189916" providerId="ADAL" clId="{3095DECA-B7CA-4AB5-A3A4-ED138FE182A3}" dt="2026-09-23T08:46:57.715" v="0" actId="6549"/>
          <ac:spMkLst>
            <pc:docMk/>
            <pc:sldMk cId="925041678" sldId="297"/>
            <ac:spMk id="6" creationId="{D70DF319-5185-C417-FCF1-B296A50DF71B}"/>
          </ac:spMkLst>
        </pc:spChg>
      </pc:sldChg>
      <pc:sldChg chg="modSp">
        <pc:chgData name="Arkadiusz Szpicer" userId="abcb335a-400c-41c3-8e9a-e431fc189916" providerId="ADAL" clId="{3095DECA-B7CA-4AB5-A3A4-ED138FE182A3}" dt="2026-09-24T08:42:16.411" v="44" actId="13244"/>
        <pc:sldMkLst>
          <pc:docMk/>
          <pc:sldMk cId="1179856988" sldId="310"/>
        </pc:sldMkLst>
        <pc:spChg chg="mod">
          <ac:chgData name="Arkadiusz Szpicer" userId="abcb335a-400c-41c3-8e9a-e431fc189916" providerId="ADAL" clId="{3095DECA-B7CA-4AB5-A3A4-ED138FE182A3}" dt="2026-09-24T08:42:11.266" v="43" actId="13244"/>
          <ac:spMkLst>
            <pc:docMk/>
            <pc:sldMk cId="1179856988" sldId="310"/>
            <ac:spMk id="8" creationId="{31BBEE8B-70AE-1F94-F4C2-3C53C68A7376}"/>
          </ac:spMkLst>
        </pc:spChg>
        <pc:picChg chg="mod">
          <ac:chgData name="Arkadiusz Szpicer" userId="abcb335a-400c-41c3-8e9a-e431fc189916" providerId="ADAL" clId="{3095DECA-B7CA-4AB5-A3A4-ED138FE182A3}" dt="2026-09-24T08:42:16.411" v="44" actId="13244"/>
          <ac:picMkLst>
            <pc:docMk/>
            <pc:sldMk cId="1179856988" sldId="310"/>
            <ac:picMk id="13" creationId="{1711F212-B0B7-4E97-74E5-CA243FE95010}"/>
          </ac:picMkLst>
        </pc:picChg>
      </pc:sldChg>
      <pc:sldChg chg="modSp">
        <pc:chgData name="Arkadiusz Szpicer" userId="abcb335a-400c-41c3-8e9a-e431fc189916" providerId="ADAL" clId="{3095DECA-B7CA-4AB5-A3A4-ED138FE182A3}" dt="2026-09-28T08:58:14.911" v="45" actId="1036"/>
        <pc:sldMkLst>
          <pc:docMk/>
          <pc:sldMk cId="3786372761" sldId="311"/>
        </pc:sldMkLst>
        <pc:picChg chg="mod">
          <ac:chgData name="Arkadiusz Szpicer" userId="abcb335a-400c-41c3-8e9a-e431fc189916" providerId="ADAL" clId="{3095DECA-B7CA-4AB5-A3A4-ED138FE182A3}" dt="2026-09-28T08:58:14.911" v="45" actId="1036"/>
          <ac:picMkLst>
            <pc:docMk/>
            <pc:sldMk cId="3786372761" sldId="311"/>
            <ac:picMk id="5" creationId="{72C131D9-8D46-A4DE-CF97-5DBF2D69D412}"/>
          </ac:picMkLst>
        </pc:picChg>
      </pc:sldChg>
      <pc:sldChg chg="modSp">
        <pc:chgData name="Arkadiusz Szpicer" userId="abcb335a-400c-41c3-8e9a-e431fc189916" providerId="ADAL" clId="{3095DECA-B7CA-4AB5-A3A4-ED138FE182A3}" dt="2026-09-24T08:06:15.758" v="6" actId="962"/>
        <pc:sldMkLst>
          <pc:docMk/>
          <pc:sldMk cId="2875060729" sldId="315"/>
        </pc:sldMkLst>
        <pc:picChg chg="mod">
          <ac:chgData name="Arkadiusz Szpicer" userId="abcb335a-400c-41c3-8e9a-e431fc189916" providerId="ADAL" clId="{3095DECA-B7CA-4AB5-A3A4-ED138FE182A3}" dt="2026-09-24T08:06:15.758" v="6" actId="962"/>
          <ac:picMkLst>
            <pc:docMk/>
            <pc:sldMk cId="2875060729" sldId="315"/>
            <ac:picMk id="7" creationId="{51DB3B93-9E52-4FB6-19F7-2E187C200DF2}"/>
          </ac:picMkLst>
        </pc:picChg>
      </pc:sldChg>
      <pc:sldChg chg="modSp">
        <pc:chgData name="Arkadiusz Szpicer" userId="abcb335a-400c-41c3-8e9a-e431fc189916" providerId="ADAL" clId="{3095DECA-B7CA-4AB5-A3A4-ED138FE182A3}" dt="2026-09-24T08:08:13.556" v="12"/>
        <pc:sldMkLst>
          <pc:docMk/>
          <pc:sldMk cId="1329954028" sldId="327"/>
        </pc:sldMkLst>
        <pc:spChg chg="mod">
          <ac:chgData name="Arkadiusz Szpicer" userId="abcb335a-400c-41c3-8e9a-e431fc189916" providerId="ADAL" clId="{3095DECA-B7CA-4AB5-A3A4-ED138FE182A3}" dt="2026-09-24T08:08:13.556" v="12"/>
          <ac:spMkLst>
            <pc:docMk/>
            <pc:sldMk cId="1329954028" sldId="327"/>
            <ac:spMk id="2" creationId="{831D5454-9E36-B24B-701A-66A5146C2ED4}"/>
          </ac:spMkLst>
        </pc:spChg>
      </pc:sldChg>
      <pc:sldChg chg="modSp">
        <pc:chgData name="Arkadiusz Szpicer" userId="abcb335a-400c-41c3-8e9a-e431fc189916" providerId="ADAL" clId="{3095DECA-B7CA-4AB5-A3A4-ED138FE182A3}" dt="2026-09-24T08:08:06.655" v="11" actId="20577"/>
        <pc:sldMkLst>
          <pc:docMk/>
          <pc:sldMk cId="3733668247" sldId="328"/>
        </pc:sldMkLst>
        <pc:spChg chg="mod">
          <ac:chgData name="Arkadiusz Szpicer" userId="abcb335a-400c-41c3-8e9a-e431fc189916" providerId="ADAL" clId="{3095DECA-B7CA-4AB5-A3A4-ED138FE182A3}" dt="2026-09-24T08:08:06.655" v="11" actId="20577"/>
          <ac:spMkLst>
            <pc:docMk/>
            <pc:sldMk cId="3733668247" sldId="328"/>
            <ac:spMk id="2" creationId="{EFCE12E2-9344-1331-DCCC-8CE3BCCA3CE6}"/>
          </ac:spMkLst>
        </pc:spChg>
      </pc:sldChg>
      <pc:sldChg chg="addSp delSp modSp">
        <pc:chgData name="Arkadiusz Szpicer" userId="abcb335a-400c-41c3-8e9a-e431fc189916" providerId="ADAL" clId="{3095DECA-B7CA-4AB5-A3A4-ED138FE182A3}" dt="2026-09-24T08:41:52.727" v="42" actId="13244"/>
        <pc:sldMkLst>
          <pc:docMk/>
          <pc:sldMk cId="680909872" sldId="329"/>
        </pc:sldMkLst>
        <pc:spChg chg="add del">
          <ac:chgData name="Arkadiusz Szpicer" userId="abcb335a-400c-41c3-8e9a-e431fc189916" providerId="ADAL" clId="{3095DECA-B7CA-4AB5-A3A4-ED138FE182A3}" dt="2026-09-24T08:39:29.510" v="34" actId="478"/>
          <ac:spMkLst>
            <pc:docMk/>
            <pc:sldMk cId="680909872" sldId="329"/>
            <ac:spMk id="2" creationId="{68B0D901-0E10-F36A-2A9A-E3C94CD10117}"/>
          </ac:spMkLst>
        </pc:spChg>
        <pc:spChg chg="add del mod">
          <ac:chgData name="Arkadiusz Szpicer" userId="abcb335a-400c-41c3-8e9a-e431fc189916" providerId="ADAL" clId="{3095DECA-B7CA-4AB5-A3A4-ED138FE182A3}" dt="2026-09-24T08:39:29.510" v="34" actId="478"/>
          <ac:spMkLst>
            <pc:docMk/>
            <pc:sldMk cId="680909872" sldId="329"/>
            <ac:spMk id="4" creationId="{E11ED015-5407-4BB9-A085-C5054922400B}"/>
          </ac:spMkLst>
        </pc:spChg>
        <pc:spChg chg="add del mod">
          <ac:chgData name="Arkadiusz Szpicer" userId="abcb335a-400c-41c3-8e9a-e431fc189916" providerId="ADAL" clId="{3095DECA-B7CA-4AB5-A3A4-ED138FE182A3}" dt="2026-09-24T08:39:27.088" v="30"/>
          <ac:spMkLst>
            <pc:docMk/>
            <pc:sldMk cId="680909872" sldId="329"/>
            <ac:spMk id="9" creationId="{775D73A3-59B2-4B4A-8C2E-7DCD65457187}"/>
          </ac:spMkLst>
        </pc:spChg>
        <pc:spChg chg="mod">
          <ac:chgData name="Arkadiusz Szpicer" userId="abcb335a-400c-41c3-8e9a-e431fc189916" providerId="ADAL" clId="{3095DECA-B7CA-4AB5-A3A4-ED138FE182A3}" dt="2026-09-24T08:41:52.727" v="42" actId="13244"/>
          <ac:spMkLst>
            <pc:docMk/>
            <pc:sldMk cId="680909872" sldId="329"/>
            <ac:spMk id="10" creationId="{802D8263-F43F-79A5-971C-C6C8A11751A7}"/>
          </ac:spMkLst>
        </pc:spChg>
        <pc:graphicFrameChg chg="modGraphic">
          <ac:chgData name="Arkadiusz Szpicer" userId="abcb335a-400c-41c3-8e9a-e431fc189916" providerId="ADAL" clId="{3095DECA-B7CA-4AB5-A3A4-ED138FE182A3}" dt="2026-09-24T08:41:00.779" v="39" actId="13238"/>
          <ac:graphicFrameMkLst>
            <pc:docMk/>
            <pc:sldMk cId="680909872" sldId="329"/>
            <ac:graphicFrameMk id="6" creationId="{42C3FE80-CE61-C619-86AE-7469FE046B31}"/>
          </ac:graphicFrameMkLst>
        </pc:graphicFrameChg>
      </pc:sldChg>
      <pc:sldChg chg="addSp delSp modSp">
        <pc:chgData name="Arkadiusz Szpicer" userId="abcb335a-400c-41c3-8e9a-e431fc189916" providerId="ADAL" clId="{3095DECA-B7CA-4AB5-A3A4-ED138FE182A3}" dt="2026-09-24T08:41:40.736" v="41" actId="13244"/>
        <pc:sldMkLst>
          <pc:docMk/>
          <pc:sldMk cId="4164606505" sldId="330"/>
        </pc:sldMkLst>
        <pc:spChg chg="add del">
          <ac:chgData name="Arkadiusz Szpicer" userId="abcb335a-400c-41c3-8e9a-e431fc189916" providerId="ADAL" clId="{3095DECA-B7CA-4AB5-A3A4-ED138FE182A3}" dt="2026-09-24T08:39:30.759" v="36" actId="478"/>
          <ac:spMkLst>
            <pc:docMk/>
            <pc:sldMk cId="4164606505" sldId="330"/>
            <ac:spMk id="2" creationId="{1D5A4F26-DEDF-9205-5A5E-4EB0C2A7FCDA}"/>
          </ac:spMkLst>
        </pc:spChg>
        <pc:spChg chg="add del mod">
          <ac:chgData name="Arkadiusz Szpicer" userId="abcb335a-400c-41c3-8e9a-e431fc189916" providerId="ADAL" clId="{3095DECA-B7CA-4AB5-A3A4-ED138FE182A3}" dt="2026-09-24T08:39:30.759" v="36" actId="478"/>
          <ac:spMkLst>
            <pc:docMk/>
            <pc:sldMk cId="4164606505" sldId="330"/>
            <ac:spMk id="5" creationId="{D3E0A06F-41B4-4397-BFF5-644F1B0366C2}"/>
          </ac:spMkLst>
        </pc:spChg>
        <pc:spChg chg="mod">
          <ac:chgData name="Arkadiusz Szpicer" userId="abcb335a-400c-41c3-8e9a-e431fc189916" providerId="ADAL" clId="{3095DECA-B7CA-4AB5-A3A4-ED138FE182A3}" dt="2026-09-24T08:41:40.736" v="41" actId="13244"/>
          <ac:spMkLst>
            <pc:docMk/>
            <pc:sldMk cId="4164606505" sldId="330"/>
            <ac:spMk id="8" creationId="{01361456-E81E-6CA7-FE85-6EF77F8FA021}"/>
          </ac:spMkLst>
        </pc:spChg>
        <pc:spChg chg="add del mod">
          <ac:chgData name="Arkadiusz Szpicer" userId="abcb335a-400c-41c3-8e9a-e431fc189916" providerId="ADAL" clId="{3095DECA-B7CA-4AB5-A3A4-ED138FE182A3}" dt="2026-09-24T08:39:25.472" v="29"/>
          <ac:spMkLst>
            <pc:docMk/>
            <pc:sldMk cId="4164606505" sldId="330"/>
            <ac:spMk id="9" creationId="{6AB1E093-3BDA-4D92-8B45-496F1185E04D}"/>
          </ac:spMkLst>
        </pc:spChg>
        <pc:graphicFrameChg chg="mod modGraphic">
          <ac:chgData name="Arkadiusz Szpicer" userId="abcb335a-400c-41c3-8e9a-e431fc189916" providerId="ADAL" clId="{3095DECA-B7CA-4AB5-A3A4-ED138FE182A3}" dt="2026-09-24T08:40:48.954" v="38" actId="13238"/>
          <ac:graphicFrameMkLst>
            <pc:docMk/>
            <pc:sldMk cId="4164606505" sldId="330"/>
            <ac:graphicFrameMk id="4" creationId="{A5175CD7-6A7D-A8B2-821B-6616A8E7173A}"/>
          </ac:graphicFrameMkLst>
        </pc:graphicFrameChg>
      </pc:sldChg>
      <pc:sldChg chg="addSp delSp modSp">
        <pc:chgData name="Arkadiusz Szpicer" userId="abcb335a-400c-41c3-8e9a-e431fc189916" providerId="ADAL" clId="{3095DECA-B7CA-4AB5-A3A4-ED138FE182A3}" dt="2026-09-24T08:41:13.603" v="40" actId="13238"/>
        <pc:sldMkLst>
          <pc:docMk/>
          <pc:sldMk cId="884069435" sldId="331"/>
        </pc:sldMkLst>
        <pc:spChg chg="add del">
          <ac:chgData name="Arkadiusz Szpicer" userId="abcb335a-400c-41c3-8e9a-e431fc189916" providerId="ADAL" clId="{3095DECA-B7CA-4AB5-A3A4-ED138FE182A3}" dt="2026-09-24T08:39:28.473" v="32" actId="478"/>
          <ac:spMkLst>
            <pc:docMk/>
            <pc:sldMk cId="884069435" sldId="331"/>
            <ac:spMk id="2" creationId="{51FB3B7F-F6FE-6FE2-6E17-9BDFF3BB639F}"/>
          </ac:spMkLst>
        </pc:spChg>
        <pc:spChg chg="add del mod">
          <ac:chgData name="Arkadiusz Szpicer" userId="abcb335a-400c-41c3-8e9a-e431fc189916" providerId="ADAL" clId="{3095DECA-B7CA-4AB5-A3A4-ED138FE182A3}" dt="2026-09-24T08:39:28.473" v="32" actId="478"/>
          <ac:spMkLst>
            <pc:docMk/>
            <pc:sldMk cId="884069435" sldId="331"/>
            <ac:spMk id="5" creationId="{45A32C8C-2960-4E34-9445-5C6A6751EE1E}"/>
          </ac:spMkLst>
        </pc:spChg>
        <pc:spChg chg="add del mod">
          <ac:chgData name="Arkadiusz Szpicer" userId="abcb335a-400c-41c3-8e9a-e431fc189916" providerId="ADAL" clId="{3095DECA-B7CA-4AB5-A3A4-ED138FE182A3}" dt="2026-09-24T08:39:23.925" v="28"/>
          <ac:spMkLst>
            <pc:docMk/>
            <pc:sldMk cId="884069435" sldId="331"/>
            <ac:spMk id="7" creationId="{67D7333F-D328-4705-A3A5-BDB6ED59A472}"/>
          </ac:spMkLst>
        </pc:spChg>
        <pc:graphicFrameChg chg="modGraphic">
          <ac:chgData name="Arkadiusz Szpicer" userId="abcb335a-400c-41c3-8e9a-e431fc189916" providerId="ADAL" clId="{3095DECA-B7CA-4AB5-A3A4-ED138FE182A3}" dt="2026-09-24T08:41:13.603" v="40" actId="13238"/>
          <ac:graphicFrameMkLst>
            <pc:docMk/>
            <pc:sldMk cId="884069435" sldId="331"/>
            <ac:graphicFrameMk id="4" creationId="{5EB1ECD5-7F4A-9C8A-689C-CC0A1C4BDFE8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47665"/>
            <a:ext cx="9144000" cy="1139987"/>
          </a:xfrm>
        </p:spPr>
        <p:txBody>
          <a:bodyPr anchor="b">
            <a:normAutofit/>
          </a:bodyPr>
          <a:lstStyle>
            <a:lvl1pPr algn="ctr">
              <a:defRPr sz="5200"/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04674"/>
            <a:ext cx="9144000" cy="718035"/>
          </a:xfrm>
        </p:spPr>
        <p:txBody>
          <a:bodyPr>
            <a:normAutofit/>
          </a:bodyPr>
          <a:lstStyle>
            <a:lvl1pPr marL="0" indent="0" algn="ctr">
              <a:buNone/>
              <a:defRPr sz="3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D2CC29-AF95-435C-9DD1-329E3507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926A78-7134-4809-811B-33A2D940D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8040A6D-2586-48FE-926F-E7A66C28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F2BC4-FF40-4911-832D-468179DFD481}" type="datetimeFigureOut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2026-10-01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087CD31-43C4-4DEE-9CA5-6CD063D3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2041592-53DC-4442-80F1-935A62B97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D568B-B1C0-465D-9F2D-A12BFF6DC74F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4302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0177"/>
            <a:ext cx="10515600" cy="191258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45883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593" y="1186642"/>
            <a:ext cx="574639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9593" y="2153349"/>
            <a:ext cx="5746393" cy="382107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6012" y="1186642"/>
            <a:ext cx="574639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6011" y="2153348"/>
            <a:ext cx="5746391" cy="382107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8CEDB128-2BE1-D057-3721-3A84FBD29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594" y="136525"/>
            <a:ext cx="11692812" cy="762002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594" y="136525"/>
            <a:ext cx="11692812" cy="762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594" y="1158877"/>
            <a:ext cx="11692812" cy="46540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4D40C0F-013D-44B1-B72D-5FE567079E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/>
          <a:srcRect l="4917" t="87240" r="4917" b="1611"/>
          <a:stretch/>
        </p:blipFill>
        <p:spPr>
          <a:xfrm>
            <a:off x="599440" y="6095999"/>
            <a:ext cx="10993120" cy="7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400"/>
        </a:spcBef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400"/>
        </a:spcBef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400"/>
        </a:spcBef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8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1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116915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E55AC0-CEE0-EDCF-D9FB-F855AFBE95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9440" y="741680"/>
            <a:ext cx="10993120" cy="843280"/>
          </a:xfrm>
        </p:spPr>
        <p:txBody>
          <a:bodyPr>
            <a:normAutofit/>
          </a:bodyPr>
          <a:lstStyle/>
          <a:p>
            <a:r>
              <a:rPr lang="pl-PL" sz="4800" dirty="0"/>
              <a:t>Systemy technologiczne w produkcji potraw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5008922-2DFC-3DD6-8F99-472262C730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4640" y="1937433"/>
            <a:ext cx="11602720" cy="572686"/>
          </a:xfrm>
        </p:spPr>
        <p:txBody>
          <a:bodyPr>
            <a:noAutofit/>
          </a:bodyPr>
          <a:lstStyle/>
          <a:p>
            <a:r>
              <a:rPr lang="pl-PL" sz="2800" dirty="0"/>
              <a:t>Ćwiczenie 5</a:t>
            </a:r>
          </a:p>
        </p:txBody>
      </p:sp>
      <p:sp>
        <p:nvSpPr>
          <p:cNvPr id="4" name="Podtytuł 2">
            <a:extLst>
              <a:ext uri="{FF2B5EF4-FFF2-40B4-BE49-F238E27FC236}">
                <a16:creationId xmlns:a16="http://schemas.microsoft.com/office/drawing/2014/main" id="{A8995676-BF0B-82EF-2881-18239D7733C7}"/>
              </a:ext>
            </a:extLst>
          </p:cNvPr>
          <p:cNvSpPr txBox="1">
            <a:spLocks/>
          </p:cNvSpPr>
          <p:nvPr/>
        </p:nvSpPr>
        <p:spPr>
          <a:xfrm>
            <a:off x="294640" y="3317331"/>
            <a:ext cx="11602720" cy="5726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Courier New" panose="02070309020205020404" pitchFamily="49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Systemy pakowania produktów żywnościowych w gastronomi. Dobór metod, urządzeń i opakowań (rodzaju materiału) w zależności od właściwości produktu, obróbki cieplnej, systemu dystrybucji.</a:t>
            </a:r>
            <a:endParaRPr lang="pl-PL" sz="2800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70DF319-5185-C417-FCF1-B296A50DF71B}"/>
              </a:ext>
            </a:extLst>
          </p:cNvPr>
          <p:cNvSpPr txBox="1"/>
          <p:nvPr/>
        </p:nvSpPr>
        <p:spPr>
          <a:xfrm>
            <a:off x="508000" y="509719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dr hab. inż. Monika Marcinkowska-Lesiak</a:t>
            </a:r>
          </a:p>
          <a:p>
            <a:r>
              <a:rPr lang="pl-PL" dirty="0"/>
              <a:t>Katedra </a:t>
            </a:r>
            <a:r>
              <a:rPr lang="pl-PL"/>
              <a:t>Techniki i </a:t>
            </a:r>
            <a:r>
              <a:rPr lang="pl-PL" dirty="0"/>
              <a:t>Projektowania Żywności</a:t>
            </a:r>
          </a:p>
        </p:txBody>
      </p:sp>
    </p:spTree>
    <p:extLst>
      <p:ext uri="{BB962C8B-B14F-4D97-AF65-F5344CB8AC3E}">
        <p14:creationId xmlns:p14="http://schemas.microsoft.com/office/powerpoint/2010/main" val="925041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791914-2CC1-1E24-B78E-DE482667D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Cel ćwiczenia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6AC6035-4717-9A46-5110-A3B5E74D3C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Celem ćwiczenia jest poznanie zasad doboru systemu pakowania żywności w gastronomii.</a:t>
            </a:r>
          </a:p>
          <a:p>
            <a:endParaRPr lang="pl-PL" dirty="0"/>
          </a:p>
          <a:p>
            <a:r>
              <a:rPr lang="pl-PL" dirty="0"/>
              <a:t>Po zakończeniu zajęć student powinien potrafić: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scharakteryzować podstawowe funkcje opakowania żywności;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wskazać czynniki determinujące wybór materiału opakowaniowego;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dobrać metodę i urządzenie pakujące do właściwości produktu;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powiązać system pakowania z obróbką cieplną, przechowywaniem i dystrybucją;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ocenić rozwiązanie pod względem jakości, bezpieczeństwa i funkcjonalności.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61935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C768D5-9DE0-720D-EC4A-108F2009F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Opakowanie jako element systemu technologicznego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C184380-783B-1ED8-C9A2-E6E242349F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Opakowanie nie jest wyłącznie pojemnikiem na produkt. Stanowi on element systemu obejmującego:</a:t>
            </a:r>
          </a:p>
          <a:p>
            <a:endParaRPr lang="pl-PL" dirty="0"/>
          </a:p>
          <a:p>
            <a:r>
              <a:rPr lang="pl-PL" dirty="0"/>
              <a:t>PRODUKT → PROCES TECHNOLOGICZNY → PAKOWANIE → PRZECHOWYWANIE → DYSTRYBUCJA → KONSUMENT</a:t>
            </a:r>
          </a:p>
          <a:p>
            <a:endParaRPr lang="pl-PL" dirty="0"/>
          </a:p>
          <a:p>
            <a:r>
              <a:rPr lang="pl-PL" dirty="0"/>
              <a:t>Prawidłowo dobrany system powinien ograniczać zmiany jakościowe produktu w całym przewidywanym okresie jego przechowywania i dystrybucji.</a:t>
            </a:r>
          </a:p>
        </p:txBody>
      </p:sp>
    </p:spTree>
    <p:extLst>
      <p:ext uri="{BB962C8B-B14F-4D97-AF65-F5344CB8AC3E}">
        <p14:creationId xmlns:p14="http://schemas.microsoft.com/office/powerpoint/2010/main" val="140298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5C9F58-C15C-2162-1E81-A337BC0CD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Podstawowe funkcje opakowania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0D1833A-B3F6-605C-AF40-BEE2944D1D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b="1" dirty="0"/>
              <a:t>Funkcja ochronna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ochrona przed czynnikami fizycznymi, chemicznymi i biologicznymi;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ograniczenie uszkodzeń mechanicznych;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ograniczenie wymiany gazów i pary wodnej. </a:t>
            </a:r>
          </a:p>
          <a:p>
            <a:r>
              <a:rPr lang="pl-PL" b="1" dirty="0"/>
              <a:t>Funkcja logistyczna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transport, magazynowanie i porcjowanie. </a:t>
            </a:r>
          </a:p>
          <a:p>
            <a:r>
              <a:rPr lang="pl-PL" b="1" dirty="0"/>
              <a:t>Funkcja użytkowa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łatwe otwieranie, zamykanie i ewentualne podgrzewanie. </a:t>
            </a:r>
          </a:p>
          <a:p>
            <a:r>
              <a:rPr lang="pl-PL" b="1" dirty="0"/>
              <a:t>Funkcja informacyjna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identyfikacja produktu, warunki przechowywania i sposób użycia. </a:t>
            </a:r>
          </a:p>
          <a:p>
            <a:r>
              <a:rPr lang="pl-PL" b="1" dirty="0"/>
              <a:t>Funkcja środowiskowa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ograniczenie zużycia materiałów i powstawania odpadów.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72907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264ADC-5D26-D8B1-C8B4-78627F223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Produkt determinuje wymagania wobec opakowania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8182D6A-679F-C062-26B7-8DC41900A3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Przy wyborze opakowania należy uwzględnić: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b="1" dirty="0"/>
              <a:t>aktywność wody i zawartość wody</a:t>
            </a:r>
            <a:r>
              <a:rPr lang="pl-PL" dirty="0"/>
              <a:t>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b="1" dirty="0"/>
              <a:t>zawartość i rodzaj lipidów</a:t>
            </a:r>
            <a:r>
              <a:rPr lang="pl-PL" dirty="0"/>
              <a:t>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b="1" dirty="0"/>
              <a:t>pH produktu</a:t>
            </a:r>
            <a:r>
              <a:rPr lang="pl-PL" dirty="0"/>
              <a:t>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podatność na </a:t>
            </a:r>
            <a:r>
              <a:rPr lang="pl-PL" b="1" dirty="0"/>
              <a:t>utlenianie</a:t>
            </a:r>
            <a:r>
              <a:rPr lang="pl-PL" dirty="0"/>
              <a:t>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aktywność enzymatyczną;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mikroflorę produktu;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strukturę i podatność na uszkodzenia mechaniczne;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intensywność oddychania – w przypadku świeżych surowców roślinnych.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51358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1F0A79-57E7-0F60-7A90-63B401F7A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Jak opakowanie ogranicza zmiany jakości?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F4DF4D0-7EA1-33A9-0099-49D5AC9863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b="1" dirty="0"/>
              <a:t>Zmiany chemiczne</a:t>
            </a:r>
            <a:endParaRPr lang="pl-PL" dirty="0"/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utlenianie lipidów,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degradacja barwników,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utrata związków aromatycznych. </a:t>
            </a:r>
          </a:p>
          <a:p>
            <a:r>
              <a:rPr lang="pl-PL" b="1" dirty="0"/>
              <a:t>Zmiany fizyczne</a:t>
            </a:r>
            <a:endParaRPr lang="pl-PL" dirty="0"/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utrata lub pochłanianie wody,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zmiany tekstury,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deformacja produktu. </a:t>
            </a:r>
          </a:p>
          <a:p>
            <a:r>
              <a:rPr lang="pl-PL" b="1" dirty="0"/>
              <a:t>Zmiany mikrobiologiczne</a:t>
            </a:r>
            <a:endParaRPr lang="pl-PL" dirty="0"/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rozwój bakterii, drożdży i pleśni. </a:t>
            </a:r>
          </a:p>
          <a:p>
            <a:endParaRPr lang="pl-PL" dirty="0"/>
          </a:p>
          <a:p>
            <a:r>
              <a:rPr lang="pl-PL" dirty="0"/>
              <a:t>Rolą systemu opakowaniowego jest </a:t>
            </a:r>
            <a:r>
              <a:rPr lang="pl-PL" b="1" dirty="0"/>
              <a:t>ograniczenie szybkości tych zmian</a:t>
            </a:r>
            <a:r>
              <a:rPr lang="pl-PL" dirty="0"/>
              <a:t>, a nie ich całkowite wyeliminowanie.</a:t>
            </a:r>
          </a:p>
        </p:txBody>
      </p:sp>
    </p:spTree>
    <p:extLst>
      <p:ext uri="{BB962C8B-B14F-4D97-AF65-F5344CB8AC3E}">
        <p14:creationId xmlns:p14="http://schemas.microsoft.com/office/powerpoint/2010/main" val="3420078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413A38-1AD0-2995-FE1B-8636FA31C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Właściwości barierowe materiałów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23495E4-2316-ACBA-A6BA-DB37CBCD02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Istotnym kryterium doboru materiału jest jego </a:t>
            </a:r>
            <a:r>
              <a:rPr lang="pl-PL" b="1" dirty="0"/>
              <a:t>przepuszczalność</a:t>
            </a:r>
            <a:r>
              <a:rPr lang="pl-PL" dirty="0"/>
              <a:t>. W praktyce szczególne znaczenie mają:</a:t>
            </a:r>
          </a:p>
          <a:p>
            <a:r>
              <a:rPr lang="pl-PL" b="1" dirty="0"/>
              <a:t>OTR – </a:t>
            </a:r>
            <a:r>
              <a:rPr lang="pl-PL" b="1" dirty="0" err="1"/>
              <a:t>Oxygen</a:t>
            </a:r>
            <a:r>
              <a:rPr lang="pl-PL" b="1" dirty="0"/>
              <a:t> </a:t>
            </a:r>
            <a:r>
              <a:rPr lang="pl-PL" b="1" dirty="0" err="1"/>
              <a:t>Transmission</a:t>
            </a:r>
            <a:r>
              <a:rPr lang="pl-PL" b="1" dirty="0"/>
              <a:t> </a:t>
            </a:r>
            <a:r>
              <a:rPr lang="pl-PL" b="1" dirty="0" err="1"/>
              <a:t>Rate</a:t>
            </a:r>
            <a:r>
              <a:rPr lang="pl-PL" b="1" dirty="0"/>
              <a:t>: </a:t>
            </a:r>
            <a:r>
              <a:rPr lang="pl-PL" dirty="0"/>
              <a:t>szybkość przenikania tlenu przez materiał.</a:t>
            </a:r>
          </a:p>
          <a:p>
            <a:r>
              <a:rPr lang="pl-PL" b="1" dirty="0"/>
              <a:t>WVTR – </a:t>
            </a:r>
            <a:r>
              <a:rPr lang="pl-PL" b="1" dirty="0" err="1"/>
              <a:t>Water</a:t>
            </a:r>
            <a:r>
              <a:rPr lang="pl-PL" b="1" dirty="0"/>
              <a:t> </a:t>
            </a:r>
            <a:r>
              <a:rPr lang="pl-PL" b="1" dirty="0" err="1"/>
              <a:t>Vapour</a:t>
            </a:r>
            <a:r>
              <a:rPr lang="pl-PL" b="1" dirty="0"/>
              <a:t> </a:t>
            </a:r>
            <a:r>
              <a:rPr lang="pl-PL" b="1" dirty="0" err="1"/>
              <a:t>Transmission</a:t>
            </a:r>
            <a:r>
              <a:rPr lang="pl-PL" b="1" dirty="0"/>
              <a:t> </a:t>
            </a:r>
            <a:r>
              <a:rPr lang="pl-PL" b="1" dirty="0" err="1"/>
              <a:t>Rate</a:t>
            </a:r>
            <a:r>
              <a:rPr lang="pl-PL" b="1" dirty="0"/>
              <a:t>: </a:t>
            </a:r>
            <a:r>
              <a:rPr lang="pl-PL" dirty="0"/>
              <a:t>szybkość przenikania pary wodnej.</a:t>
            </a:r>
          </a:p>
          <a:p>
            <a:endParaRPr lang="pl-PL" dirty="0"/>
          </a:p>
          <a:p>
            <a:r>
              <a:rPr lang="pl-PL" dirty="0"/>
              <a:t>Materiał może również stanowić barierę wobec: CO₂, światła oraz substancji aromatycznych. </a:t>
            </a:r>
          </a:p>
          <a:p>
            <a:endParaRPr lang="pl-PL" dirty="0"/>
          </a:p>
          <a:p>
            <a:r>
              <a:rPr lang="pl-PL" b="1" dirty="0"/>
              <a:t>Wymagana barierowość zależy od produktu i przewidywanego okresu przechowywania.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25047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1A1B810-FF0C-E6F1-453F-221C2F61D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Materiały opakowaniowe 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57E91AE-CCA5-5991-B868-2A2D8250BB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Tworzywa sztuczne</a:t>
            </a:r>
            <a:endParaRPr lang="pl-PL" dirty="0"/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mała masa;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możliwość kształtowania właściwości;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bardzo zróżnicowana barierowość. </a:t>
            </a:r>
          </a:p>
          <a:p>
            <a:pPr lvl="0"/>
            <a:endParaRPr lang="pl-PL" dirty="0"/>
          </a:p>
          <a:p>
            <a:r>
              <a:rPr lang="pl-PL" b="1" dirty="0"/>
              <a:t>Papier i tektura</a:t>
            </a:r>
            <a:endParaRPr lang="pl-PL" dirty="0"/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dobre właściwości mechaniczne i użytkowe;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ograniczona bariera dla wody i gazów;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często wymagają powłok lub laminowania.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62800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1D1FE7-5C20-1316-27CB-98EAA0575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Materiały opakowaniowe II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3E0173D-083A-634F-FE7C-F558DF2C13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Szkło</a:t>
            </a:r>
            <a:endParaRPr lang="pl-PL" dirty="0"/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bardzo wysoka barierowość;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obojętność chemiczna;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duża masa i kruchość. </a:t>
            </a:r>
          </a:p>
          <a:p>
            <a:pPr lvl="0"/>
            <a:endParaRPr lang="pl-PL" dirty="0"/>
          </a:p>
          <a:p>
            <a:r>
              <a:rPr lang="pl-PL" b="1" dirty="0"/>
              <a:t>Metale</a:t>
            </a:r>
            <a:endParaRPr lang="pl-PL" dirty="0"/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bardzo wysoka bariera dla gazów i światła;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wysoka odporność mechaniczna.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83357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E40894-5D08-235A-49D5-5CF044348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Materiały wielowarstwowe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A30C86C-101C-C3D9-3EE3-C0DC8BFDB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/>
              <a:t>Pojedynczy materiał często nie zapewnia wszystkich wymaganych właściwości. Dlatego stosuje się </a:t>
            </a:r>
            <a:r>
              <a:rPr lang="pl-PL" b="1" dirty="0"/>
              <a:t>struktury wielowarstwowe</a:t>
            </a:r>
            <a:r>
              <a:rPr lang="pl-PL" dirty="0"/>
              <a:t>, w których poszczególne warstwy mogą odpowiadać za: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wytrzymałość mechaniczną;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barierę dla O₂;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barierę dla pary wodnej;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możliwość zgrzewania;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odporność termiczną. </a:t>
            </a:r>
          </a:p>
          <a:p>
            <a:endParaRPr lang="pl-PL" b="1" dirty="0"/>
          </a:p>
          <a:p>
            <a:r>
              <a:rPr lang="pl-PL" b="1" dirty="0"/>
              <a:t>Właściwości opakowania wynikają z całej struktury materiału, a nie tylko z rodzaju tworzywa dominującego.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1527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D5A4F26-DEDF-9205-5A5E-4EB0C2A7F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Jak właściwości potrawy wpływają na dobór opakowania?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361456-E81E-6CA7-FE85-6EF77F8FA021}"/>
              </a:ext>
            </a:extLst>
          </p:cNvPr>
          <p:cNvSpPr txBox="1"/>
          <p:nvPr/>
        </p:nvSpPr>
        <p:spPr>
          <a:xfrm>
            <a:off x="249236" y="1549658"/>
            <a:ext cx="116928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/>
              <a:t>Tabela 1. W</a:t>
            </a:r>
            <a:r>
              <a:rPr lang="pl-PL" dirty="0"/>
              <a:t>łaściwości potraw – potencjalne zagrożenia i wymagania wobec opakowania. </a:t>
            </a:r>
            <a:endParaRPr lang="pl-PL" sz="1800" dirty="0"/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A5175CD7-6A7D-A8B2-821B-6616A8E717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5731655"/>
              </p:ext>
            </p:extLst>
          </p:nvPr>
        </p:nvGraphicFramePr>
        <p:xfrm>
          <a:off x="249238" y="2023110"/>
          <a:ext cx="11693526" cy="2926080"/>
        </p:xfrm>
        <a:graphic>
          <a:graphicData uri="http://schemas.openxmlformats.org/drawingml/2006/table">
            <a:tbl>
              <a:tblPr firstRow="1"/>
              <a:tblGrid>
                <a:gridCol w="3897842">
                  <a:extLst>
                    <a:ext uri="{9D8B030D-6E8A-4147-A177-3AD203B41FA5}">
                      <a16:colId xmlns:a16="http://schemas.microsoft.com/office/drawing/2014/main" val="921520090"/>
                    </a:ext>
                  </a:extLst>
                </a:gridCol>
                <a:gridCol w="3897842">
                  <a:extLst>
                    <a:ext uri="{9D8B030D-6E8A-4147-A177-3AD203B41FA5}">
                      <a16:colId xmlns:a16="http://schemas.microsoft.com/office/drawing/2014/main" val="3102688186"/>
                    </a:ext>
                  </a:extLst>
                </a:gridCol>
                <a:gridCol w="3897842">
                  <a:extLst>
                    <a:ext uri="{9D8B030D-6E8A-4147-A177-3AD203B41FA5}">
                      <a16:colId xmlns:a16="http://schemas.microsoft.com/office/drawing/2014/main" val="238920773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800" b="1" dirty="0"/>
                        <a:t>Cecha produktu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800" b="1" dirty="0"/>
                        <a:t>Potencjalne zagrożenie dla jakości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800" b="1" dirty="0"/>
                        <a:t>Wymaganie wobec opakowania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897682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pl-PL" sz="1800" dirty="0"/>
                        <a:t>wysoka zawartość tłuszczu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pl-PL" sz="1800" dirty="0"/>
                        <a:t>utlenianie lipidów, obce zapachy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pl-PL" sz="1800" dirty="0"/>
                        <a:t>odpowiednia bariera dla O₂ i światła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40306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pl-PL" sz="1800" dirty="0"/>
                        <a:t>wysoka zawartość wody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pl-PL" sz="1800" dirty="0"/>
                        <a:t>wyciek, migracja wilgoci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pl-PL" sz="1800" dirty="0"/>
                        <a:t>szczelność, odporność na wodę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426588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pl-PL" sz="1800" dirty="0"/>
                        <a:t>produkt chrupki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pl-PL" sz="1800" dirty="0"/>
                        <a:t>utrata chrupkości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pl-PL" sz="1800" dirty="0"/>
                        <a:t>bariera dla pary wodnej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01811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pl-PL" sz="1800" dirty="0"/>
                        <a:t>produkt gorący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pl-PL" sz="1800" dirty="0"/>
                        <a:t>deformacja opakowania, migracja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pl-PL" sz="1800" dirty="0"/>
                        <a:t>odporność termiczna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506566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pl-PL" sz="1800" dirty="0"/>
                        <a:t>produkt mrożony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pl-PL" sz="1800" dirty="0"/>
                        <a:t>kruchość materiału, uszkodzenia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pl-PL" sz="1800" dirty="0"/>
                        <a:t>odporność na niską temperaturę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21651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pl-PL" sz="1800" dirty="0"/>
                        <a:t>produkt z sosem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pl-PL" sz="1800" dirty="0"/>
                        <a:t>wyciek podczas transportu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pl-PL" sz="1800" dirty="0"/>
                        <a:t>szczelne zamknięcie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186912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pl-PL" sz="1800" dirty="0"/>
                        <a:t>produkt podatny na uszkodzenia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pl-PL" sz="1800" dirty="0"/>
                        <a:t>deformacja podczas transportu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pl-PL" sz="1800" dirty="0"/>
                        <a:t>odpowiednia sztywność opakowania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6856360"/>
                  </a:ext>
                </a:extLst>
              </a:tr>
            </a:tbl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C030DC2D-F013-9A25-753E-84EE39927B59}"/>
              </a:ext>
            </a:extLst>
          </p:cNvPr>
          <p:cNvSpPr txBox="1"/>
          <p:nvPr/>
        </p:nvSpPr>
        <p:spPr>
          <a:xfrm>
            <a:off x="249237" y="5053310"/>
            <a:ext cx="116928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Właściwości produktu → mechanizm pogorszenia jakości → wymagania wobec opakowania → wybór materiału i systemu pakowania</a:t>
            </a:r>
          </a:p>
        </p:txBody>
      </p:sp>
    </p:spTree>
    <p:extLst>
      <p:ext uri="{BB962C8B-B14F-4D97-AF65-F5344CB8AC3E}">
        <p14:creationId xmlns:p14="http://schemas.microsoft.com/office/powerpoint/2010/main" val="4164606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6D883A3-80F5-6734-0571-C677F8E49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Temperatura jako kryterium doboru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EF1E1F6-E0E1-2DE6-E1CB-D3C5192601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dirty="0"/>
              <a:t>Należy rozpatrywać cały profil temperaturowy produktu:</a:t>
            </a:r>
          </a:p>
          <a:p>
            <a:r>
              <a:rPr lang="pl-PL" dirty="0"/>
              <a:t>pakowanie → chłodzenie/zamrażanie → przechowywanie → transport → regeneracja</a:t>
            </a:r>
          </a:p>
          <a:p>
            <a:r>
              <a:rPr lang="pl-PL" dirty="0"/>
              <a:t>Innych właściwości wymaga opakowanie: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do żywności chłodzonej;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do produktów mrożonych;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do napełniania na gorąco;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do ogrzewania mikrofalowego;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do obróbki cieplnej prowadzonej w opakowaniu. </a:t>
            </a:r>
          </a:p>
          <a:p>
            <a:endParaRPr lang="pl-PL" b="1" dirty="0"/>
          </a:p>
          <a:p>
            <a:r>
              <a:rPr lang="pl-PL" b="1" dirty="0"/>
              <a:t>Materiał musi być przeznaczony do rzeczywistych warunków kontaktu z żywnością.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49374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B0D901-0E10-F36A-2A9A-E3C94CD10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Czy w opakowaniu można podgrzewać żywność?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802D8263-F43F-79A5-971C-C6C8A11751A7}"/>
              </a:ext>
            </a:extLst>
          </p:cNvPr>
          <p:cNvSpPr txBox="1"/>
          <p:nvPr/>
        </p:nvSpPr>
        <p:spPr>
          <a:xfrm>
            <a:off x="210522" y="1402318"/>
            <a:ext cx="117709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Tabela 2. Przydatność wybranych materiałów opakowaniowych do podgrzewania żywności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42C3FE80-CE61-C619-86AE-7469FE046B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8779103"/>
              </p:ext>
            </p:extLst>
          </p:nvPr>
        </p:nvGraphicFramePr>
        <p:xfrm>
          <a:off x="249238" y="1885950"/>
          <a:ext cx="11693526" cy="3200400"/>
        </p:xfrm>
        <a:graphic>
          <a:graphicData uri="http://schemas.openxmlformats.org/drawingml/2006/table">
            <a:tbl>
              <a:tblPr firstRow="1"/>
              <a:tblGrid>
                <a:gridCol w="3897842">
                  <a:extLst>
                    <a:ext uri="{9D8B030D-6E8A-4147-A177-3AD203B41FA5}">
                      <a16:colId xmlns:a16="http://schemas.microsoft.com/office/drawing/2014/main" val="4178449488"/>
                    </a:ext>
                  </a:extLst>
                </a:gridCol>
                <a:gridCol w="3897842">
                  <a:extLst>
                    <a:ext uri="{9D8B030D-6E8A-4147-A177-3AD203B41FA5}">
                      <a16:colId xmlns:a16="http://schemas.microsoft.com/office/drawing/2014/main" val="3693615901"/>
                    </a:ext>
                  </a:extLst>
                </a:gridCol>
                <a:gridCol w="3897842">
                  <a:extLst>
                    <a:ext uri="{9D8B030D-6E8A-4147-A177-3AD203B41FA5}">
                      <a16:colId xmlns:a16="http://schemas.microsoft.com/office/drawing/2014/main" val="378602976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l-PL" sz="1800" dirty="0"/>
                        <a:t>Rodzaj opakowania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l-PL" sz="1800"/>
                        <a:t>Kuchenka mikrofalowa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l-PL" sz="1800"/>
                        <a:t>Piekarnik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282347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l-PL" sz="1800" b="1" dirty="0"/>
                        <a:t>PP</a:t>
                      </a:r>
                      <a:endParaRPr lang="pl-PL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l-PL" sz="1800" dirty="0"/>
                        <a:t>✓ stosowany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l-PL" sz="1800" dirty="0"/>
                        <a:t>✕ zazwyczaj nie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659024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l-PL" sz="1800" b="1"/>
                        <a:t>CPET</a:t>
                      </a:r>
                      <a:endParaRPr lang="pl-PL" sz="18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l-PL" sz="1800" dirty="0"/>
                        <a:t>✓ stosowany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l-PL" sz="1800" dirty="0"/>
                        <a:t>✓ może być stosowany*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38525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l-PL" sz="1800" b="1"/>
                        <a:t>PET/APET</a:t>
                      </a:r>
                      <a:endParaRPr lang="pl-PL" sz="18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l-PL" sz="1800" dirty="0"/>
                        <a:t>✕ nie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l-PL" sz="1800" dirty="0"/>
                        <a:t>✕ nie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58901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l-PL" sz="1800" b="1"/>
                        <a:t>PS/EPS</a:t>
                      </a:r>
                      <a:endParaRPr lang="pl-PL" sz="18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l-PL" sz="1800" dirty="0"/>
                        <a:t>✕ nie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l-PL" sz="1800" dirty="0"/>
                        <a:t>✕ nie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82574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l-PL" sz="1800" b="1"/>
                        <a:t>Aluminium</a:t>
                      </a:r>
                      <a:endParaRPr lang="pl-PL" sz="18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l-PL" sz="1800" dirty="0"/>
                        <a:t>✕ nie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l-PL" sz="1800" dirty="0"/>
                        <a:t>✓ tak*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411174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l-PL" sz="1800" b="1"/>
                        <a:t>Szkło żaroodporne</a:t>
                      </a:r>
                      <a:endParaRPr lang="pl-PL" sz="18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l-PL" sz="1800"/>
                        <a:t>✓*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l-PL" sz="1800" dirty="0"/>
                        <a:t>✓*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582631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l-PL" sz="1800" b="1" dirty="0"/>
                        <a:t>Papier/tektura powlekana</a:t>
                      </a:r>
                      <a:endParaRPr lang="pl-PL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l-PL" sz="1800"/>
                        <a:t>△ zależnie od konstrukcji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l-PL" sz="1800" dirty="0"/>
                        <a:t>△ zależnie od konstrukcji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8801248"/>
                  </a:ext>
                </a:extLst>
              </a:tr>
            </a:tbl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0CD5878E-8B74-B9F1-6580-691B1B9D9FF4}"/>
              </a:ext>
            </a:extLst>
          </p:cNvPr>
          <p:cNvSpPr txBox="1"/>
          <p:nvPr/>
        </p:nvSpPr>
        <p:spPr>
          <a:xfrm>
            <a:off x="249236" y="5086350"/>
            <a:ext cx="116189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* Wyłącznie jeżeli producent deklaruje takie zastosowanie oraz w określonym zakresie temperatury i czasu.</a:t>
            </a:r>
          </a:p>
        </p:txBody>
      </p:sp>
    </p:spTree>
    <p:extLst>
      <p:ext uri="{BB962C8B-B14F-4D97-AF65-F5344CB8AC3E}">
        <p14:creationId xmlns:p14="http://schemas.microsoft.com/office/powerpoint/2010/main" val="6809098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F725549-63D4-F10E-0920-333AAD6AC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Wybrane systemy pakowania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C4AAD6-C36E-63E2-C433-25E0971A23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 gastronomii można stosować m.in.: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b="1" dirty="0"/>
              <a:t>pakowanie w atmosferze powietrza/zgrzewanie</a:t>
            </a:r>
            <a:endParaRPr lang="pl-PL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b="1" dirty="0"/>
              <a:t>pakowanie próżniowe – VAC</a:t>
            </a:r>
            <a:endParaRPr lang="pl-PL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b="1" dirty="0"/>
              <a:t>pakowanie w atmosferze modyfikowanej – MAP (rzadziej)</a:t>
            </a:r>
            <a:endParaRPr lang="pl-PL" dirty="0"/>
          </a:p>
          <a:p>
            <a:endParaRPr lang="pl-PL" dirty="0"/>
          </a:p>
          <a:p>
            <a:r>
              <a:rPr lang="pl-PL" dirty="0"/>
              <a:t>Dobór systemu zależy od:</a:t>
            </a:r>
          </a:p>
          <a:p>
            <a:r>
              <a:rPr lang="pl-PL" b="1" dirty="0"/>
              <a:t>produktu + czasu przechowywania + temperatury + dystrybucji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739007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BE4DE2-0A70-4D42-BDDB-FD24F737E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Pakowanie próżniowe (VP)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D9BCA9C-DF5F-19EA-B579-1FA78E04C7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Pakowanie próżniowe polega na usunięciu powietrza z opakowania przed jego szczelnym zamknięciem. </a:t>
            </a:r>
            <a:r>
              <a:rPr lang="pl-PL" dirty="0"/>
              <a:t>Eliminacja tlenu może: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ograniczać reakcje oksydacyjne;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ograniczać rozwój części mikroorganizmów tlenowych;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ograniczać wysychanie produktu;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umożliwiać ścisłe przyleganie opakowania do produktu. </a:t>
            </a:r>
          </a:p>
          <a:p>
            <a:endParaRPr lang="pl-PL" b="1" dirty="0"/>
          </a:p>
          <a:p>
            <a:r>
              <a:rPr lang="pl-PL" b="1" dirty="0"/>
              <a:t>Próżnia nie jest metodą sterylizacji i nie eliminuje konieczności zachowania łańcucha chłodniczego.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155224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>
            <a:extLst>
              <a:ext uri="{FF2B5EF4-FFF2-40B4-BE49-F238E27FC236}">
                <a16:creationId xmlns:a16="http://schemas.microsoft.com/office/drawing/2014/main" id="{31BBEE8B-70AE-1F94-F4C2-3C53C68A7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Pakowarka komorowa – zasada działania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1FEC1B9-92F2-CA96-3820-5E7744FF62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Proces obejmuje:</a:t>
            </a:r>
          </a:p>
          <a:p>
            <a:r>
              <a:rPr lang="pl-PL" dirty="0"/>
              <a:t>1. Umieszczenie produktu w worku</a:t>
            </a:r>
          </a:p>
          <a:p>
            <a:r>
              <a:rPr lang="pl-PL" dirty="0"/>
              <a:t>↓</a:t>
            </a:r>
          </a:p>
          <a:p>
            <a:r>
              <a:rPr lang="pl-PL" dirty="0"/>
              <a:t>2. Odpompowanie powietrza z komory</a:t>
            </a:r>
          </a:p>
          <a:p>
            <a:r>
              <a:rPr lang="pl-PL" dirty="0"/>
              <a:t>↓</a:t>
            </a:r>
          </a:p>
          <a:p>
            <a:r>
              <a:rPr lang="pl-PL" dirty="0"/>
              <a:t>3. Osiągnięcie wymaganego poziomu próżni</a:t>
            </a:r>
          </a:p>
          <a:p>
            <a:r>
              <a:rPr lang="pl-PL" dirty="0"/>
              <a:t>↓</a:t>
            </a:r>
          </a:p>
          <a:p>
            <a:r>
              <a:rPr lang="pl-PL" dirty="0"/>
              <a:t>4. Zgrzanie opakowania</a:t>
            </a:r>
          </a:p>
          <a:p>
            <a:r>
              <a:rPr lang="pl-PL" dirty="0"/>
              <a:t>↓</a:t>
            </a:r>
          </a:p>
          <a:p>
            <a:r>
              <a:rPr lang="pl-PL" dirty="0"/>
              <a:t>5. Wyrównanie ciśnienia i otwarcie komory</a:t>
            </a:r>
          </a:p>
        </p:txBody>
      </p:sp>
      <p:pic>
        <p:nvPicPr>
          <p:cNvPr id="13" name="Obraz 12" descr="Pakowarka próżniowa komorowa EDESA VAC-10DT z przezroczystą pokrywą komory i listwą zgrzewającą, służąca do usuwania powietrza z opakowania i jego szczelnego zamknięcia.">
            <a:extLst>
              <a:ext uri="{FF2B5EF4-FFF2-40B4-BE49-F238E27FC236}">
                <a16:creationId xmlns:a16="http://schemas.microsoft.com/office/drawing/2014/main" id="{1711F212-B0B7-4E97-74E5-CA243FE9501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987" y="957536"/>
            <a:ext cx="3944459" cy="34232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02F7750C-56C9-3D34-3645-93F2D15DF156}"/>
              </a:ext>
            </a:extLst>
          </p:cNvPr>
          <p:cNvSpPr txBox="1"/>
          <p:nvPr/>
        </p:nvSpPr>
        <p:spPr>
          <a:xfrm>
            <a:off x="7134224" y="4536983"/>
            <a:ext cx="498157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Rysunek 1: Pakowarka próżniowa komorowa EDESA VAC-10DT. Widoczna komora zamykana przezroczystą pokrywą oraz listwa zgrzewająca służąca do szczelnego zamknięcia worka po usunięciu powietrza. Źródło: fotografia własna.</a:t>
            </a:r>
          </a:p>
        </p:txBody>
      </p:sp>
    </p:spTree>
    <p:extLst>
      <p:ext uri="{BB962C8B-B14F-4D97-AF65-F5344CB8AC3E}">
        <p14:creationId xmlns:p14="http://schemas.microsoft.com/office/powerpoint/2010/main" val="11798569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1508EA-EFBB-308D-1F8A-0F6B4BD5B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Pakowanie próżniowe z efektem skin (VSP)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D3A01CE-5206-D3BC-9928-919DF104DE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 systemie VSP ogrzana folia górna: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zostaje uformowana wokół produktu;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ściśle przylega do jego powierzchni;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jest zgrzewana z tacką lub folią dolną. </a:t>
            </a:r>
          </a:p>
          <a:p>
            <a:r>
              <a:rPr lang="pl-PL" b="1" dirty="0"/>
              <a:t>Korzyści:</a:t>
            </a:r>
            <a:endParaRPr lang="pl-PL" dirty="0"/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stabilizacja produktu;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ograniczenie ilości wolnej przestrzeni;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atrakcyjna ekspozycja;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ograniczenie wycieku płynu z opakowania.</a:t>
            </a:r>
          </a:p>
          <a:p>
            <a:endParaRPr lang="pl-PL" dirty="0"/>
          </a:p>
        </p:txBody>
      </p:sp>
      <p:pic>
        <p:nvPicPr>
          <p:cNvPr id="5" name="Obraz 4" descr="Pakowarka próżniowa VS26 Cryovac z systemem skin, umożliwiająca usunięcie powietrza oraz szczelne obciągnięcie produktu folią przylegającą do jego powierzchni.">
            <a:extLst>
              <a:ext uri="{FF2B5EF4-FFF2-40B4-BE49-F238E27FC236}">
                <a16:creationId xmlns:a16="http://schemas.microsoft.com/office/drawing/2014/main" id="{72C131D9-8D46-A4DE-CF97-5DBF2D69D41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125" y="1182323"/>
            <a:ext cx="4179341" cy="347442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C4A2DA66-2FAB-16D1-51AC-FD59232927BB}"/>
              </a:ext>
            </a:extLst>
          </p:cNvPr>
          <p:cNvSpPr txBox="1"/>
          <p:nvPr/>
        </p:nvSpPr>
        <p:spPr>
          <a:xfrm>
            <a:off x="7394515" y="4659515"/>
            <a:ext cx="469270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Rysunek 2. Pakowarka próżniowa z systemem skin VS26 </a:t>
            </a:r>
            <a:r>
              <a:rPr lang="pl-PL" dirty="0" err="1"/>
              <a:t>Cryovac</a:t>
            </a:r>
            <a:r>
              <a:rPr lang="pl-PL" dirty="0"/>
              <a:t>® , umożliwiająca szczelne pakowanie produktu na tacce poprzez usunięcie powietrza i ścisłe obciągnięcie produktu folią górną. Źródło: fotografia własna.</a:t>
            </a:r>
          </a:p>
        </p:txBody>
      </p:sp>
    </p:spTree>
    <p:extLst>
      <p:ext uri="{BB962C8B-B14F-4D97-AF65-F5344CB8AC3E}">
        <p14:creationId xmlns:p14="http://schemas.microsoft.com/office/powerpoint/2010/main" val="37863727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50A465-5F5C-2DAA-7964-14F0BEA34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Pakowanie w atmosferze modyfikowanej – MAP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5DC4B4A-9B0E-FFCB-9BE4-B1F8B5CA6E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1158877"/>
            <a:ext cx="11047056" cy="4654093"/>
          </a:xfrm>
        </p:spPr>
        <p:txBody>
          <a:bodyPr>
            <a:normAutofit/>
          </a:bodyPr>
          <a:lstStyle/>
          <a:p>
            <a:r>
              <a:rPr lang="pl-PL" dirty="0"/>
              <a:t>MAP (</a:t>
            </a:r>
            <a:r>
              <a:rPr lang="pl-PL" i="1" dirty="0" err="1"/>
              <a:t>Modified</a:t>
            </a:r>
            <a:r>
              <a:rPr lang="pl-PL" i="1" dirty="0"/>
              <a:t> </a:t>
            </a:r>
            <a:r>
              <a:rPr lang="pl-PL" i="1" dirty="0" err="1"/>
              <a:t>Atmosphere</a:t>
            </a:r>
            <a:r>
              <a:rPr lang="pl-PL" i="1" dirty="0"/>
              <a:t> </a:t>
            </a:r>
            <a:r>
              <a:rPr lang="pl-PL" i="1" dirty="0" err="1"/>
              <a:t>Packaging</a:t>
            </a:r>
            <a:r>
              <a:rPr lang="pl-PL" dirty="0"/>
              <a:t>) polega na zastąpieniu powietrza w opakowaniu odpowiednio dobranym gazem lub mieszaniną gazów.</a:t>
            </a:r>
          </a:p>
          <a:p>
            <a:endParaRPr lang="pl-PL" dirty="0"/>
          </a:p>
          <a:p>
            <a:r>
              <a:rPr lang="pl-PL" dirty="0"/>
              <a:t>Celem jest m.in.: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ograniczenie niepożądanych reakcji chemicznych;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spowolnienie wybranych procesów mikrobiologicznych;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zachowanie określonych cech sensorycznych produktu;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ochrona mechaniczna produktu.</a:t>
            </a:r>
          </a:p>
        </p:txBody>
      </p:sp>
    </p:spTree>
    <p:extLst>
      <p:ext uri="{BB962C8B-B14F-4D97-AF65-F5344CB8AC3E}">
        <p14:creationId xmlns:p14="http://schemas.microsoft.com/office/powerpoint/2010/main" val="29906547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38D4E-390E-3FB0-DC6F-A02450F66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6B7A42-EFAD-A0A7-F660-93A5B86E9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Pakowarka SEALPAC M3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01FA23D-5547-F790-FA38-4642C8C27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1158877"/>
            <a:ext cx="8208606" cy="4654093"/>
          </a:xfrm>
        </p:spPr>
        <p:txBody>
          <a:bodyPr>
            <a:normAutofit/>
          </a:bodyPr>
          <a:lstStyle/>
          <a:p>
            <a:r>
              <a:rPr lang="pl-PL" dirty="0"/>
              <a:t>Pakowarka SEALPAC M3 przeznaczona do pakowania produktów na tackach, m.in. w atmosferze modyfikowanej (MAP). W dolnej części urządzenia widoczna jest wysuwana szuflada z miejscami na tacki, a z prawej strony rolka folii górnej. Napełnione tacki umieszcza się w szufladzie, która jest ręcznie wsuwana do komory urządzenia. Folia górna jest odwijana z rolki, a po zamknięciu szuflady rozpoczyna się automatyczny proces pakowania i zgrzewania tacek</a:t>
            </a:r>
          </a:p>
        </p:txBody>
      </p:sp>
      <p:pic>
        <p:nvPicPr>
          <p:cNvPr id="7" name="Obraz 6" descr="Pakowarka SEALPAC M3 do pakowania produktów na tackach, m.in. w atmosferze modyfikowanej (MAP), wyposażona w wysuwaną szufladę na tacki i rolkę folii górnej.">
            <a:extLst>
              <a:ext uri="{FF2B5EF4-FFF2-40B4-BE49-F238E27FC236}">
                <a16:creationId xmlns:a16="http://schemas.microsoft.com/office/drawing/2014/main" id="{51DB3B93-9E52-4FB6-19F7-2E187C200DF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75" y="898527"/>
            <a:ext cx="3608031" cy="392112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F5217766-0EE7-6C64-C274-6B3BC36E28E3}"/>
              </a:ext>
            </a:extLst>
          </p:cNvPr>
          <p:cNvSpPr txBox="1"/>
          <p:nvPr/>
        </p:nvSpPr>
        <p:spPr>
          <a:xfrm>
            <a:off x="8181975" y="4975223"/>
            <a:ext cx="40100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Rysunek 3. Pakowarka SEALPAC M3 do pakowania produktów na tackach, m.in. w systemie MAP. Źródło: fotografia własna.</a:t>
            </a:r>
          </a:p>
        </p:txBody>
      </p:sp>
    </p:spTree>
    <p:extLst>
      <p:ext uri="{BB962C8B-B14F-4D97-AF65-F5344CB8AC3E}">
        <p14:creationId xmlns:p14="http://schemas.microsoft.com/office/powerpoint/2010/main" val="28750607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770C37-08EE-26EC-CA9F-A978D9221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Gazy stosowane w MAP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A1B4D27-EA0D-ED1D-96B9-562CFE329D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CO₂ – dwutlenek węgla</a:t>
            </a:r>
            <a:r>
              <a:rPr lang="pl-PL" dirty="0"/>
              <a:t>: wykazuje działanie hamujące wobec części mikroorganizmów.</a:t>
            </a:r>
          </a:p>
          <a:p>
            <a:r>
              <a:rPr lang="pl-PL" b="1" dirty="0"/>
              <a:t>N₂ – azot</a:t>
            </a:r>
            <a:r>
              <a:rPr lang="pl-PL" dirty="0"/>
              <a:t>: gaz obojętny, wykorzystywany m.in. do wypierania tlenu i utrzymania objętości opakowania.</a:t>
            </a:r>
          </a:p>
          <a:p>
            <a:r>
              <a:rPr lang="pl-PL" b="1" dirty="0"/>
              <a:t>O₂ – tlen</a:t>
            </a:r>
            <a:r>
              <a:rPr lang="pl-PL" dirty="0"/>
              <a:t>: w zależności od produktu jego obecność może być </a:t>
            </a:r>
            <a:r>
              <a:rPr lang="pl-PL" b="1" dirty="0"/>
              <a:t>niepożądana lub celowa</a:t>
            </a:r>
            <a:r>
              <a:rPr lang="pl-PL" dirty="0"/>
              <a:t>.</a:t>
            </a:r>
          </a:p>
          <a:p>
            <a:endParaRPr lang="pl-PL" b="1" dirty="0"/>
          </a:p>
          <a:p>
            <a:r>
              <a:rPr lang="pl-PL" b="1" dirty="0"/>
              <a:t>Nie istnieje jedna uniwersalna mieszanina gazowa. </a:t>
            </a:r>
            <a:r>
              <a:rPr lang="pl-PL" dirty="0"/>
              <a:t>Skład atmosfery dobiera się do </a:t>
            </a:r>
            <a:r>
              <a:rPr lang="pl-PL" b="1" dirty="0"/>
              <a:t>rodzaju produktu, jego mikroflory, procesów chemicznych i oczekiwanej trwałości</a:t>
            </a:r>
            <a:r>
              <a:rPr lang="pl-PL" dirty="0"/>
              <a:t>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886905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FFFC61-D8CC-166F-1D03-C03600C48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MAP – produkt, atmosfera i opakowanie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BF9FE02-EF41-AC6B-AB2B-A720DA180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PRODUKT </a:t>
            </a:r>
            <a:r>
              <a:rPr lang="pl-PL" dirty="0"/>
              <a:t>(właściwości fizykochemiczne, mikroflora , tempo zmian jakościowych) </a:t>
            </a:r>
          </a:p>
          <a:p>
            <a:r>
              <a:rPr lang="pl-PL" dirty="0"/>
              <a:t>↕</a:t>
            </a:r>
          </a:p>
          <a:p>
            <a:r>
              <a:rPr lang="pl-PL" b="1" dirty="0"/>
              <a:t>ATMOSFERA </a:t>
            </a:r>
            <a:r>
              <a:rPr lang="pl-PL" dirty="0"/>
              <a:t>(O₂ / CO₂ / N₂)</a:t>
            </a:r>
          </a:p>
          <a:p>
            <a:r>
              <a:rPr lang="pl-PL" dirty="0"/>
              <a:t>↕</a:t>
            </a:r>
          </a:p>
          <a:p>
            <a:r>
              <a:rPr lang="pl-PL" b="1" dirty="0"/>
              <a:t>OPAKOWANIE </a:t>
            </a:r>
            <a:r>
              <a:rPr lang="pl-PL" dirty="0"/>
              <a:t>(barierowość, szczelność, objętość wolnej przestrzeni)</a:t>
            </a:r>
          </a:p>
          <a:p>
            <a:endParaRPr lang="pl-PL" dirty="0"/>
          </a:p>
          <a:p>
            <a:r>
              <a:rPr lang="pl-PL" b="1" dirty="0"/>
              <a:t>Skuteczność MAP wynika z interakcji wszystkich trzech elementów.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073481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CD9433-40B7-C803-DA69-101FF3175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Jak można wytworzyć MAP?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AE66A54-F18A-FACF-C326-7781C1B05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Metoda 1 – próżnia + gaz</a:t>
            </a:r>
          </a:p>
          <a:p>
            <a:r>
              <a:rPr lang="pl-PL" dirty="0"/>
              <a:t>Usunięcie powietrza</a:t>
            </a:r>
            <a:br>
              <a:rPr lang="pl-PL" dirty="0"/>
            </a:br>
            <a:r>
              <a:rPr lang="pl-PL" dirty="0"/>
              <a:t>→ wprowadzenie mieszaniny gazowej</a:t>
            </a:r>
            <a:br>
              <a:rPr lang="pl-PL" dirty="0"/>
            </a:br>
            <a:r>
              <a:rPr lang="pl-PL" dirty="0"/>
              <a:t>→ zgrzewanie</a:t>
            </a:r>
          </a:p>
          <a:p>
            <a:r>
              <a:rPr lang="pl-PL" b="1" dirty="0"/>
              <a:t>Zaleta:</a:t>
            </a:r>
            <a:r>
              <a:rPr lang="pl-PL" dirty="0"/>
              <a:t> niewielka ilość powietrza resztkowego.</a:t>
            </a:r>
          </a:p>
          <a:p>
            <a:endParaRPr lang="pl-PL" b="1" dirty="0"/>
          </a:p>
          <a:p>
            <a:r>
              <a:rPr lang="pl-PL" b="1" dirty="0"/>
              <a:t>Metoda 2 – przepłukiwanie gazem</a:t>
            </a:r>
          </a:p>
          <a:p>
            <a:r>
              <a:rPr lang="pl-PL" dirty="0"/>
              <a:t>Powietrze jest wypierane przez przepływającą mieszaninę gazową.</a:t>
            </a:r>
          </a:p>
          <a:p>
            <a:r>
              <a:rPr lang="pl-PL" b="1" dirty="0"/>
              <a:t>Zaleta:</a:t>
            </a:r>
            <a:r>
              <a:rPr lang="pl-PL" dirty="0"/>
              <a:t> możliwość uzyskania większej wydajności procesu.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624506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27B711-7A0F-8D8A-F248-E6B0AC52A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Pakowanie potraw gorących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EB2BE2A-03AD-9389-4D29-5EF22BD6D4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dirty="0"/>
              <a:t>Wysoka temperatura wpływa zarówno na </a:t>
            </a:r>
            <a:r>
              <a:rPr lang="pl-PL" b="1" dirty="0"/>
              <a:t>produkt</a:t>
            </a:r>
            <a:r>
              <a:rPr lang="pl-PL" dirty="0"/>
              <a:t>, jak i </a:t>
            </a:r>
            <a:r>
              <a:rPr lang="pl-PL" b="1" dirty="0"/>
              <a:t>materiał opakowaniowy</a:t>
            </a:r>
            <a:r>
              <a:rPr lang="pl-PL" dirty="0"/>
              <a:t>. Należy uwzględnić: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odporność termiczną materiału;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możliwość migracji składników materiału;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szczelność połączeń;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kondensację pary wodnej;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wpływ zamknięcia gorącego produktu na warunki wewnątrz opakowania;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sposób późniejszego chłodzenia lub regeneracji. </a:t>
            </a:r>
          </a:p>
          <a:p>
            <a:endParaRPr lang="pl-PL" b="1" dirty="0"/>
          </a:p>
          <a:p>
            <a:r>
              <a:rPr lang="pl-PL" b="1" dirty="0"/>
              <a:t>Temperatura produktu w momencie pakowania jest parametrem technologicznym.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016878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6442524-E2BE-5CFB-D766-B34C11369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Pakowanie w systemach </a:t>
            </a:r>
            <a:r>
              <a:rPr lang="pl-PL" sz="4000" dirty="0" err="1"/>
              <a:t>cook-chill</a:t>
            </a:r>
            <a:r>
              <a:rPr lang="pl-PL" sz="4000" dirty="0"/>
              <a:t> i </a:t>
            </a:r>
            <a:r>
              <a:rPr lang="pl-PL" sz="4000" dirty="0" err="1"/>
              <a:t>cook-freeze</a:t>
            </a:r>
            <a:endParaRPr lang="pl-PL" sz="40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59CCD6B-FB5F-407D-C1E9-3AF6EC5AE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1158877"/>
            <a:ext cx="11692812" cy="4956173"/>
          </a:xfrm>
        </p:spPr>
        <p:txBody>
          <a:bodyPr>
            <a:normAutofit fontScale="77500" lnSpcReduction="20000"/>
          </a:bodyPr>
          <a:lstStyle/>
          <a:p>
            <a:r>
              <a:rPr lang="pl-PL" sz="3100" b="1" dirty="0"/>
              <a:t>COOK-CHILL</a:t>
            </a:r>
          </a:p>
          <a:p>
            <a:r>
              <a:rPr lang="pl-PL" sz="3100" dirty="0"/>
              <a:t>obróbka cieplna</a:t>
            </a:r>
            <a:br>
              <a:rPr lang="pl-PL" sz="3100" dirty="0"/>
            </a:br>
            <a:r>
              <a:rPr lang="pl-PL" sz="3100" dirty="0"/>
              <a:t>→ porcjowanie/pakowanie</a:t>
            </a:r>
            <a:br>
              <a:rPr lang="pl-PL" sz="3100" dirty="0"/>
            </a:br>
            <a:r>
              <a:rPr lang="pl-PL" sz="3100" dirty="0"/>
              <a:t>→ szybkie schładzanie</a:t>
            </a:r>
            <a:br>
              <a:rPr lang="pl-PL" sz="3100" dirty="0"/>
            </a:br>
            <a:r>
              <a:rPr lang="pl-PL" sz="3100" dirty="0"/>
              <a:t>→ przechowywanie chłodnicze</a:t>
            </a:r>
            <a:br>
              <a:rPr lang="pl-PL" sz="3100" dirty="0"/>
            </a:br>
            <a:r>
              <a:rPr lang="pl-PL" sz="3100" dirty="0"/>
              <a:t>→ regeneracja</a:t>
            </a:r>
          </a:p>
          <a:p>
            <a:endParaRPr lang="pl-PL" sz="3100" b="1" dirty="0"/>
          </a:p>
          <a:p>
            <a:r>
              <a:rPr lang="pl-PL" sz="3100" b="1" dirty="0"/>
              <a:t>COOK-FREEZE</a:t>
            </a:r>
          </a:p>
          <a:p>
            <a:r>
              <a:rPr lang="pl-PL" sz="3100" dirty="0"/>
              <a:t>obróbka cieplna</a:t>
            </a:r>
            <a:br>
              <a:rPr lang="pl-PL" sz="3100" dirty="0"/>
            </a:br>
            <a:r>
              <a:rPr lang="pl-PL" sz="3100" dirty="0"/>
              <a:t>→ pakowanie</a:t>
            </a:r>
            <a:br>
              <a:rPr lang="pl-PL" sz="3100" dirty="0"/>
            </a:br>
            <a:r>
              <a:rPr lang="pl-PL" sz="3100" dirty="0"/>
              <a:t>→ zamrażanie</a:t>
            </a:r>
            <a:br>
              <a:rPr lang="pl-PL" sz="3100" dirty="0"/>
            </a:br>
            <a:r>
              <a:rPr lang="pl-PL" sz="3100" dirty="0"/>
              <a:t>→ przechowywanie </a:t>
            </a:r>
            <a:r>
              <a:rPr lang="pl-PL" sz="3100" dirty="0" err="1"/>
              <a:t>mroźnicze</a:t>
            </a:r>
            <a:br>
              <a:rPr lang="pl-PL" sz="3100" dirty="0"/>
            </a:br>
            <a:r>
              <a:rPr lang="pl-PL" sz="3100" dirty="0"/>
              <a:t>→ rozmrażanie/regeneracja</a:t>
            </a:r>
          </a:p>
          <a:p>
            <a:endParaRPr lang="pl-PL" dirty="0"/>
          </a:p>
          <a:p>
            <a:r>
              <a:rPr lang="pl-PL" dirty="0"/>
              <a:t>Opakowanie musi być kompatybilne z </a:t>
            </a:r>
            <a:r>
              <a:rPr lang="pl-PL" b="1" dirty="0"/>
              <a:t>całym cyklem technologicznym</a:t>
            </a:r>
            <a:r>
              <a:rPr lang="pl-PL" dirty="0"/>
              <a:t>, a nie tylko etapem pakowania</a:t>
            </a:r>
          </a:p>
        </p:txBody>
      </p:sp>
    </p:spTree>
    <p:extLst>
      <p:ext uri="{BB962C8B-B14F-4D97-AF65-F5344CB8AC3E}">
        <p14:creationId xmlns:p14="http://schemas.microsoft.com/office/powerpoint/2010/main" val="27265014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53E5CB-AC04-A2D2-EB0E-3BB04D00A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Pakowanie w cateringu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580CCA-39D3-98E0-1E26-B181D85486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W przypadku cateringu system opakowaniowy musi jednocześnie zapewnić: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b="1" dirty="0"/>
              <a:t>bezpieczeństwo mikrobiologiczne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b="1" dirty="0"/>
              <a:t>utrzymanie temperatury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b="1" dirty="0"/>
              <a:t>ochronę tekstury i wyglądu</a:t>
            </a:r>
            <a:br>
              <a:rPr lang="pl-PL" dirty="0"/>
            </a:br>
            <a:r>
              <a:rPr lang="pl-PL" b="1" dirty="0"/>
              <a:t>szczelność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b="1" dirty="0"/>
              <a:t>odporność mechaniczną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b="1" dirty="0"/>
              <a:t>wygodę użytkownika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372450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FB3B7F-F6FE-6FE2-6E17-9BDFF3BB6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Dobór systemu pakowania – przykłady gastronomiczne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5EB1ECD5-7F4A-9C8A-689C-CC0A1C4BDF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5578361"/>
              </p:ext>
            </p:extLst>
          </p:nvPr>
        </p:nvGraphicFramePr>
        <p:xfrm>
          <a:off x="249238" y="1520190"/>
          <a:ext cx="11693526" cy="3931920"/>
        </p:xfrm>
        <a:graphic>
          <a:graphicData uri="http://schemas.openxmlformats.org/drawingml/2006/table">
            <a:tbl>
              <a:tblPr firstRow="1"/>
              <a:tblGrid>
                <a:gridCol w="3897842">
                  <a:extLst>
                    <a:ext uri="{9D8B030D-6E8A-4147-A177-3AD203B41FA5}">
                      <a16:colId xmlns:a16="http://schemas.microsoft.com/office/drawing/2014/main" val="919289757"/>
                    </a:ext>
                  </a:extLst>
                </a:gridCol>
                <a:gridCol w="3897842">
                  <a:extLst>
                    <a:ext uri="{9D8B030D-6E8A-4147-A177-3AD203B41FA5}">
                      <a16:colId xmlns:a16="http://schemas.microsoft.com/office/drawing/2014/main" val="2715060380"/>
                    </a:ext>
                  </a:extLst>
                </a:gridCol>
                <a:gridCol w="3897842">
                  <a:extLst>
                    <a:ext uri="{9D8B030D-6E8A-4147-A177-3AD203B41FA5}">
                      <a16:colId xmlns:a16="http://schemas.microsoft.com/office/drawing/2014/main" val="69131477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800" b="1" dirty="0"/>
                        <a:t>Produkt/potrawa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800" b="1" dirty="0"/>
                        <a:t>Na co zwrócić uwagę?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800" b="1" dirty="0"/>
                        <a:t>Możliwe rozwiązanie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14254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800" dirty="0"/>
                        <a:t>Zupa na wynos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800" dirty="0"/>
                        <a:t>wysoka temperatura, szczelność, transport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800"/>
                        <a:t>pojemnik odporny termicznie ze szczelnym zamknięciem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861889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800"/>
                        <a:t>Danie obiadowe do regeneracji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800" dirty="0"/>
                        <a:t>chłodzenie + późniejsze podgrzewanie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800"/>
                        <a:t>tacka przeznaczona do danego sposobu regeneracji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248079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800"/>
                        <a:t>Sałatka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800"/>
                        <a:t>świeżość, kondensacja, uszkodzenia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800" dirty="0"/>
                        <a:t>tacka/pojemnik zamykany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562657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800"/>
                        <a:t>Danie sous-vide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800" dirty="0"/>
                        <a:t>próżnia, obróbka w opakowaniu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800" dirty="0"/>
                        <a:t>worek przeznaczony do procesu sous-vide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25957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800"/>
                        <a:t>Danie cateringowe chłodzone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800"/>
                        <a:t>trwałość, transport, łańcuch chłodniczy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800" dirty="0"/>
                        <a:t>VAC/MAP lub tacka zamykana – zależnie od produktu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411636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800"/>
                        <a:t>Produkt delikatny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800"/>
                        <a:t>deformacja pod wpływem próżni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800" dirty="0"/>
                        <a:t>tacka, ewentualnie MAP zamiast klasycznej próżni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3100811"/>
                  </a:ext>
                </a:extLst>
              </a:tr>
            </a:tbl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312B757C-38D7-EC9E-0A9E-5D18F8CB6B71}"/>
              </a:ext>
            </a:extLst>
          </p:cNvPr>
          <p:cNvSpPr txBox="1"/>
          <p:nvPr/>
        </p:nvSpPr>
        <p:spPr>
          <a:xfrm>
            <a:off x="249238" y="1036558"/>
            <a:ext cx="117709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Tabela 3. Dobór systemu pakowania – przykłady.</a:t>
            </a:r>
          </a:p>
        </p:txBody>
      </p:sp>
    </p:spTree>
    <p:extLst>
      <p:ext uri="{BB962C8B-B14F-4D97-AF65-F5344CB8AC3E}">
        <p14:creationId xmlns:p14="http://schemas.microsoft.com/office/powerpoint/2010/main" val="8840694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796254-6A47-B202-C769-A9EC492C0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Błędy przy doborze opakowania w gastronomii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601639A-9C1F-D7FD-621F-C2DE3B9B6A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dobór opakowania wyłącznie na podstawie ceny lub wyglądu;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założenie, że każde opakowanie „do żywności” nadaje się do podgrzewania;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niedostosowanie materiału do temperatury produktu;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brak uwzględnienia zawartości tłuszczu i czasu kontaktu;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niewłaściwa szczelność opakowania dla produktów płynnych;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zastosowanie próżni do produktu podatnego na deformację;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nieuwzględnienie kondensacji pary wodnej;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brak dopasowania opakowania do warunków transportu;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przerwanie łańcucha chłodniczego mimo zastosowania VAC/MAP. </a:t>
            </a:r>
          </a:p>
          <a:p>
            <a:endParaRPr lang="pl-PL" b="1" dirty="0"/>
          </a:p>
          <a:p>
            <a:r>
              <a:rPr lang="pl-PL" b="1" dirty="0"/>
              <a:t>Nowoczesny system pakowania nie skompensuje błędów technologicznych ani niewłaściwych warunków przechowywania.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658269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05BD928-9880-F52F-84BB-9D5F5E27F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Bezpieczeństwo materiałów do kontaktu z żywnością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A1D4584-7CD2-2868-5AD1-53901FAA98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Materiał opakowaniowy nie może: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uwalniać do żywności substancji w ilościach zagrażających zdrowiu;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powodować niedopuszczalnych zmian składu żywności;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pogarszać jej cech organoleptycznych. </a:t>
            </a:r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Ocena bezpieczeństwa musi uwzględniać </a:t>
            </a:r>
            <a:r>
              <a:rPr lang="pl-PL" b="1" dirty="0"/>
              <a:t>rzeczywiste warunki kontaktu</a:t>
            </a:r>
            <a:r>
              <a:rPr lang="pl-PL" dirty="0"/>
              <a:t>:</a:t>
            </a:r>
          </a:p>
          <a:p>
            <a:r>
              <a:rPr lang="pl-PL" b="1" dirty="0"/>
              <a:t>rodzaj żywności × temperatura × czas kontaktu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131514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C347EC-A9E4-C748-9FAD-E39DA06C8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Algorytm doboru systemu pakowania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E6CAA5D-B663-8485-0730-AF80DDAD9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1158877"/>
            <a:ext cx="11692812" cy="5165723"/>
          </a:xfrm>
        </p:spPr>
        <p:txBody>
          <a:bodyPr>
            <a:normAutofit fontScale="77500" lnSpcReduction="20000"/>
          </a:bodyPr>
          <a:lstStyle/>
          <a:p>
            <a:r>
              <a:rPr lang="pl-PL" dirty="0"/>
              <a:t>1. Jaki produkt pakujemy?</a:t>
            </a:r>
          </a:p>
          <a:p>
            <a:r>
              <a:rPr lang="pl-PL" dirty="0"/>
              <a:t>↓</a:t>
            </a:r>
          </a:p>
          <a:p>
            <a:r>
              <a:rPr lang="pl-PL" dirty="0"/>
              <a:t>2. Jakie procesy ograniczają jego trwałość?</a:t>
            </a:r>
          </a:p>
          <a:p>
            <a:r>
              <a:rPr lang="pl-PL" dirty="0"/>
              <a:t>↓</a:t>
            </a:r>
          </a:p>
          <a:p>
            <a:r>
              <a:rPr lang="pl-PL" dirty="0"/>
              <a:t>3. W jakiej temperaturze będzie pakowany?</a:t>
            </a:r>
          </a:p>
          <a:p>
            <a:r>
              <a:rPr lang="pl-PL" dirty="0"/>
              <a:t>↓</a:t>
            </a:r>
          </a:p>
          <a:p>
            <a:r>
              <a:rPr lang="pl-PL" dirty="0"/>
              <a:t>4. Jak długo i w jakich warunkach będzie przechowywany?</a:t>
            </a:r>
          </a:p>
          <a:p>
            <a:r>
              <a:rPr lang="pl-PL" dirty="0"/>
              <a:t>↓</a:t>
            </a:r>
          </a:p>
          <a:p>
            <a:r>
              <a:rPr lang="pl-PL" dirty="0"/>
              <a:t>5. Jak będzie transportowany i podawany?</a:t>
            </a:r>
          </a:p>
          <a:p>
            <a:r>
              <a:rPr lang="pl-PL" dirty="0"/>
              <a:t>↓</a:t>
            </a:r>
          </a:p>
          <a:p>
            <a:r>
              <a:rPr lang="pl-PL" dirty="0"/>
              <a:t>6. Jaka metoda pakowania jest odpowiednia?</a:t>
            </a:r>
          </a:p>
          <a:p>
            <a:r>
              <a:rPr lang="pl-PL" dirty="0"/>
              <a:t>↓</a:t>
            </a:r>
          </a:p>
          <a:p>
            <a:r>
              <a:rPr lang="pl-PL" dirty="0"/>
              <a:t>7. Jakie urządzenie ją umożliwia?</a:t>
            </a:r>
          </a:p>
          <a:p>
            <a:r>
              <a:rPr lang="pl-PL" dirty="0"/>
              <a:t>↓</a:t>
            </a:r>
          </a:p>
          <a:p>
            <a:r>
              <a:rPr lang="pl-PL" dirty="0"/>
              <a:t>8. Jakich właściwości wymaga materiał opakowaniowy?</a:t>
            </a:r>
          </a:p>
        </p:txBody>
      </p:sp>
    </p:spTree>
    <p:extLst>
      <p:ext uri="{BB962C8B-B14F-4D97-AF65-F5344CB8AC3E}">
        <p14:creationId xmlns:p14="http://schemas.microsoft.com/office/powerpoint/2010/main" val="23746155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D18DDC-172A-C7C0-B2D4-4A2A2003F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Opakowania do kontaktu z żywnością-wymagania prawne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54D17D9-020B-E14F-C237-40122B23A0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b="1" dirty="0"/>
              <a:t>Materiały i wyroby przeznaczone do kontaktu z żywnością (FCM – Food </a:t>
            </a:r>
            <a:r>
              <a:rPr lang="pl-PL" b="1" dirty="0" err="1"/>
              <a:t>Contact</a:t>
            </a:r>
            <a:r>
              <a:rPr lang="pl-PL" b="1" dirty="0"/>
              <a:t> Materials)</a:t>
            </a:r>
            <a:r>
              <a:rPr lang="pl-PL" dirty="0"/>
              <a:t> muszą być bezpieczne w przewidywanych warunkach stosowania. Zgodnie z </a:t>
            </a:r>
            <a:r>
              <a:rPr lang="pl-PL" b="1" dirty="0"/>
              <a:t>Rozporządzeniem (WE) nr 1935/2004</a:t>
            </a:r>
            <a:r>
              <a:rPr lang="pl-PL" dirty="0"/>
              <a:t> materiały nie mogą przenosić swoich składników do żywności w ilościach, które mogłyby: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stanowić zagrożenie dla zdrowia człowieka;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powodować niedopuszczalne zmiany składu żywności;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powodować pogorszenie jej cech organoleptycznych. </a:t>
            </a:r>
          </a:p>
          <a:p>
            <a:r>
              <a:rPr lang="pl-PL" b="1" dirty="0"/>
              <a:t>Przy doborze opakowania należy uwzględnić:</a:t>
            </a:r>
            <a:r>
              <a:rPr lang="pl-PL" dirty="0"/>
              <a:t> </a:t>
            </a:r>
            <a:r>
              <a:rPr lang="pl-PL" b="1" dirty="0"/>
              <a:t>rodzaj żywności × temperaturę × czas kontaktu × sposób użytkowania. </a:t>
            </a:r>
            <a:r>
              <a:rPr lang="pl-PL" dirty="0"/>
              <a:t>Szczególnej uwagi wymagają opakowania przeznaczone do </a:t>
            </a:r>
            <a:r>
              <a:rPr lang="pl-PL" b="1" dirty="0"/>
              <a:t>gorących i tłustych potraw, mrożenia, podgrzewania oraz obróbki cieplnej w opakowaniu</a:t>
            </a:r>
            <a:r>
              <a:rPr lang="pl-PL" dirty="0"/>
              <a:t>. </a:t>
            </a:r>
            <a:r>
              <a:rPr lang="pl-PL" b="1" dirty="0"/>
              <a:t>Podstawa prawna:</a:t>
            </a:r>
            <a:r>
              <a:rPr lang="pl-PL" dirty="0"/>
              <a:t> Rozporządzenie (WE) nr 1935/2004.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931574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A2B477B-F568-BBFB-A3E0-C59B013A2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Tworzywa sztuczne - migracja i deklaracja zgodności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2C8E8C8-1E53-59F4-2AAE-99FE9F2E72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dirty="0"/>
              <a:t>Dla materiałów i wyrobów z tworzyw sztucznych przeznaczonych do kontaktu z żywnością szczegółowe wymagania określa </a:t>
            </a:r>
            <a:r>
              <a:rPr lang="pl-PL" b="1" dirty="0"/>
              <a:t>Rozporządzenie Komisji (UE) nr 10/2011</a:t>
            </a:r>
            <a:r>
              <a:rPr lang="pl-PL" dirty="0"/>
              <a:t>. </a:t>
            </a:r>
            <a:r>
              <a:rPr lang="pl-PL" b="1" dirty="0"/>
              <a:t>Migracja</a:t>
            </a:r>
            <a:r>
              <a:rPr lang="pl-PL" dirty="0"/>
              <a:t> oznacza przenikanie substancji z materiału opakowaniowego do żywności. Na poziom migracji mogą wpływać m.in.: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b="1" dirty="0"/>
              <a:t>temperatura i czas kontaktu;</a:t>
            </a:r>
            <a:r>
              <a:rPr lang="pl-PL" dirty="0"/>
              <a:t>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rodzaj produktu, w tym jego </a:t>
            </a:r>
            <a:r>
              <a:rPr lang="pl-PL" b="1" dirty="0"/>
              <a:t>zawartość tłuszczu</a:t>
            </a:r>
            <a:r>
              <a:rPr lang="pl-PL" dirty="0"/>
              <a:t>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właściwości materiału opakowaniowego;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warunki jego użytkowania. </a:t>
            </a:r>
          </a:p>
          <a:p>
            <a:r>
              <a:rPr lang="pl-PL" dirty="0"/>
              <a:t>Dlatego opakowanie powinno być stosowane </a:t>
            </a:r>
            <a:r>
              <a:rPr lang="pl-PL" b="1" dirty="0"/>
              <a:t>zgodnie z przeznaczeniem określonym przez producenta</a:t>
            </a:r>
            <a:r>
              <a:rPr lang="pl-PL" dirty="0"/>
              <a:t>, np. do kontaktu z żywnością gorącą, mrożoną czy do podgrzewania. W łańcuchu dostaw materiałom z tworzyw sztucznych, na etapach innych niż sprzedaż detaliczna, co do zasady towarzyszy </a:t>
            </a:r>
            <a:r>
              <a:rPr lang="pl-PL" b="1" dirty="0"/>
              <a:t>deklaracja zgodności (</a:t>
            </a:r>
            <a:r>
              <a:rPr lang="pl-PL" b="1" dirty="0" err="1"/>
              <a:t>Declaration</a:t>
            </a:r>
            <a:r>
              <a:rPr lang="pl-PL" b="1" dirty="0"/>
              <a:t> of </a:t>
            </a:r>
            <a:r>
              <a:rPr lang="pl-PL" b="1" dirty="0" err="1"/>
              <a:t>Compliance</a:t>
            </a:r>
            <a:r>
              <a:rPr lang="pl-PL" b="1" dirty="0"/>
              <a:t> – </a:t>
            </a:r>
            <a:r>
              <a:rPr lang="pl-PL" b="1" dirty="0" err="1"/>
              <a:t>DoC</a:t>
            </a:r>
            <a:r>
              <a:rPr lang="pl-PL" b="1" dirty="0"/>
              <a:t>)</a:t>
            </a:r>
            <a:r>
              <a:rPr lang="pl-PL" dirty="0"/>
              <a:t> potwierdzająca zgodność z odpowiednimi wymaganiami. </a:t>
            </a:r>
            <a:r>
              <a:rPr lang="pl-PL" b="1" dirty="0"/>
              <a:t>Podstawa prawna:</a:t>
            </a:r>
            <a:r>
              <a:rPr lang="pl-PL" dirty="0"/>
              <a:t> Rozporządzenie Komisji (UE) nr 10/2011.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812024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CFB066-E265-AD7A-4B70-89B54671F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Oznakowanie materiałów do kontaktu z żywnością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7F142D0-D37E-7D12-103B-A840739E27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/>
              <a:t>Materiały i wyroby, które nie są jeszcze w kontakcie z żywnością w momencie wprowadzania do obrotu, powinny być odpowiednio oznakowane. W zależności od produktu może to być: </a:t>
            </a:r>
            <a:r>
              <a:rPr lang="pl-PL" b="1" dirty="0"/>
              <a:t>„do kontaktu z żywnością” </a:t>
            </a:r>
            <a:r>
              <a:rPr lang="pl-PL" dirty="0"/>
              <a:t>lub </a:t>
            </a:r>
            <a:r>
              <a:rPr lang="pl-PL" b="1" dirty="0"/>
              <a:t>wskazanie konkretnego zastosowania </a:t>
            </a:r>
            <a:r>
              <a:rPr lang="pl-PL" dirty="0"/>
              <a:t>np. „butelka do wina”, „łyżka do zupy” lub </a:t>
            </a:r>
            <a:r>
              <a:rPr lang="pl-PL" b="1" dirty="0"/>
              <a:t>symbol kieliszka i widelca.</a:t>
            </a:r>
            <a:endParaRPr lang="pl-PL" dirty="0"/>
          </a:p>
          <a:p>
            <a:endParaRPr lang="pl-PL" dirty="0"/>
          </a:p>
          <a:p>
            <a:r>
              <a:rPr lang="pl-PL" dirty="0"/>
              <a:t>Dodatkowo, jeżeli jest to konieczne do bezpiecznego i właściwego użytkowania, podaje się </a:t>
            </a:r>
            <a:r>
              <a:rPr lang="pl-PL" b="1" dirty="0"/>
              <a:t>specjalne instrukcje lub ograniczenia stosowania</a:t>
            </a:r>
            <a:r>
              <a:rPr lang="pl-PL" dirty="0"/>
              <a:t>.</a:t>
            </a:r>
          </a:p>
          <a:p>
            <a:endParaRPr lang="pl-PL" b="1" dirty="0"/>
          </a:p>
          <a:p>
            <a:r>
              <a:rPr lang="pl-PL" dirty="0"/>
              <a:t>W praktyce gastronomicznej przed zastosowaniem opakowania należy sprawdzić, czy jest ono przeznaczone do konkretnego sposobu użycia – samo podobieństwo wyglądu opakowań nie świadczy o identycznych właściwościach</a:t>
            </a:r>
            <a:r>
              <a:rPr lang="pl-PL" b="1" dirty="0"/>
              <a:t>.</a:t>
            </a:r>
            <a:r>
              <a:rPr lang="pl-PL" dirty="0"/>
              <a:t> </a:t>
            </a:r>
            <a:r>
              <a:rPr lang="pl-PL" b="1" dirty="0"/>
              <a:t>Podstawa prawna:</a:t>
            </a:r>
            <a:r>
              <a:rPr lang="pl-PL" dirty="0"/>
              <a:t> Rozporządzenie (WE) nr 1935/2004, art. 15.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364402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706BFC-C09C-FCB4-D812-79F9BE145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Informacje na etykiecie żywności opakowanej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C37DFAE-34AA-BC19-E037-C83311284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898527"/>
            <a:ext cx="11692812" cy="5562598"/>
          </a:xfrm>
        </p:spPr>
        <p:txBody>
          <a:bodyPr>
            <a:normAutofit fontScale="77500" lnSpcReduction="20000"/>
          </a:bodyPr>
          <a:lstStyle/>
          <a:p>
            <a:r>
              <a:rPr lang="pl-PL" dirty="0"/>
              <a:t>Podstawowe wymagania dotyczące informacji przekazywanych konsumentowi określa </a:t>
            </a:r>
            <a:r>
              <a:rPr lang="pl-PL" b="1" dirty="0"/>
              <a:t>Rozporządzenie (UE) nr 1169/2011</a:t>
            </a:r>
            <a:r>
              <a:rPr lang="pl-PL" dirty="0"/>
              <a:t>. W przypadku </a:t>
            </a:r>
            <a:r>
              <a:rPr lang="pl-PL" b="1" dirty="0"/>
              <a:t>żywności opakowanej</a:t>
            </a:r>
            <a:r>
              <a:rPr lang="pl-PL" dirty="0"/>
              <a:t> obowiązkowe informacje obejmują m.in.: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b="1" dirty="0"/>
              <a:t>nazwę żywności;</a:t>
            </a:r>
            <a:r>
              <a:rPr lang="pl-PL" dirty="0"/>
              <a:t>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b="1" dirty="0"/>
              <a:t>wykaz składników;</a:t>
            </a:r>
            <a:r>
              <a:rPr lang="pl-PL" dirty="0"/>
              <a:t>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składniki lub substancje powodujące </a:t>
            </a:r>
            <a:r>
              <a:rPr lang="pl-PL" b="1" dirty="0"/>
              <a:t>alergie lub reakcje nietolerancji</a:t>
            </a:r>
            <a:r>
              <a:rPr lang="pl-PL" dirty="0"/>
              <a:t>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ilość określonych składników – jeżeli jest wymagana;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b="1" dirty="0"/>
              <a:t>ilość netto żywności;</a:t>
            </a:r>
            <a:r>
              <a:rPr lang="pl-PL" dirty="0"/>
              <a:t>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b="1" dirty="0"/>
              <a:t>datę minimalnej trwałości lub termin przydatności do spożycia;</a:t>
            </a:r>
            <a:r>
              <a:rPr lang="pl-PL" dirty="0"/>
              <a:t>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szczególne </a:t>
            </a:r>
            <a:r>
              <a:rPr lang="pl-PL" b="1" dirty="0"/>
              <a:t>warunki przechowywania i/lub użycia;</a:t>
            </a:r>
            <a:r>
              <a:rPr lang="pl-PL" dirty="0"/>
              <a:t>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dane podmiotu odpowiedzialnego za informację o żywności;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kraj lub miejsce pochodzenia – gdy jest wymagane;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b="1" dirty="0"/>
              <a:t>instrukcję użycia</a:t>
            </a:r>
            <a:r>
              <a:rPr lang="pl-PL" dirty="0"/>
              <a:t>, gdy jest potrzebna;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informację o </a:t>
            </a:r>
            <a:r>
              <a:rPr lang="pl-PL" b="1" dirty="0"/>
              <a:t>wartości odżywczej</a:t>
            </a:r>
            <a:r>
              <a:rPr lang="pl-PL" dirty="0"/>
              <a:t> – z uwzględnieniem wyjątków przewidzianych prawem. </a:t>
            </a:r>
          </a:p>
          <a:p>
            <a:r>
              <a:rPr lang="pl-PL" b="1" dirty="0"/>
              <a:t>Alergeny muszą być wyróżnione w wykazie składników</a:t>
            </a:r>
            <a:r>
              <a:rPr lang="pl-PL" dirty="0"/>
              <a:t>, np. za pomocą kroju pisma, stylu lub koloru tła wyraźnie odróżniającego je od pozostałych składników. </a:t>
            </a:r>
            <a:r>
              <a:rPr lang="pl-PL" b="1" dirty="0"/>
              <a:t>Podstawa prawna:</a:t>
            </a:r>
            <a:r>
              <a:rPr lang="pl-PL" dirty="0"/>
              <a:t> Rozporządzenie (UE) nr 1169/2011, w szczególności art. 9 i 21.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506566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31D5454-9E36-B24B-701A-66A5146C2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Dania na wynos/catering – informacje na etykiecie cz. 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74BEA57-0312-9DCA-6AF6-FEA626779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dirty="0"/>
              <a:t>Zakres wymaganych informacji zależy m.in. od tego, czy żywność jest pakowana na życzenie konsumenta, pakowana do bezpośredniej sprzedaży czy wprowadzana do obrotu jako żywność opakowana.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b="1" dirty="0"/>
              <a:t>W przypadku dań oferowanych przez zakłady gastronomiczne obowiązkową informacją dla konsumenta jest informacja o alergenach. </a:t>
            </a:r>
            <a:r>
              <a:rPr lang="pl-PL" dirty="0"/>
              <a:t>Należy zapewnić informację o obecności składników lub substancji powodujących </a:t>
            </a:r>
            <a:r>
              <a:rPr lang="pl-PL" b="1" dirty="0"/>
              <a:t>alergie lub reakcje nietolerancji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dirty="0"/>
              <a:t>Informacja o alergenach musi być </a:t>
            </a:r>
            <a:r>
              <a:rPr lang="pl-PL" b="1" dirty="0"/>
              <a:t>dostępna dla konsumenta przed dokonaniem zakupu</a:t>
            </a:r>
            <a:r>
              <a:rPr lang="pl-PL" dirty="0"/>
              <a:t> – dotyczy to również sprzedaży na odległość, np. zamówień internetowych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299540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CE12E2-9344-1331-DCCC-8CE3BCCA3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Dania na wynos/catering – informacje na etykiecie cz. II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4CB4854-E275-27CA-B2A1-27381DAFAF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dirty="0"/>
              <a:t>W praktyce cateringu warto dodatkowo podawać: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b="1" dirty="0"/>
              <a:t>nazwę potrawy;</a:t>
            </a:r>
            <a:r>
              <a:rPr lang="pl-PL" dirty="0"/>
              <a:t>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datę przygotowania/zapakowania;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b="1" dirty="0"/>
              <a:t>warunki przechowywania</a:t>
            </a:r>
            <a:r>
              <a:rPr lang="pl-PL" dirty="0"/>
              <a:t>, np. „przechowywać w temp. 0–4°C”;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informację dotyczącą czasu spożycia, jeśli została ustalona dla danego produktu;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b="1" dirty="0"/>
              <a:t>instrukcję podgrzewania/regeneracji</a:t>
            </a:r>
            <a:r>
              <a:rPr lang="pl-PL" dirty="0"/>
              <a:t>, jeśli jest potrzebna do prawidłowego użycia;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identyfikację zamówienia/odbiorcy, jeśli wymaga tego organizacja dystrybucji. </a:t>
            </a:r>
          </a:p>
          <a:p>
            <a:endParaRPr lang="pl-PL" b="1" dirty="0"/>
          </a:p>
          <a:p>
            <a:r>
              <a:rPr lang="pl-PL" b="1" dirty="0"/>
              <a:t>Uwaga:</a:t>
            </a:r>
            <a:r>
              <a:rPr lang="pl-PL" dirty="0"/>
              <a:t> nie każda potrawa zapakowana w restauracji „na wynos” staje się w rozumieniu prawa „żywnością opakowaną”. Dlatego nie należy automatycznie przenosić pełnego zestawu informacji wymaganych na etykiecie produktu detalicznego na każde danie </a:t>
            </a:r>
            <a:r>
              <a:rPr lang="pl-PL" dirty="0" err="1"/>
              <a:t>take</a:t>
            </a:r>
            <a:r>
              <a:rPr lang="pl-PL" dirty="0"/>
              <a:t> </a:t>
            </a:r>
            <a:r>
              <a:rPr lang="pl-PL" dirty="0" err="1"/>
              <a:t>away</a:t>
            </a:r>
            <a:r>
              <a:rPr lang="pl-PL" dirty="0"/>
              <a:t>. </a:t>
            </a:r>
            <a:r>
              <a:rPr lang="pl-PL" b="1" dirty="0"/>
              <a:t>Podstawa prawna:</a:t>
            </a:r>
            <a:r>
              <a:rPr lang="pl-PL" dirty="0"/>
              <a:t> Rozporządzenie (UE) nr 1169/2011, w szczególności art. 8, 14 i 44 oraz załącznik II; w Polsce również przepisy krajowe dotyczące informacji o żywności oferowanej bez opakowania.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336682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0F834F2-067B-F53D-8F2C-D178A5FC0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Opakowanie a środowisko – jak oceniać rozwiązanie?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79DBB08-7336-5EF5-45FC-251EA0E9C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b="1" dirty="0"/>
              <a:t>Czy opakowanie skutecznie chroni żywność? </a:t>
            </a:r>
            <a:r>
              <a:rPr lang="pl-PL" dirty="0"/>
              <a:t>Ograniczenie strat i marnowania żywności jest istotnym elementem oceny rozwiązania.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b="1" dirty="0"/>
              <a:t>Czy ilość materiału jest adekwatna do funkcji opakowania? </a:t>
            </a:r>
            <a:r>
              <a:rPr lang="pl-PL" dirty="0"/>
              <a:t>Należy dążyć do ograniczenia masy i objętości opakowania bez pogorszenia jego funkcji ochronnej.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b="1" dirty="0"/>
              <a:t>Czy opakowanie nadaje się do ponownego użycia lub recyklingu? </a:t>
            </a:r>
            <a:r>
              <a:rPr lang="pl-PL" dirty="0"/>
              <a:t>Znaczenie mają rodzaj materiału, liczba połączonych materiałów oraz możliwość ich rozdzielenia.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b="1" dirty="0"/>
              <a:t>Jaki jest wpływ opakowania na transport i dystrybucję? </a:t>
            </a:r>
            <a:r>
              <a:rPr lang="pl-PL" dirty="0"/>
              <a:t>Masa, objętość i możliwość efektywnego układania opakowań wpływają na wykorzystanie przestrzeni transportowej.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b="1" dirty="0"/>
              <a:t>Co stanie się z opakowaniem po użyciu? </a:t>
            </a:r>
            <a:r>
              <a:rPr lang="pl-PL" dirty="0"/>
              <a:t>Należy uwzględnić możliwości zbiórki, ponownego użycia, recyklingu lub innego zagospodarowania odpadu.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endParaRPr lang="pl-PL" dirty="0"/>
          </a:p>
          <a:p>
            <a:pPr lvl="0"/>
            <a:r>
              <a:rPr lang="pl-PL" dirty="0"/>
              <a:t>Opakowanie powinno wykorzystywać </a:t>
            </a:r>
            <a:r>
              <a:rPr lang="pl-PL" b="1" dirty="0"/>
              <a:t>minimalną ilość materiału niezbędną do zapewnienia bezpieczeństwa, jakości i trwałości żywności</a:t>
            </a:r>
            <a:r>
              <a:rPr lang="pl-PL" dirty="0"/>
              <a:t>. </a:t>
            </a:r>
          </a:p>
          <a:p>
            <a:pPr lvl="0"/>
            <a:endParaRPr lang="pl-PL" sz="2600" dirty="0"/>
          </a:p>
          <a:p>
            <a:pPr lvl="0"/>
            <a:r>
              <a:rPr lang="pl-PL" sz="2600" dirty="0"/>
              <a:t>OCHRONA ŻYWNOŚCI → MINIMALIZACJA MATERIAŁU → TRANSPORT → PONOWNE UŻYCIE/ RECYKLING</a:t>
            </a:r>
          </a:p>
        </p:txBody>
      </p:sp>
    </p:spTree>
    <p:extLst>
      <p:ext uri="{BB962C8B-B14F-4D97-AF65-F5344CB8AC3E}">
        <p14:creationId xmlns:p14="http://schemas.microsoft.com/office/powerpoint/2010/main" val="7948934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04FA2AC-DF43-5A99-8E8E-6E556A112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Urządzenia dostępne w Katedrze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D4E9EAF-A5DD-3ED6-D37E-0A826F768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/>
              <a:t>Podczas pokazu zwróć uwagę na: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zasadę działania urządzenia;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sposób usuwania powietrza;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możliwość wprowadzania gazu;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sposób zgrzewania;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rodzaj stosowanego opakowania;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parametry procesu; </a:t>
            </a:r>
          </a:p>
          <a:p>
            <a:pPr marL="457200" lvl="0" indent="-457200">
              <a:buFont typeface="Wingdings" panose="05000000000000000000" pitchFamily="2" charset="2"/>
              <a:buChar char="ü"/>
            </a:pPr>
            <a:r>
              <a:rPr lang="pl-PL" dirty="0"/>
              <a:t>potencjalne zastosowania gastronomiczne. </a:t>
            </a:r>
          </a:p>
          <a:p>
            <a:endParaRPr lang="pl-PL" b="1" dirty="0"/>
          </a:p>
          <a:p>
            <a:r>
              <a:rPr lang="pl-PL" b="1" dirty="0"/>
              <a:t>Pytanie: Dla jakiego produktu i systemu dystrybucji zastosował(a)byś dane urządzenie – i dlaczego?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085072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2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3271837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Monika Marcinkowska-Lesiak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7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327794503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5" id="{AE6FED57-12CE-420A-918C-269F7DDA474D}" vid="{BDBD4BA6-BDF1-46BC-8B03-1D75DAB3598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C7DB16464EA14FBF6B42F82D30DF81" ma:contentTypeVersion="39" ma:contentTypeDescription="Utwórz nowy dokument." ma:contentTypeScope="" ma:versionID="66640f4cbf34ac64a1f4fb34785b3ccd">
  <xsd:schema xmlns:xsd="http://www.w3.org/2001/XMLSchema" xmlns:xs="http://www.w3.org/2001/XMLSchema" xmlns:p="http://schemas.microsoft.com/office/2006/metadata/properties" xmlns:ns3="3a7bb896-b877-4fc5-9c26-9e0c8ea57ac1" xmlns:ns4="d4da89b6-8039-465a-bebe-281e6191db8d" targetNamespace="http://schemas.microsoft.com/office/2006/metadata/properties" ma:root="true" ma:fieldsID="196485ad78d08d68e96a396c2b822c02" ns3:_="" ns4:_="">
    <xsd:import namespace="3a7bb896-b877-4fc5-9c26-9e0c8ea57ac1"/>
    <xsd:import namespace="d4da89b6-8039-465a-bebe-281e6191db8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_activity" minOccurs="0"/>
                <xsd:element ref="ns3:Teams_Channel_Section_Location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bb896-b877-4fc5-9c26-9e0c8ea57a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NotebookType" ma:index="10" nillable="true" ma:displayName="Notebook Type" ma:internalName="NotebookType">
      <xsd:simpleType>
        <xsd:restriction base="dms:Text"/>
      </xsd:simpleType>
    </xsd:element>
    <xsd:element name="FolderType" ma:index="11" nillable="true" ma:displayName="Folder Type" ma:internalName="FolderType">
      <xsd:simpleType>
        <xsd:restriction base="dms:Text"/>
      </xsd:simpleType>
    </xsd:element>
    <xsd:element name="CultureName" ma:index="12" nillable="true" ma:displayName="Culture Name" ma:internalName="CultureName">
      <xsd:simpleType>
        <xsd:restriction base="dms:Text"/>
      </xsd:simpleType>
    </xsd:element>
    <xsd:element name="AppVersion" ma:index="13" nillable="true" ma:displayName="App Version" ma:internalName="AppVersion">
      <xsd:simpleType>
        <xsd:restriction base="dms:Text"/>
      </xsd:simpleType>
    </xsd:element>
    <xsd:element name="TeamsChannelId" ma:index="14" nillable="true" ma:displayName="Teams Channel Id" ma:internalName="TeamsChannelId">
      <xsd:simpleType>
        <xsd:restriction base="dms:Text"/>
      </xsd:simpleType>
    </xsd:element>
    <xsd:element name="Owner" ma:index="1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6" nillable="true" ma:displayName="Math Settings" ma:internalName="Math_Settings">
      <xsd:simpleType>
        <xsd:restriction base="dms:Text"/>
      </xsd:simpleType>
    </xsd:element>
    <xsd:element name="DefaultSectionNames" ma:index="1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8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19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0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1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8" nillable="true" ma:displayName="Is Collaboration Space Locked" ma:internalName="Is_Collaboration_Space_Locked">
      <xsd:simpleType>
        <xsd:restriction base="dms:Boolean"/>
      </xsd:simpleType>
    </xsd:element>
    <xsd:element name="IsNotebookLocked" ma:index="29" nillable="true" ma:displayName="Is Notebook Locked" ma:internalName="IsNotebookLocked">
      <xsd:simpleType>
        <xsd:restriction base="dms:Boolean"/>
      </xsd:simpleType>
    </xsd:element>
    <xsd:element name="MediaServiceAutoKeyPoints" ma:index="3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6" nillable="true" ma:displayName="Tags" ma:internalName="MediaServiceAutoTags" ma:readOnly="true">
      <xsd:simpleType>
        <xsd:restriction base="dms:Text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40" nillable="true" ma:displayName="Location" ma:internalName="MediaServiceLocation" ma:readOnly="true">
      <xsd:simpleType>
        <xsd:restriction base="dms:Text"/>
      </xsd:simpleType>
    </xsd:element>
    <xsd:element name="MediaLengthInSeconds" ma:index="4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42" nillable="true" ma:displayName="_activity" ma:hidden="true" ma:internalName="_activity">
      <xsd:simpleType>
        <xsd:restriction base="dms:Note"/>
      </xsd:simpleType>
    </xsd:element>
    <xsd:element name="Teams_Channel_Section_Location" ma:index="43" nillable="true" ma:displayName="Teams Channel Section Location" ma:internalName="Teams_Channel_Section_Location">
      <xsd:simpleType>
        <xsd:restriction base="dms:Text"/>
      </xsd:simpleType>
    </xsd:element>
    <xsd:element name="MediaServiceObjectDetectorVersions" ma:index="4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45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da89b6-8039-465a-bebe-281e6191db8d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2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as_Teacher_Only_SectionGroup xmlns="3a7bb896-b877-4fc5-9c26-9e0c8ea57ac1" xsi:nil="true"/>
    <CultureName xmlns="3a7bb896-b877-4fc5-9c26-9e0c8ea57ac1" xsi:nil="true"/>
    <Owner xmlns="3a7bb896-b877-4fc5-9c26-9e0c8ea57ac1">
      <UserInfo>
        <DisplayName/>
        <AccountId xsi:nil="true"/>
        <AccountType/>
      </UserInfo>
    </Owner>
    <Students xmlns="3a7bb896-b877-4fc5-9c26-9e0c8ea57ac1">
      <UserInfo>
        <DisplayName/>
        <AccountId xsi:nil="true"/>
        <AccountType/>
      </UserInfo>
    </Students>
    <Invited_Students xmlns="3a7bb896-b877-4fc5-9c26-9e0c8ea57ac1" xsi:nil="true"/>
    <Math_Settings xmlns="3a7bb896-b877-4fc5-9c26-9e0c8ea57ac1" xsi:nil="true"/>
    <Templates xmlns="3a7bb896-b877-4fc5-9c26-9e0c8ea57ac1" xsi:nil="true"/>
    <Teachers xmlns="3a7bb896-b877-4fc5-9c26-9e0c8ea57ac1">
      <UserInfo>
        <DisplayName/>
        <AccountId xsi:nil="true"/>
        <AccountType/>
      </UserInfo>
    </Teachers>
    <AppVersion xmlns="3a7bb896-b877-4fc5-9c26-9e0c8ea57ac1" xsi:nil="true"/>
    <LMS_Mappings xmlns="3a7bb896-b877-4fc5-9c26-9e0c8ea57ac1" xsi:nil="true"/>
    <Invited_Teachers xmlns="3a7bb896-b877-4fc5-9c26-9e0c8ea57ac1" xsi:nil="true"/>
    <DefaultSectionNames xmlns="3a7bb896-b877-4fc5-9c26-9e0c8ea57ac1" xsi:nil="true"/>
    <Is_Collaboration_Space_Locked xmlns="3a7bb896-b877-4fc5-9c26-9e0c8ea57ac1" xsi:nil="true"/>
    <Teams_Channel_Section_Location xmlns="3a7bb896-b877-4fc5-9c26-9e0c8ea57ac1" xsi:nil="true"/>
    <Self_Registration_Enabled xmlns="3a7bb896-b877-4fc5-9c26-9e0c8ea57ac1" xsi:nil="true"/>
    <FolderType xmlns="3a7bb896-b877-4fc5-9c26-9e0c8ea57ac1" xsi:nil="true"/>
    <_activity xmlns="3a7bb896-b877-4fc5-9c26-9e0c8ea57ac1" xsi:nil="true"/>
    <NotebookType xmlns="3a7bb896-b877-4fc5-9c26-9e0c8ea57ac1" xsi:nil="true"/>
    <Student_Groups xmlns="3a7bb896-b877-4fc5-9c26-9e0c8ea57ac1">
      <UserInfo>
        <DisplayName/>
        <AccountId xsi:nil="true"/>
        <AccountType/>
      </UserInfo>
    </Student_Groups>
    <Distribution_Groups xmlns="3a7bb896-b877-4fc5-9c26-9e0c8ea57ac1" xsi:nil="true"/>
    <TeamsChannelId xmlns="3a7bb896-b877-4fc5-9c26-9e0c8ea57ac1" xsi:nil="true"/>
    <IsNotebookLocked xmlns="3a7bb896-b877-4fc5-9c26-9e0c8ea57ac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469AB4A-098A-4FCE-B7B8-BD9FE6010D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7bb896-b877-4fc5-9c26-9e0c8ea57ac1"/>
    <ds:schemaRef ds:uri="d4da89b6-8039-465a-bebe-281e6191db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2ACD6F-0090-4B98-A176-A360119E5134}">
  <ds:schemaRefs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purl.org/dc/dcmitype/"/>
    <ds:schemaRef ds:uri="d4da89b6-8039-465a-bebe-281e6191db8d"/>
    <ds:schemaRef ds:uri="3a7bb896-b877-4fc5-9c26-9e0c8ea57ac1"/>
    <ds:schemaRef ds:uri="http://purl.org/dc/elements/1.1/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FERS_Systemy_Prezentacja_Szablon</Template>
  <TotalTime>176</TotalTime>
  <Words>2924</Words>
  <Application>Microsoft Office PowerPoint</Application>
  <PresentationFormat>Panoramiczny</PresentationFormat>
  <Paragraphs>394</Paragraphs>
  <Slides>39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39</vt:i4>
      </vt:variant>
    </vt:vector>
  </HeadingPairs>
  <TitlesOfParts>
    <vt:vector size="47" baseType="lpstr">
      <vt:lpstr>Arial</vt:lpstr>
      <vt:lpstr>Calibri</vt:lpstr>
      <vt:lpstr>Calibri Light</vt:lpstr>
      <vt:lpstr>Courier New</vt:lpstr>
      <vt:lpstr>Times New Roman</vt:lpstr>
      <vt:lpstr>Verdana</vt:lpstr>
      <vt:lpstr>Wingdings</vt:lpstr>
      <vt:lpstr>Motyw pakietu Office</vt:lpstr>
      <vt:lpstr>Zrównoważony Kampus SGGW –  - kształcenie na rzecz branż kluczowych</vt:lpstr>
      <vt:lpstr>Systemy technologiczne w produkcji potraw</vt:lpstr>
      <vt:lpstr>Cel ćwiczenia</vt:lpstr>
      <vt:lpstr>Opakowanie jako element systemu technologicznego</vt:lpstr>
      <vt:lpstr>Podstawowe funkcje opakowania</vt:lpstr>
      <vt:lpstr>Produkt determinuje wymagania wobec opakowania</vt:lpstr>
      <vt:lpstr>Jak opakowanie ogranicza zmiany jakości?</vt:lpstr>
      <vt:lpstr>Właściwości barierowe materiałów</vt:lpstr>
      <vt:lpstr>Materiały opakowaniowe I</vt:lpstr>
      <vt:lpstr>Materiały opakowaniowe II</vt:lpstr>
      <vt:lpstr>Materiały wielowarstwowe</vt:lpstr>
      <vt:lpstr>Jak właściwości potrawy wpływają na dobór opakowania?</vt:lpstr>
      <vt:lpstr>Temperatura jako kryterium doboru</vt:lpstr>
      <vt:lpstr>Czy w opakowaniu można podgrzewać żywność?</vt:lpstr>
      <vt:lpstr>Wybrane systemy pakowania</vt:lpstr>
      <vt:lpstr>Pakowanie próżniowe (VP)</vt:lpstr>
      <vt:lpstr>Pakowarka komorowa – zasada działania</vt:lpstr>
      <vt:lpstr>Pakowanie próżniowe z efektem skin (VSP)</vt:lpstr>
      <vt:lpstr>Pakowanie w atmosferze modyfikowanej – MAP</vt:lpstr>
      <vt:lpstr>Pakowarka SEALPAC M3</vt:lpstr>
      <vt:lpstr>Gazy stosowane w MAP</vt:lpstr>
      <vt:lpstr>MAP – produkt, atmosfera i opakowanie</vt:lpstr>
      <vt:lpstr>Jak można wytworzyć MAP?</vt:lpstr>
      <vt:lpstr>Pakowanie potraw gorących</vt:lpstr>
      <vt:lpstr>Pakowanie w systemach cook-chill i cook-freeze</vt:lpstr>
      <vt:lpstr>Pakowanie w cateringu</vt:lpstr>
      <vt:lpstr>Dobór systemu pakowania – przykłady gastronomiczne</vt:lpstr>
      <vt:lpstr>Błędy przy doborze opakowania w gastronomii</vt:lpstr>
      <vt:lpstr>Bezpieczeństwo materiałów do kontaktu z żywnością</vt:lpstr>
      <vt:lpstr>Algorytm doboru systemu pakowania</vt:lpstr>
      <vt:lpstr>Opakowania do kontaktu z żywnością-wymagania prawne</vt:lpstr>
      <vt:lpstr>Tworzywa sztuczne - migracja i deklaracja zgodności</vt:lpstr>
      <vt:lpstr>Oznakowanie materiałów do kontaktu z żywnością</vt:lpstr>
      <vt:lpstr>Informacje na etykiecie żywności opakowanej</vt:lpstr>
      <vt:lpstr>Dania na wynos/catering – informacje na etykiecie cz. I</vt:lpstr>
      <vt:lpstr>Dania na wynos/catering – informacje na etykiecie cz. II</vt:lpstr>
      <vt:lpstr>Opakowanie a środowisko – jak oceniać rozwiązanie?</vt:lpstr>
      <vt:lpstr>Urządzenia dostępne w Katedrze</vt:lpstr>
      <vt:lpstr>Autor utworu: Monika Marcinkowska-Lesiak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Zrównoważony Kampus SGGW –  - kształcenie na rzecz branż kluczowych</dc:title>
  <dc:creator>Weronika Bińkowska</dc:creator>
  <cp:lastModifiedBy>Beata Grzesiak</cp:lastModifiedBy>
  <cp:revision>3</cp:revision>
  <cp:lastPrinted>2024-05-21T11:11:19Z</cp:lastPrinted>
  <dcterms:created xsi:type="dcterms:W3CDTF">2026-08-06T10:56:09Z</dcterms:created>
  <dcterms:modified xsi:type="dcterms:W3CDTF">2026-10-01T08:38:34Z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0x010100A2C7DB16464EA14FBF6B42F82D30DF81</vt:lpwstr>
  </property>
</Properties>
</file>