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59"/>
  </p:notesMasterIdLst>
  <p:sldIdLst>
    <p:sldId id="295" r:id="rId5"/>
    <p:sldId id="297" r:id="rId6"/>
    <p:sldId id="298" r:id="rId7"/>
    <p:sldId id="299" r:id="rId8"/>
    <p:sldId id="300" r:id="rId9"/>
    <p:sldId id="301" r:id="rId10"/>
    <p:sldId id="302" r:id="rId11"/>
    <p:sldId id="306" r:id="rId12"/>
    <p:sldId id="307" r:id="rId13"/>
    <p:sldId id="308" r:id="rId14"/>
    <p:sldId id="309" r:id="rId15"/>
    <p:sldId id="310" r:id="rId16"/>
    <p:sldId id="303" r:id="rId17"/>
    <p:sldId id="304" r:id="rId18"/>
    <p:sldId id="305" r:id="rId19"/>
    <p:sldId id="311" r:id="rId20"/>
    <p:sldId id="312" r:id="rId21"/>
    <p:sldId id="313" r:id="rId22"/>
    <p:sldId id="314" r:id="rId23"/>
    <p:sldId id="315" r:id="rId24"/>
    <p:sldId id="316" r:id="rId25"/>
    <p:sldId id="317" r:id="rId26"/>
    <p:sldId id="318" r:id="rId27"/>
    <p:sldId id="319" r:id="rId28"/>
    <p:sldId id="320" r:id="rId29"/>
    <p:sldId id="321" r:id="rId30"/>
    <p:sldId id="322" r:id="rId31"/>
    <p:sldId id="323" r:id="rId32"/>
    <p:sldId id="324" r:id="rId33"/>
    <p:sldId id="325" r:id="rId34"/>
    <p:sldId id="326" r:id="rId35"/>
    <p:sldId id="327" r:id="rId36"/>
    <p:sldId id="328" r:id="rId37"/>
    <p:sldId id="329" r:id="rId38"/>
    <p:sldId id="330" r:id="rId39"/>
    <p:sldId id="331" r:id="rId40"/>
    <p:sldId id="332" r:id="rId41"/>
    <p:sldId id="333" r:id="rId42"/>
    <p:sldId id="334" r:id="rId43"/>
    <p:sldId id="335" r:id="rId44"/>
    <p:sldId id="336" r:id="rId45"/>
    <p:sldId id="337" r:id="rId46"/>
    <p:sldId id="338" r:id="rId47"/>
    <p:sldId id="339" r:id="rId48"/>
    <p:sldId id="340" r:id="rId49"/>
    <p:sldId id="341" r:id="rId50"/>
    <p:sldId id="342" r:id="rId51"/>
    <p:sldId id="343" r:id="rId52"/>
    <p:sldId id="344" r:id="rId53"/>
    <p:sldId id="345" r:id="rId54"/>
    <p:sldId id="346" r:id="rId55"/>
    <p:sldId id="347" r:id="rId56"/>
    <p:sldId id="348" r:id="rId57"/>
    <p:sldId id="296" r:id="rId58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iej Czubiński" initials="MC" lastIdx="0" clrIdx="0">
    <p:extLst>
      <p:ext uri="{19B8F6BF-5375-455C-9EA6-DF929625EA0E}">
        <p15:presenceInfo xmlns:p15="http://schemas.microsoft.com/office/powerpoint/2012/main" userId="S-1-5-21-1876378279-2925438744-434655709-12553" providerId="AD"/>
      </p:ext>
    </p:extLst>
  </p:cmAuthor>
  <p:cmAuthor id="2" name="Justyna Sienkiewicz" initials="JS" lastIdx="1" clrIdx="1">
    <p:extLst>
      <p:ext uri="{19B8F6BF-5375-455C-9EA6-DF929625EA0E}">
        <p15:presenceInfo xmlns:p15="http://schemas.microsoft.com/office/powerpoint/2012/main" userId="S-1-5-21-1876378279-2925438744-434655709-570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FF6B6B"/>
    <a:srgbClr val="6BB1E2"/>
    <a:srgbClr val="C5521C"/>
    <a:srgbClr val="4DB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Bez stylu, siatka tabeli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083E6E3-FA7D-4D7B-A595-EF9225AFEA82}" styleName="Styl jasny 1 — Ak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2208" autoAdjust="0"/>
  </p:normalViewPr>
  <p:slideViewPr>
    <p:cSldViewPr snapToGrid="0" showGuides="1">
      <p:cViewPr varScale="1">
        <p:scale>
          <a:sx n="102" d="100"/>
          <a:sy n="102" d="100"/>
        </p:scale>
        <p:origin x="138" y="102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-2897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5" Type="http://schemas.openxmlformats.org/officeDocument/2006/relationships/slide" Target="slides/slide1.xml"/><Relationship Id="rId61" Type="http://schemas.openxmlformats.org/officeDocument/2006/relationships/presProps" Target="presProp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commentAuthors" Target="commentAuthors.xml"/><Relationship Id="rId65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eronika Bińkowska" userId="35d0cf25-24f6-4e2d-83be-81582afcfd4d" providerId="ADAL" clId="{86E2D0CA-B2A2-41F0-A1D9-349E4B779FAE}"/>
    <pc:docChg chg="undo custSel modSld">
      <pc:chgData name="Weronika Bińkowska" userId="35d0cf25-24f6-4e2d-83be-81582afcfd4d" providerId="ADAL" clId="{86E2D0CA-B2A2-41F0-A1D9-349E4B779FAE}" dt="2026-09-18T08:23:53.650" v="187" actId="27636"/>
      <pc:docMkLst>
        <pc:docMk/>
      </pc:docMkLst>
      <pc:sldChg chg="modSp mod">
        <pc:chgData name="Weronika Bińkowska" userId="35d0cf25-24f6-4e2d-83be-81582afcfd4d" providerId="ADAL" clId="{86E2D0CA-B2A2-41F0-A1D9-349E4B779FAE}" dt="2026-08-06T10:49:18.128" v="1"/>
        <pc:sldMkLst>
          <pc:docMk/>
          <pc:sldMk cId="925041678" sldId="297"/>
        </pc:sldMkLst>
      </pc:sldChg>
      <pc:sldChg chg="modSp mod">
        <pc:chgData name="Weronika Bińkowska" userId="35d0cf25-24f6-4e2d-83be-81582afcfd4d" providerId="ADAL" clId="{86E2D0CA-B2A2-41F0-A1D9-349E4B779FAE}" dt="2026-09-18T08:14:16.278" v="4" actId="114"/>
        <pc:sldMkLst>
          <pc:docMk/>
          <pc:sldMk cId="3590548180" sldId="299"/>
        </pc:sldMkLst>
        <pc:spChg chg="mod">
          <ac:chgData name="Weronika Bińkowska" userId="35d0cf25-24f6-4e2d-83be-81582afcfd4d" providerId="ADAL" clId="{86E2D0CA-B2A2-41F0-A1D9-349E4B779FAE}" dt="2026-09-18T08:14:16.278" v="4" actId="114"/>
          <ac:spMkLst>
            <pc:docMk/>
            <pc:sldMk cId="3590548180" sldId="299"/>
            <ac:spMk id="3" creationId="{09A5996A-830A-49BE-AEC5-795636858F92}"/>
          </ac:spMkLst>
        </pc:spChg>
      </pc:sldChg>
      <pc:sldChg chg="modSp mod">
        <pc:chgData name="Weronika Bińkowska" userId="35d0cf25-24f6-4e2d-83be-81582afcfd4d" providerId="ADAL" clId="{86E2D0CA-B2A2-41F0-A1D9-349E4B779FAE}" dt="2026-09-18T08:14:24.217" v="5" actId="20577"/>
        <pc:sldMkLst>
          <pc:docMk/>
          <pc:sldMk cId="1735480521" sldId="301"/>
        </pc:sldMkLst>
        <pc:spChg chg="mod">
          <ac:chgData name="Weronika Bińkowska" userId="35d0cf25-24f6-4e2d-83be-81582afcfd4d" providerId="ADAL" clId="{86E2D0CA-B2A2-41F0-A1D9-349E4B779FAE}" dt="2026-09-18T08:14:24.217" v="5" actId="20577"/>
          <ac:spMkLst>
            <pc:docMk/>
            <pc:sldMk cId="1735480521" sldId="301"/>
            <ac:spMk id="3" creationId="{09A5996A-830A-49BE-AEC5-795636858F92}"/>
          </ac:spMkLst>
        </pc:spChg>
      </pc:sldChg>
      <pc:sldChg chg="modSp mod">
        <pc:chgData name="Weronika Bińkowska" userId="35d0cf25-24f6-4e2d-83be-81582afcfd4d" providerId="ADAL" clId="{86E2D0CA-B2A2-41F0-A1D9-349E4B779FAE}" dt="2026-09-18T08:15:54.863" v="36" actId="20577"/>
        <pc:sldMkLst>
          <pc:docMk/>
          <pc:sldMk cId="1351171320" sldId="303"/>
        </pc:sldMkLst>
        <pc:spChg chg="mod">
          <ac:chgData name="Weronika Bińkowska" userId="35d0cf25-24f6-4e2d-83be-81582afcfd4d" providerId="ADAL" clId="{86E2D0CA-B2A2-41F0-A1D9-349E4B779FAE}" dt="2026-09-18T08:15:54.863" v="36" actId="20577"/>
          <ac:spMkLst>
            <pc:docMk/>
            <pc:sldMk cId="1351171320" sldId="303"/>
            <ac:spMk id="3" creationId="{09A5996A-830A-49BE-AEC5-795636858F92}"/>
          </ac:spMkLst>
        </pc:spChg>
      </pc:sldChg>
      <pc:sldChg chg="modSp mod">
        <pc:chgData name="Weronika Bińkowska" userId="35d0cf25-24f6-4e2d-83be-81582afcfd4d" providerId="ADAL" clId="{86E2D0CA-B2A2-41F0-A1D9-349E4B779FAE}" dt="2026-09-18T08:16:01.556" v="39" actId="27636"/>
        <pc:sldMkLst>
          <pc:docMk/>
          <pc:sldMk cId="3586670247" sldId="304"/>
        </pc:sldMkLst>
        <pc:spChg chg="mod">
          <ac:chgData name="Weronika Bińkowska" userId="35d0cf25-24f6-4e2d-83be-81582afcfd4d" providerId="ADAL" clId="{86E2D0CA-B2A2-41F0-A1D9-349E4B779FAE}" dt="2026-09-18T08:16:01.556" v="39" actId="27636"/>
          <ac:spMkLst>
            <pc:docMk/>
            <pc:sldMk cId="3586670247" sldId="304"/>
            <ac:spMk id="3" creationId="{09A5996A-830A-49BE-AEC5-795636858F92}"/>
          </ac:spMkLst>
        </pc:spChg>
      </pc:sldChg>
      <pc:sldChg chg="modSp mod">
        <pc:chgData name="Weronika Bińkowska" userId="35d0cf25-24f6-4e2d-83be-81582afcfd4d" providerId="ADAL" clId="{86E2D0CA-B2A2-41F0-A1D9-349E4B779FAE}" dt="2026-09-18T08:16:08.568" v="40" actId="20577"/>
        <pc:sldMkLst>
          <pc:docMk/>
          <pc:sldMk cId="42573820" sldId="305"/>
        </pc:sldMkLst>
        <pc:spChg chg="mod">
          <ac:chgData name="Weronika Bińkowska" userId="35d0cf25-24f6-4e2d-83be-81582afcfd4d" providerId="ADAL" clId="{86E2D0CA-B2A2-41F0-A1D9-349E4B779FAE}" dt="2026-09-18T08:16:08.568" v="40" actId="20577"/>
          <ac:spMkLst>
            <pc:docMk/>
            <pc:sldMk cId="42573820" sldId="305"/>
            <ac:spMk id="3" creationId="{09A5996A-830A-49BE-AEC5-795636858F92}"/>
          </ac:spMkLst>
        </pc:spChg>
      </pc:sldChg>
      <pc:sldChg chg="modSp mod">
        <pc:chgData name="Weronika Bińkowska" userId="35d0cf25-24f6-4e2d-83be-81582afcfd4d" providerId="ADAL" clId="{86E2D0CA-B2A2-41F0-A1D9-349E4B779FAE}" dt="2026-09-18T08:21:42.495" v="177" actId="20577"/>
        <pc:sldMkLst>
          <pc:docMk/>
          <pc:sldMk cId="2286470696" sldId="306"/>
        </pc:sldMkLst>
        <pc:spChg chg="mod">
          <ac:chgData name="Weronika Bińkowska" userId="35d0cf25-24f6-4e2d-83be-81582afcfd4d" providerId="ADAL" clId="{86E2D0CA-B2A2-41F0-A1D9-349E4B779FAE}" dt="2026-09-18T08:21:42.495" v="177" actId="20577"/>
          <ac:spMkLst>
            <pc:docMk/>
            <pc:sldMk cId="2286470696" sldId="306"/>
            <ac:spMk id="3" creationId="{09A5996A-830A-49BE-AEC5-795636858F92}"/>
          </ac:spMkLst>
        </pc:spChg>
      </pc:sldChg>
      <pc:sldChg chg="modSp mod">
        <pc:chgData name="Weronika Bińkowska" userId="35d0cf25-24f6-4e2d-83be-81582afcfd4d" providerId="ADAL" clId="{86E2D0CA-B2A2-41F0-A1D9-349E4B779FAE}" dt="2026-09-18T08:15:19.169" v="20" actId="27636"/>
        <pc:sldMkLst>
          <pc:docMk/>
          <pc:sldMk cId="111873056" sldId="307"/>
        </pc:sldMkLst>
        <pc:spChg chg="mod">
          <ac:chgData name="Weronika Bińkowska" userId="35d0cf25-24f6-4e2d-83be-81582afcfd4d" providerId="ADAL" clId="{86E2D0CA-B2A2-41F0-A1D9-349E4B779FAE}" dt="2026-09-18T08:15:19.169" v="20" actId="27636"/>
          <ac:spMkLst>
            <pc:docMk/>
            <pc:sldMk cId="111873056" sldId="307"/>
            <ac:spMk id="3" creationId="{09A5996A-830A-49BE-AEC5-795636858F92}"/>
          </ac:spMkLst>
        </pc:spChg>
        <pc:graphicFrameChg chg="mod modGraphic">
          <ac:chgData name="Weronika Bińkowska" userId="35d0cf25-24f6-4e2d-83be-81582afcfd4d" providerId="ADAL" clId="{86E2D0CA-B2A2-41F0-A1D9-349E4B779FAE}" dt="2026-09-18T08:15:14.943" v="16" actId="1076"/>
          <ac:graphicFrameMkLst>
            <pc:docMk/>
            <pc:sldMk cId="111873056" sldId="307"/>
            <ac:graphicFrameMk id="4" creationId="{017A903D-38ED-4CAA-9C1B-C9F7A8E5C736}"/>
          </ac:graphicFrameMkLst>
        </pc:graphicFrameChg>
      </pc:sldChg>
      <pc:sldChg chg="modSp mod">
        <pc:chgData name="Weronika Bińkowska" userId="35d0cf25-24f6-4e2d-83be-81582afcfd4d" providerId="ADAL" clId="{86E2D0CA-B2A2-41F0-A1D9-349E4B779FAE}" dt="2026-09-18T08:15:21.847" v="22" actId="27636"/>
        <pc:sldMkLst>
          <pc:docMk/>
          <pc:sldMk cId="471591636" sldId="308"/>
        </pc:sldMkLst>
        <pc:spChg chg="mod">
          <ac:chgData name="Weronika Bińkowska" userId="35d0cf25-24f6-4e2d-83be-81582afcfd4d" providerId="ADAL" clId="{86E2D0CA-B2A2-41F0-A1D9-349E4B779FAE}" dt="2026-09-18T08:15:21.847" v="22" actId="27636"/>
          <ac:spMkLst>
            <pc:docMk/>
            <pc:sldMk cId="471591636" sldId="308"/>
            <ac:spMk id="3" creationId="{09A5996A-830A-49BE-AEC5-795636858F92}"/>
          </ac:spMkLst>
        </pc:spChg>
      </pc:sldChg>
      <pc:sldChg chg="modSp mod">
        <pc:chgData name="Weronika Bińkowska" userId="35d0cf25-24f6-4e2d-83be-81582afcfd4d" providerId="ADAL" clId="{86E2D0CA-B2A2-41F0-A1D9-349E4B779FAE}" dt="2026-09-18T08:21:58.706" v="179" actId="27636"/>
        <pc:sldMkLst>
          <pc:docMk/>
          <pc:sldMk cId="303199195" sldId="309"/>
        </pc:sldMkLst>
        <pc:spChg chg="mod">
          <ac:chgData name="Weronika Bińkowska" userId="35d0cf25-24f6-4e2d-83be-81582afcfd4d" providerId="ADAL" clId="{86E2D0CA-B2A2-41F0-A1D9-349E4B779FAE}" dt="2026-09-18T08:21:58.706" v="179" actId="27636"/>
          <ac:spMkLst>
            <pc:docMk/>
            <pc:sldMk cId="303199195" sldId="309"/>
            <ac:spMk id="3" creationId="{09A5996A-830A-49BE-AEC5-795636858F92}"/>
          </ac:spMkLst>
        </pc:spChg>
      </pc:sldChg>
      <pc:sldChg chg="modSp mod">
        <pc:chgData name="Weronika Bińkowska" userId="35d0cf25-24f6-4e2d-83be-81582afcfd4d" providerId="ADAL" clId="{86E2D0CA-B2A2-41F0-A1D9-349E4B779FAE}" dt="2026-09-18T08:15:42.849" v="32" actId="20577"/>
        <pc:sldMkLst>
          <pc:docMk/>
          <pc:sldMk cId="3988715619" sldId="310"/>
        </pc:sldMkLst>
        <pc:spChg chg="mod">
          <ac:chgData name="Weronika Bińkowska" userId="35d0cf25-24f6-4e2d-83be-81582afcfd4d" providerId="ADAL" clId="{86E2D0CA-B2A2-41F0-A1D9-349E4B779FAE}" dt="2026-09-18T08:15:42.849" v="32" actId="20577"/>
          <ac:spMkLst>
            <pc:docMk/>
            <pc:sldMk cId="3988715619" sldId="310"/>
            <ac:spMk id="3" creationId="{09A5996A-830A-49BE-AEC5-795636858F92}"/>
          </ac:spMkLst>
        </pc:spChg>
      </pc:sldChg>
      <pc:sldChg chg="modSp mod">
        <pc:chgData name="Weronika Bińkowska" userId="35d0cf25-24f6-4e2d-83be-81582afcfd4d" providerId="ADAL" clId="{86E2D0CA-B2A2-41F0-A1D9-349E4B779FAE}" dt="2026-09-18T08:22:15.912" v="182" actId="20577"/>
        <pc:sldMkLst>
          <pc:docMk/>
          <pc:sldMk cId="4229689559" sldId="312"/>
        </pc:sldMkLst>
        <pc:spChg chg="mod">
          <ac:chgData name="Weronika Bińkowska" userId="35d0cf25-24f6-4e2d-83be-81582afcfd4d" providerId="ADAL" clId="{86E2D0CA-B2A2-41F0-A1D9-349E4B779FAE}" dt="2026-09-18T08:22:15.912" v="182" actId="20577"/>
          <ac:spMkLst>
            <pc:docMk/>
            <pc:sldMk cId="4229689559" sldId="312"/>
            <ac:spMk id="3" creationId="{09A5996A-830A-49BE-AEC5-795636858F92}"/>
          </ac:spMkLst>
        </pc:spChg>
      </pc:sldChg>
      <pc:sldChg chg="modSp mod">
        <pc:chgData name="Weronika Bińkowska" userId="35d0cf25-24f6-4e2d-83be-81582afcfd4d" providerId="ADAL" clId="{86E2D0CA-B2A2-41F0-A1D9-349E4B779FAE}" dt="2026-09-18T08:16:28.754" v="48" actId="27636"/>
        <pc:sldMkLst>
          <pc:docMk/>
          <pc:sldMk cId="2007913090" sldId="313"/>
        </pc:sldMkLst>
        <pc:spChg chg="mod">
          <ac:chgData name="Weronika Bińkowska" userId="35d0cf25-24f6-4e2d-83be-81582afcfd4d" providerId="ADAL" clId="{86E2D0CA-B2A2-41F0-A1D9-349E4B779FAE}" dt="2026-09-18T08:16:28.754" v="48" actId="27636"/>
          <ac:spMkLst>
            <pc:docMk/>
            <pc:sldMk cId="2007913090" sldId="313"/>
            <ac:spMk id="3" creationId="{09A5996A-830A-49BE-AEC5-795636858F92}"/>
          </ac:spMkLst>
        </pc:spChg>
      </pc:sldChg>
      <pc:sldChg chg="modSp mod">
        <pc:chgData name="Weronika Bińkowska" userId="35d0cf25-24f6-4e2d-83be-81582afcfd4d" providerId="ADAL" clId="{86E2D0CA-B2A2-41F0-A1D9-349E4B779FAE}" dt="2026-09-18T08:16:35.556" v="52" actId="27636"/>
        <pc:sldMkLst>
          <pc:docMk/>
          <pc:sldMk cId="1417559287" sldId="314"/>
        </pc:sldMkLst>
        <pc:spChg chg="mod">
          <ac:chgData name="Weronika Bińkowska" userId="35d0cf25-24f6-4e2d-83be-81582afcfd4d" providerId="ADAL" clId="{86E2D0CA-B2A2-41F0-A1D9-349E4B779FAE}" dt="2026-09-18T08:16:35.556" v="52" actId="27636"/>
          <ac:spMkLst>
            <pc:docMk/>
            <pc:sldMk cId="1417559287" sldId="314"/>
            <ac:spMk id="3" creationId="{09A5996A-830A-49BE-AEC5-795636858F92}"/>
          </ac:spMkLst>
        </pc:spChg>
      </pc:sldChg>
      <pc:sldChg chg="modSp mod">
        <pc:chgData name="Weronika Bińkowska" userId="35d0cf25-24f6-4e2d-83be-81582afcfd4d" providerId="ADAL" clId="{86E2D0CA-B2A2-41F0-A1D9-349E4B779FAE}" dt="2026-09-18T08:16:40.507" v="56" actId="20577"/>
        <pc:sldMkLst>
          <pc:docMk/>
          <pc:sldMk cId="941625539" sldId="315"/>
        </pc:sldMkLst>
        <pc:spChg chg="mod">
          <ac:chgData name="Weronika Bińkowska" userId="35d0cf25-24f6-4e2d-83be-81582afcfd4d" providerId="ADAL" clId="{86E2D0CA-B2A2-41F0-A1D9-349E4B779FAE}" dt="2026-09-18T08:16:40.507" v="56" actId="20577"/>
          <ac:spMkLst>
            <pc:docMk/>
            <pc:sldMk cId="941625539" sldId="315"/>
            <ac:spMk id="3" creationId="{09A5996A-830A-49BE-AEC5-795636858F92}"/>
          </ac:spMkLst>
        </pc:spChg>
      </pc:sldChg>
      <pc:sldChg chg="modSp mod">
        <pc:chgData name="Weronika Bińkowska" userId="35d0cf25-24f6-4e2d-83be-81582afcfd4d" providerId="ADAL" clId="{86E2D0CA-B2A2-41F0-A1D9-349E4B779FAE}" dt="2026-09-18T08:16:45.447" v="58" actId="27636"/>
        <pc:sldMkLst>
          <pc:docMk/>
          <pc:sldMk cId="453123081" sldId="316"/>
        </pc:sldMkLst>
        <pc:spChg chg="mod">
          <ac:chgData name="Weronika Bińkowska" userId="35d0cf25-24f6-4e2d-83be-81582afcfd4d" providerId="ADAL" clId="{86E2D0CA-B2A2-41F0-A1D9-349E4B779FAE}" dt="2026-09-18T08:16:45.447" v="58" actId="27636"/>
          <ac:spMkLst>
            <pc:docMk/>
            <pc:sldMk cId="453123081" sldId="316"/>
            <ac:spMk id="3" creationId="{09A5996A-830A-49BE-AEC5-795636858F92}"/>
          </ac:spMkLst>
        </pc:spChg>
      </pc:sldChg>
      <pc:sldChg chg="modSp mod">
        <pc:chgData name="Weronika Bińkowska" userId="35d0cf25-24f6-4e2d-83be-81582afcfd4d" providerId="ADAL" clId="{86E2D0CA-B2A2-41F0-A1D9-349E4B779FAE}" dt="2026-09-18T08:16:57.858" v="66" actId="20577"/>
        <pc:sldMkLst>
          <pc:docMk/>
          <pc:sldMk cId="3020366881" sldId="318"/>
        </pc:sldMkLst>
        <pc:spChg chg="mod">
          <ac:chgData name="Weronika Bińkowska" userId="35d0cf25-24f6-4e2d-83be-81582afcfd4d" providerId="ADAL" clId="{86E2D0CA-B2A2-41F0-A1D9-349E4B779FAE}" dt="2026-09-18T08:16:57.858" v="66" actId="20577"/>
          <ac:spMkLst>
            <pc:docMk/>
            <pc:sldMk cId="3020366881" sldId="318"/>
            <ac:spMk id="3" creationId="{09A5996A-830A-49BE-AEC5-795636858F92}"/>
          </ac:spMkLst>
        </pc:spChg>
      </pc:sldChg>
      <pc:sldChg chg="modSp mod">
        <pc:chgData name="Weronika Bińkowska" userId="35d0cf25-24f6-4e2d-83be-81582afcfd4d" providerId="ADAL" clId="{86E2D0CA-B2A2-41F0-A1D9-349E4B779FAE}" dt="2026-09-18T08:17:02.117" v="68" actId="27636"/>
        <pc:sldMkLst>
          <pc:docMk/>
          <pc:sldMk cId="1768399765" sldId="319"/>
        </pc:sldMkLst>
        <pc:spChg chg="mod">
          <ac:chgData name="Weronika Bińkowska" userId="35d0cf25-24f6-4e2d-83be-81582afcfd4d" providerId="ADAL" clId="{86E2D0CA-B2A2-41F0-A1D9-349E4B779FAE}" dt="2026-09-18T08:17:02.117" v="68" actId="27636"/>
          <ac:spMkLst>
            <pc:docMk/>
            <pc:sldMk cId="1768399765" sldId="319"/>
            <ac:spMk id="3" creationId="{09A5996A-830A-49BE-AEC5-795636858F92}"/>
          </ac:spMkLst>
        </pc:spChg>
      </pc:sldChg>
      <pc:sldChg chg="modSp mod">
        <pc:chgData name="Weronika Bińkowska" userId="35d0cf25-24f6-4e2d-83be-81582afcfd4d" providerId="ADAL" clId="{86E2D0CA-B2A2-41F0-A1D9-349E4B779FAE}" dt="2026-09-18T08:17:07.002" v="70" actId="27636"/>
        <pc:sldMkLst>
          <pc:docMk/>
          <pc:sldMk cId="1858063621" sldId="320"/>
        </pc:sldMkLst>
        <pc:spChg chg="mod">
          <ac:chgData name="Weronika Bińkowska" userId="35d0cf25-24f6-4e2d-83be-81582afcfd4d" providerId="ADAL" clId="{86E2D0CA-B2A2-41F0-A1D9-349E4B779FAE}" dt="2026-09-18T08:17:07.002" v="70" actId="27636"/>
          <ac:spMkLst>
            <pc:docMk/>
            <pc:sldMk cId="1858063621" sldId="320"/>
            <ac:spMk id="3" creationId="{09A5996A-830A-49BE-AEC5-795636858F92}"/>
          </ac:spMkLst>
        </pc:spChg>
      </pc:sldChg>
      <pc:sldChg chg="modSp mod">
        <pc:chgData name="Weronika Bińkowska" userId="35d0cf25-24f6-4e2d-83be-81582afcfd4d" providerId="ADAL" clId="{86E2D0CA-B2A2-41F0-A1D9-349E4B779FAE}" dt="2026-09-18T08:17:11.699" v="71" actId="20577"/>
        <pc:sldMkLst>
          <pc:docMk/>
          <pc:sldMk cId="2724855286" sldId="321"/>
        </pc:sldMkLst>
        <pc:spChg chg="mod">
          <ac:chgData name="Weronika Bińkowska" userId="35d0cf25-24f6-4e2d-83be-81582afcfd4d" providerId="ADAL" clId="{86E2D0CA-B2A2-41F0-A1D9-349E4B779FAE}" dt="2026-09-18T08:17:11.699" v="71" actId="20577"/>
          <ac:spMkLst>
            <pc:docMk/>
            <pc:sldMk cId="2724855286" sldId="321"/>
            <ac:spMk id="3" creationId="{09A5996A-830A-49BE-AEC5-795636858F92}"/>
          </ac:spMkLst>
        </pc:spChg>
      </pc:sldChg>
      <pc:sldChg chg="modSp mod">
        <pc:chgData name="Weronika Bińkowska" userId="35d0cf25-24f6-4e2d-83be-81582afcfd4d" providerId="ADAL" clId="{86E2D0CA-B2A2-41F0-A1D9-349E4B779FAE}" dt="2026-09-18T08:17:25.285" v="79" actId="20577"/>
        <pc:sldMkLst>
          <pc:docMk/>
          <pc:sldMk cId="3263044620" sldId="322"/>
        </pc:sldMkLst>
        <pc:spChg chg="mod">
          <ac:chgData name="Weronika Bińkowska" userId="35d0cf25-24f6-4e2d-83be-81582afcfd4d" providerId="ADAL" clId="{86E2D0CA-B2A2-41F0-A1D9-349E4B779FAE}" dt="2026-09-18T08:17:25.285" v="79" actId="20577"/>
          <ac:spMkLst>
            <pc:docMk/>
            <pc:sldMk cId="3263044620" sldId="322"/>
            <ac:spMk id="3" creationId="{09A5996A-830A-49BE-AEC5-795636858F92}"/>
          </ac:spMkLst>
        </pc:spChg>
      </pc:sldChg>
      <pc:sldChg chg="modSp mod">
        <pc:chgData name="Weronika Bińkowska" userId="35d0cf25-24f6-4e2d-83be-81582afcfd4d" providerId="ADAL" clId="{86E2D0CA-B2A2-41F0-A1D9-349E4B779FAE}" dt="2026-09-18T08:17:33.603" v="84" actId="27636"/>
        <pc:sldMkLst>
          <pc:docMk/>
          <pc:sldMk cId="649033719" sldId="324"/>
        </pc:sldMkLst>
        <pc:spChg chg="mod">
          <ac:chgData name="Weronika Bińkowska" userId="35d0cf25-24f6-4e2d-83be-81582afcfd4d" providerId="ADAL" clId="{86E2D0CA-B2A2-41F0-A1D9-349E4B779FAE}" dt="2026-09-18T08:17:33.603" v="84" actId="27636"/>
          <ac:spMkLst>
            <pc:docMk/>
            <pc:sldMk cId="649033719" sldId="324"/>
            <ac:spMk id="3" creationId="{09A5996A-830A-49BE-AEC5-795636858F92}"/>
          </ac:spMkLst>
        </pc:spChg>
      </pc:sldChg>
      <pc:sldChg chg="modSp mod">
        <pc:chgData name="Weronika Bińkowska" userId="35d0cf25-24f6-4e2d-83be-81582afcfd4d" providerId="ADAL" clId="{86E2D0CA-B2A2-41F0-A1D9-349E4B779FAE}" dt="2026-09-18T08:17:42.926" v="88" actId="27636"/>
        <pc:sldMkLst>
          <pc:docMk/>
          <pc:sldMk cId="772783157" sldId="326"/>
        </pc:sldMkLst>
        <pc:spChg chg="mod">
          <ac:chgData name="Weronika Bińkowska" userId="35d0cf25-24f6-4e2d-83be-81582afcfd4d" providerId="ADAL" clId="{86E2D0CA-B2A2-41F0-A1D9-349E4B779FAE}" dt="2026-09-18T08:17:42.926" v="88" actId="27636"/>
          <ac:spMkLst>
            <pc:docMk/>
            <pc:sldMk cId="772783157" sldId="326"/>
            <ac:spMk id="3" creationId="{09A5996A-830A-49BE-AEC5-795636858F92}"/>
          </ac:spMkLst>
        </pc:spChg>
      </pc:sldChg>
      <pc:sldChg chg="modSp mod">
        <pc:chgData name="Weronika Bińkowska" userId="35d0cf25-24f6-4e2d-83be-81582afcfd4d" providerId="ADAL" clId="{86E2D0CA-B2A2-41F0-A1D9-349E4B779FAE}" dt="2026-09-18T08:17:51.512" v="93" actId="20577"/>
        <pc:sldMkLst>
          <pc:docMk/>
          <pc:sldMk cId="2936672592" sldId="327"/>
        </pc:sldMkLst>
        <pc:spChg chg="mod">
          <ac:chgData name="Weronika Bińkowska" userId="35d0cf25-24f6-4e2d-83be-81582afcfd4d" providerId="ADAL" clId="{86E2D0CA-B2A2-41F0-A1D9-349E4B779FAE}" dt="2026-09-18T08:17:51.512" v="93" actId="20577"/>
          <ac:spMkLst>
            <pc:docMk/>
            <pc:sldMk cId="2936672592" sldId="327"/>
            <ac:spMk id="3" creationId="{09A5996A-830A-49BE-AEC5-795636858F92}"/>
          </ac:spMkLst>
        </pc:spChg>
      </pc:sldChg>
      <pc:sldChg chg="modSp mod">
        <pc:chgData name="Weronika Bińkowska" userId="35d0cf25-24f6-4e2d-83be-81582afcfd4d" providerId="ADAL" clId="{86E2D0CA-B2A2-41F0-A1D9-349E4B779FAE}" dt="2026-09-18T08:17:58.322" v="95" actId="14100"/>
        <pc:sldMkLst>
          <pc:docMk/>
          <pc:sldMk cId="3261374842" sldId="328"/>
        </pc:sldMkLst>
        <pc:spChg chg="mod">
          <ac:chgData name="Weronika Bińkowska" userId="35d0cf25-24f6-4e2d-83be-81582afcfd4d" providerId="ADAL" clId="{86E2D0CA-B2A2-41F0-A1D9-349E4B779FAE}" dt="2026-09-18T08:17:58.322" v="95" actId="14100"/>
          <ac:spMkLst>
            <pc:docMk/>
            <pc:sldMk cId="3261374842" sldId="328"/>
            <ac:spMk id="3" creationId="{09A5996A-830A-49BE-AEC5-795636858F92}"/>
          </ac:spMkLst>
        </pc:spChg>
      </pc:sldChg>
      <pc:sldChg chg="modSp mod">
        <pc:chgData name="Weronika Bińkowska" userId="35d0cf25-24f6-4e2d-83be-81582afcfd4d" providerId="ADAL" clId="{86E2D0CA-B2A2-41F0-A1D9-349E4B779FAE}" dt="2026-09-18T08:18:02.993" v="98" actId="20577"/>
        <pc:sldMkLst>
          <pc:docMk/>
          <pc:sldMk cId="2257293547" sldId="329"/>
        </pc:sldMkLst>
        <pc:spChg chg="mod">
          <ac:chgData name="Weronika Bińkowska" userId="35d0cf25-24f6-4e2d-83be-81582afcfd4d" providerId="ADAL" clId="{86E2D0CA-B2A2-41F0-A1D9-349E4B779FAE}" dt="2026-09-18T08:18:02.993" v="98" actId="20577"/>
          <ac:spMkLst>
            <pc:docMk/>
            <pc:sldMk cId="2257293547" sldId="329"/>
            <ac:spMk id="3" creationId="{09A5996A-830A-49BE-AEC5-795636858F92}"/>
          </ac:spMkLst>
        </pc:spChg>
      </pc:sldChg>
      <pc:sldChg chg="modSp mod">
        <pc:chgData name="Weronika Bińkowska" userId="35d0cf25-24f6-4e2d-83be-81582afcfd4d" providerId="ADAL" clId="{86E2D0CA-B2A2-41F0-A1D9-349E4B779FAE}" dt="2026-09-18T08:18:11.417" v="103" actId="20577"/>
        <pc:sldMkLst>
          <pc:docMk/>
          <pc:sldMk cId="1314492806" sldId="330"/>
        </pc:sldMkLst>
        <pc:spChg chg="mod">
          <ac:chgData name="Weronika Bińkowska" userId="35d0cf25-24f6-4e2d-83be-81582afcfd4d" providerId="ADAL" clId="{86E2D0CA-B2A2-41F0-A1D9-349E4B779FAE}" dt="2026-09-18T08:18:11.417" v="103" actId="20577"/>
          <ac:spMkLst>
            <pc:docMk/>
            <pc:sldMk cId="1314492806" sldId="330"/>
            <ac:spMk id="3" creationId="{09A5996A-830A-49BE-AEC5-795636858F92}"/>
          </ac:spMkLst>
        </pc:spChg>
      </pc:sldChg>
      <pc:sldChg chg="modSp mod">
        <pc:chgData name="Weronika Bińkowska" userId="35d0cf25-24f6-4e2d-83be-81582afcfd4d" providerId="ADAL" clId="{86E2D0CA-B2A2-41F0-A1D9-349E4B779FAE}" dt="2026-09-18T08:18:20.666" v="108" actId="20577"/>
        <pc:sldMkLst>
          <pc:docMk/>
          <pc:sldMk cId="1184002490" sldId="331"/>
        </pc:sldMkLst>
        <pc:spChg chg="mod">
          <ac:chgData name="Weronika Bińkowska" userId="35d0cf25-24f6-4e2d-83be-81582afcfd4d" providerId="ADAL" clId="{86E2D0CA-B2A2-41F0-A1D9-349E4B779FAE}" dt="2026-09-18T08:18:20.666" v="108" actId="20577"/>
          <ac:spMkLst>
            <pc:docMk/>
            <pc:sldMk cId="1184002490" sldId="331"/>
            <ac:spMk id="3" creationId="{09A5996A-830A-49BE-AEC5-795636858F92}"/>
          </ac:spMkLst>
        </pc:spChg>
      </pc:sldChg>
      <pc:sldChg chg="modSp mod">
        <pc:chgData name="Weronika Bińkowska" userId="35d0cf25-24f6-4e2d-83be-81582afcfd4d" providerId="ADAL" clId="{86E2D0CA-B2A2-41F0-A1D9-349E4B779FAE}" dt="2026-09-18T08:18:28.359" v="113" actId="20577"/>
        <pc:sldMkLst>
          <pc:docMk/>
          <pc:sldMk cId="3691660474" sldId="332"/>
        </pc:sldMkLst>
        <pc:spChg chg="mod">
          <ac:chgData name="Weronika Bińkowska" userId="35d0cf25-24f6-4e2d-83be-81582afcfd4d" providerId="ADAL" clId="{86E2D0CA-B2A2-41F0-A1D9-349E4B779FAE}" dt="2026-09-18T08:18:28.359" v="113" actId="20577"/>
          <ac:spMkLst>
            <pc:docMk/>
            <pc:sldMk cId="3691660474" sldId="332"/>
            <ac:spMk id="3" creationId="{09A5996A-830A-49BE-AEC5-795636858F92}"/>
          </ac:spMkLst>
        </pc:spChg>
      </pc:sldChg>
      <pc:sldChg chg="modSp mod">
        <pc:chgData name="Weronika Bińkowska" userId="35d0cf25-24f6-4e2d-83be-81582afcfd4d" providerId="ADAL" clId="{86E2D0CA-B2A2-41F0-A1D9-349E4B779FAE}" dt="2026-09-18T08:18:42.734" v="118" actId="20577"/>
        <pc:sldMkLst>
          <pc:docMk/>
          <pc:sldMk cId="2709654849" sldId="333"/>
        </pc:sldMkLst>
        <pc:spChg chg="mod">
          <ac:chgData name="Weronika Bińkowska" userId="35d0cf25-24f6-4e2d-83be-81582afcfd4d" providerId="ADAL" clId="{86E2D0CA-B2A2-41F0-A1D9-349E4B779FAE}" dt="2026-09-18T08:18:42.734" v="118" actId="20577"/>
          <ac:spMkLst>
            <pc:docMk/>
            <pc:sldMk cId="2709654849" sldId="333"/>
            <ac:spMk id="3" creationId="{09A5996A-830A-49BE-AEC5-795636858F92}"/>
          </ac:spMkLst>
        </pc:spChg>
      </pc:sldChg>
      <pc:sldChg chg="modSp mod">
        <pc:chgData name="Weronika Bińkowska" userId="35d0cf25-24f6-4e2d-83be-81582afcfd4d" providerId="ADAL" clId="{86E2D0CA-B2A2-41F0-A1D9-349E4B779FAE}" dt="2026-09-18T08:19:01.098" v="125" actId="27636"/>
        <pc:sldMkLst>
          <pc:docMk/>
          <pc:sldMk cId="2330251516" sldId="334"/>
        </pc:sldMkLst>
        <pc:spChg chg="mod">
          <ac:chgData name="Weronika Bińkowska" userId="35d0cf25-24f6-4e2d-83be-81582afcfd4d" providerId="ADAL" clId="{86E2D0CA-B2A2-41F0-A1D9-349E4B779FAE}" dt="2026-09-18T08:19:01.098" v="125" actId="27636"/>
          <ac:spMkLst>
            <pc:docMk/>
            <pc:sldMk cId="2330251516" sldId="334"/>
            <ac:spMk id="3" creationId="{09A5996A-830A-49BE-AEC5-795636858F92}"/>
          </ac:spMkLst>
        </pc:spChg>
      </pc:sldChg>
      <pc:sldChg chg="modSp mod">
        <pc:chgData name="Weronika Bińkowska" userId="35d0cf25-24f6-4e2d-83be-81582afcfd4d" providerId="ADAL" clId="{86E2D0CA-B2A2-41F0-A1D9-349E4B779FAE}" dt="2026-09-18T08:19:06.552" v="129" actId="27636"/>
        <pc:sldMkLst>
          <pc:docMk/>
          <pc:sldMk cId="2067643487" sldId="335"/>
        </pc:sldMkLst>
        <pc:spChg chg="mod">
          <ac:chgData name="Weronika Bińkowska" userId="35d0cf25-24f6-4e2d-83be-81582afcfd4d" providerId="ADAL" clId="{86E2D0CA-B2A2-41F0-A1D9-349E4B779FAE}" dt="2026-09-18T08:19:06.552" v="129" actId="27636"/>
          <ac:spMkLst>
            <pc:docMk/>
            <pc:sldMk cId="2067643487" sldId="335"/>
            <ac:spMk id="3" creationId="{09A5996A-830A-49BE-AEC5-795636858F92}"/>
          </ac:spMkLst>
        </pc:spChg>
      </pc:sldChg>
      <pc:sldChg chg="modSp mod">
        <pc:chgData name="Weronika Bińkowska" userId="35d0cf25-24f6-4e2d-83be-81582afcfd4d" providerId="ADAL" clId="{86E2D0CA-B2A2-41F0-A1D9-349E4B779FAE}" dt="2026-09-18T08:19:15.279" v="131" actId="20577"/>
        <pc:sldMkLst>
          <pc:docMk/>
          <pc:sldMk cId="3785615103" sldId="336"/>
        </pc:sldMkLst>
        <pc:spChg chg="mod">
          <ac:chgData name="Weronika Bińkowska" userId="35d0cf25-24f6-4e2d-83be-81582afcfd4d" providerId="ADAL" clId="{86E2D0CA-B2A2-41F0-A1D9-349E4B779FAE}" dt="2026-09-18T08:19:15.279" v="131" actId="20577"/>
          <ac:spMkLst>
            <pc:docMk/>
            <pc:sldMk cId="3785615103" sldId="336"/>
            <ac:spMk id="3" creationId="{09A5996A-830A-49BE-AEC5-795636858F92}"/>
          </ac:spMkLst>
        </pc:spChg>
      </pc:sldChg>
      <pc:sldChg chg="modSp mod">
        <pc:chgData name="Weronika Bińkowska" userId="35d0cf25-24f6-4e2d-83be-81582afcfd4d" providerId="ADAL" clId="{86E2D0CA-B2A2-41F0-A1D9-349E4B779FAE}" dt="2026-09-18T08:19:23.424" v="134" actId="20577"/>
        <pc:sldMkLst>
          <pc:docMk/>
          <pc:sldMk cId="3416441604" sldId="337"/>
        </pc:sldMkLst>
        <pc:spChg chg="mod">
          <ac:chgData name="Weronika Bińkowska" userId="35d0cf25-24f6-4e2d-83be-81582afcfd4d" providerId="ADAL" clId="{86E2D0CA-B2A2-41F0-A1D9-349E4B779FAE}" dt="2026-09-18T08:19:23.424" v="134" actId="20577"/>
          <ac:spMkLst>
            <pc:docMk/>
            <pc:sldMk cId="3416441604" sldId="337"/>
            <ac:spMk id="3" creationId="{E7EE8181-2397-4C83-A035-6118ED8A70FD}"/>
          </ac:spMkLst>
        </pc:spChg>
      </pc:sldChg>
      <pc:sldChg chg="modSp mod">
        <pc:chgData name="Weronika Bińkowska" userId="35d0cf25-24f6-4e2d-83be-81582afcfd4d" providerId="ADAL" clId="{86E2D0CA-B2A2-41F0-A1D9-349E4B779FAE}" dt="2026-09-18T08:19:29.656" v="136" actId="27636"/>
        <pc:sldMkLst>
          <pc:docMk/>
          <pc:sldMk cId="2803991725" sldId="338"/>
        </pc:sldMkLst>
        <pc:spChg chg="mod">
          <ac:chgData name="Weronika Bińkowska" userId="35d0cf25-24f6-4e2d-83be-81582afcfd4d" providerId="ADAL" clId="{86E2D0CA-B2A2-41F0-A1D9-349E4B779FAE}" dt="2026-09-18T08:19:29.656" v="136" actId="27636"/>
          <ac:spMkLst>
            <pc:docMk/>
            <pc:sldMk cId="2803991725" sldId="338"/>
            <ac:spMk id="3" creationId="{E2E3FCA8-F672-4584-9CD0-AB67C5C39F71}"/>
          </ac:spMkLst>
        </pc:spChg>
      </pc:sldChg>
      <pc:sldChg chg="modSp mod">
        <pc:chgData name="Weronika Bińkowska" userId="35d0cf25-24f6-4e2d-83be-81582afcfd4d" providerId="ADAL" clId="{86E2D0CA-B2A2-41F0-A1D9-349E4B779FAE}" dt="2026-09-18T08:19:39.123" v="139" actId="20577"/>
        <pc:sldMkLst>
          <pc:docMk/>
          <pc:sldMk cId="1243591218" sldId="339"/>
        </pc:sldMkLst>
        <pc:spChg chg="mod">
          <ac:chgData name="Weronika Bińkowska" userId="35d0cf25-24f6-4e2d-83be-81582afcfd4d" providerId="ADAL" clId="{86E2D0CA-B2A2-41F0-A1D9-349E4B779FAE}" dt="2026-09-18T08:19:39.123" v="139" actId="20577"/>
          <ac:spMkLst>
            <pc:docMk/>
            <pc:sldMk cId="1243591218" sldId="339"/>
            <ac:spMk id="3" creationId="{D31D73CC-293D-45E8-A974-2F8E85736146}"/>
          </ac:spMkLst>
        </pc:spChg>
      </pc:sldChg>
      <pc:sldChg chg="addSp modSp mod">
        <pc:chgData name="Weronika Bińkowska" userId="35d0cf25-24f6-4e2d-83be-81582afcfd4d" providerId="ADAL" clId="{86E2D0CA-B2A2-41F0-A1D9-349E4B779FAE}" dt="2026-09-18T08:23:41.473" v="183" actId="20577"/>
        <pc:sldMkLst>
          <pc:docMk/>
          <pc:sldMk cId="3800786746" sldId="340"/>
        </pc:sldMkLst>
        <pc:spChg chg="mod">
          <ac:chgData name="Weronika Bińkowska" userId="35d0cf25-24f6-4e2d-83be-81582afcfd4d" providerId="ADAL" clId="{86E2D0CA-B2A2-41F0-A1D9-349E4B779FAE}" dt="2026-09-18T08:23:41.473" v="183" actId="20577"/>
          <ac:spMkLst>
            <pc:docMk/>
            <pc:sldMk cId="3800786746" sldId="340"/>
            <ac:spMk id="3" creationId="{70749D1C-BDA4-4502-89DE-63C268EDE1DD}"/>
          </ac:spMkLst>
        </pc:spChg>
        <pc:spChg chg="add mod">
          <ac:chgData name="Weronika Bińkowska" userId="35d0cf25-24f6-4e2d-83be-81582afcfd4d" providerId="ADAL" clId="{86E2D0CA-B2A2-41F0-A1D9-349E4B779FAE}" dt="2026-09-18T08:20:10.317" v="153" actId="113"/>
          <ac:spMkLst>
            <pc:docMk/>
            <pc:sldMk cId="3800786746" sldId="340"/>
            <ac:spMk id="5" creationId="{BCF633DD-159C-D351-9382-CF61FFAD20E8}"/>
          </ac:spMkLst>
        </pc:spChg>
      </pc:sldChg>
      <pc:sldChg chg="modSp mod">
        <pc:chgData name="Weronika Bińkowska" userId="35d0cf25-24f6-4e2d-83be-81582afcfd4d" providerId="ADAL" clId="{86E2D0CA-B2A2-41F0-A1D9-349E4B779FAE}" dt="2026-09-18T08:20:22.880" v="157" actId="20577"/>
        <pc:sldMkLst>
          <pc:docMk/>
          <pc:sldMk cId="3896888362" sldId="341"/>
        </pc:sldMkLst>
        <pc:spChg chg="mod">
          <ac:chgData name="Weronika Bińkowska" userId="35d0cf25-24f6-4e2d-83be-81582afcfd4d" providerId="ADAL" clId="{86E2D0CA-B2A2-41F0-A1D9-349E4B779FAE}" dt="2026-09-18T08:20:22.880" v="157" actId="20577"/>
          <ac:spMkLst>
            <pc:docMk/>
            <pc:sldMk cId="3896888362" sldId="341"/>
            <ac:spMk id="3" creationId="{88390817-F114-4A21-A3D2-09CE69CBCA6E}"/>
          </ac:spMkLst>
        </pc:spChg>
      </pc:sldChg>
      <pc:sldChg chg="modSp mod">
        <pc:chgData name="Weronika Bińkowska" userId="35d0cf25-24f6-4e2d-83be-81582afcfd4d" providerId="ADAL" clId="{86E2D0CA-B2A2-41F0-A1D9-349E4B779FAE}" dt="2026-09-18T08:23:53.650" v="187" actId="27636"/>
        <pc:sldMkLst>
          <pc:docMk/>
          <pc:sldMk cId="982111250" sldId="342"/>
        </pc:sldMkLst>
        <pc:spChg chg="mod">
          <ac:chgData name="Weronika Bińkowska" userId="35d0cf25-24f6-4e2d-83be-81582afcfd4d" providerId="ADAL" clId="{86E2D0CA-B2A2-41F0-A1D9-349E4B779FAE}" dt="2026-09-18T08:23:53.650" v="187" actId="27636"/>
          <ac:spMkLst>
            <pc:docMk/>
            <pc:sldMk cId="982111250" sldId="342"/>
            <ac:spMk id="3" creationId="{DFF2B8B5-64E1-4A91-A6AC-DF05325E8D92}"/>
          </ac:spMkLst>
        </pc:spChg>
      </pc:sldChg>
      <pc:sldChg chg="modSp mod">
        <pc:chgData name="Weronika Bińkowska" userId="35d0cf25-24f6-4e2d-83be-81582afcfd4d" providerId="ADAL" clId="{86E2D0CA-B2A2-41F0-A1D9-349E4B779FAE}" dt="2026-09-18T08:20:35.088" v="160" actId="20577"/>
        <pc:sldMkLst>
          <pc:docMk/>
          <pc:sldMk cId="2915652359" sldId="343"/>
        </pc:sldMkLst>
        <pc:spChg chg="mod">
          <ac:chgData name="Weronika Bińkowska" userId="35d0cf25-24f6-4e2d-83be-81582afcfd4d" providerId="ADAL" clId="{86E2D0CA-B2A2-41F0-A1D9-349E4B779FAE}" dt="2026-09-18T08:20:35.088" v="160" actId="20577"/>
          <ac:spMkLst>
            <pc:docMk/>
            <pc:sldMk cId="2915652359" sldId="343"/>
            <ac:spMk id="3" creationId="{E2E3FCA8-F672-4584-9CD0-AB67C5C39F71}"/>
          </ac:spMkLst>
        </pc:spChg>
      </pc:sldChg>
      <pc:sldChg chg="modSp mod">
        <pc:chgData name="Weronika Bińkowska" userId="35d0cf25-24f6-4e2d-83be-81582afcfd4d" providerId="ADAL" clId="{86E2D0CA-B2A2-41F0-A1D9-349E4B779FAE}" dt="2026-09-18T08:20:38.751" v="161" actId="20577"/>
        <pc:sldMkLst>
          <pc:docMk/>
          <pc:sldMk cId="2225791238" sldId="344"/>
        </pc:sldMkLst>
        <pc:spChg chg="mod">
          <ac:chgData name="Weronika Bińkowska" userId="35d0cf25-24f6-4e2d-83be-81582afcfd4d" providerId="ADAL" clId="{86E2D0CA-B2A2-41F0-A1D9-349E4B779FAE}" dt="2026-09-18T08:20:38.751" v="161" actId="20577"/>
          <ac:spMkLst>
            <pc:docMk/>
            <pc:sldMk cId="2225791238" sldId="344"/>
            <ac:spMk id="3" creationId="{D31D73CC-293D-45E8-A974-2F8E85736146}"/>
          </ac:spMkLst>
        </pc:spChg>
      </pc:sldChg>
      <pc:sldChg chg="modSp mod">
        <pc:chgData name="Weronika Bińkowska" userId="35d0cf25-24f6-4e2d-83be-81582afcfd4d" providerId="ADAL" clId="{86E2D0CA-B2A2-41F0-A1D9-349E4B779FAE}" dt="2026-09-18T08:20:54.327" v="165" actId="20577"/>
        <pc:sldMkLst>
          <pc:docMk/>
          <pc:sldMk cId="1414200078" sldId="346"/>
        </pc:sldMkLst>
        <pc:spChg chg="mod">
          <ac:chgData name="Weronika Bińkowska" userId="35d0cf25-24f6-4e2d-83be-81582afcfd4d" providerId="ADAL" clId="{86E2D0CA-B2A2-41F0-A1D9-349E4B779FAE}" dt="2026-09-18T08:20:54.327" v="165" actId="20577"/>
          <ac:spMkLst>
            <pc:docMk/>
            <pc:sldMk cId="1414200078" sldId="346"/>
            <ac:spMk id="3" creationId="{88390817-F114-4A21-A3D2-09CE69CBCA6E}"/>
          </ac:spMkLst>
        </pc:spChg>
      </pc:sldChg>
      <pc:sldChg chg="modSp mod">
        <pc:chgData name="Weronika Bińkowska" userId="35d0cf25-24f6-4e2d-83be-81582afcfd4d" providerId="ADAL" clId="{86E2D0CA-B2A2-41F0-A1D9-349E4B779FAE}" dt="2026-09-18T08:20:58.016" v="166" actId="20577"/>
        <pc:sldMkLst>
          <pc:docMk/>
          <pc:sldMk cId="3312328538" sldId="347"/>
        </pc:sldMkLst>
        <pc:spChg chg="mod">
          <ac:chgData name="Weronika Bińkowska" userId="35d0cf25-24f6-4e2d-83be-81582afcfd4d" providerId="ADAL" clId="{86E2D0CA-B2A2-41F0-A1D9-349E4B779FAE}" dt="2026-09-18T08:20:58.016" v="166" actId="20577"/>
          <ac:spMkLst>
            <pc:docMk/>
            <pc:sldMk cId="3312328538" sldId="347"/>
            <ac:spMk id="3" creationId="{DFF2B8B5-64E1-4A91-A6AC-DF05325E8D92}"/>
          </ac:spMkLst>
        </pc:spChg>
      </pc:sldChg>
      <pc:sldChg chg="modSp mod">
        <pc:chgData name="Weronika Bińkowska" userId="35d0cf25-24f6-4e2d-83be-81582afcfd4d" providerId="ADAL" clId="{86E2D0CA-B2A2-41F0-A1D9-349E4B779FAE}" dt="2026-09-18T08:21:06.483" v="172" actId="20577"/>
        <pc:sldMkLst>
          <pc:docMk/>
          <pc:sldMk cId="524597412" sldId="348"/>
        </pc:sldMkLst>
        <pc:spChg chg="mod">
          <ac:chgData name="Weronika Bińkowska" userId="35d0cf25-24f6-4e2d-83be-81582afcfd4d" providerId="ADAL" clId="{86E2D0CA-B2A2-41F0-A1D9-349E4B779FAE}" dt="2026-09-18T08:21:06.483" v="172" actId="20577"/>
          <ac:spMkLst>
            <pc:docMk/>
            <pc:sldMk cId="524597412" sldId="348"/>
            <ac:spMk id="3" creationId="{AECD59E8-6362-4CE0-BB3E-28B6629D2906}"/>
          </ac:spMkLst>
        </pc:spChg>
      </pc:sldChg>
    </pc:docChg>
  </pc:docChgLst>
  <pc:docChgLst>
    <pc:chgData name="Arkadiusz Szpicer" userId="abcb335a-400c-41c3-8e9a-e431fc189916" providerId="ADAL" clId="{3457FE79-E2EF-4DF0-9BB4-9C763282233C}"/>
    <pc:docChg chg="undo custSel addSld modSld">
      <pc:chgData name="Arkadiusz Szpicer" userId="abcb335a-400c-41c3-8e9a-e431fc189916" providerId="ADAL" clId="{3457FE79-E2EF-4DF0-9BB4-9C763282233C}" dt="2026-08-11T07:56:07.700" v="568" actId="1076"/>
      <pc:docMkLst>
        <pc:docMk/>
      </pc:docMkLst>
      <pc:sldChg chg="modSp add">
        <pc:chgData name="Arkadiusz Szpicer" userId="abcb335a-400c-41c3-8e9a-e431fc189916" providerId="ADAL" clId="{3457FE79-E2EF-4DF0-9BB4-9C763282233C}" dt="2026-08-10T11:38:02.912" v="9" actId="12"/>
        <pc:sldMkLst>
          <pc:docMk/>
          <pc:sldMk cId="4146634089" sldId="298"/>
        </pc:sldMkLst>
      </pc:sldChg>
      <pc:sldChg chg="modSp add">
        <pc:chgData name="Arkadiusz Szpicer" userId="abcb335a-400c-41c3-8e9a-e431fc189916" providerId="ADAL" clId="{3457FE79-E2EF-4DF0-9BB4-9C763282233C}" dt="2026-08-10T11:38:27.897" v="12" actId="12"/>
        <pc:sldMkLst>
          <pc:docMk/>
          <pc:sldMk cId="3590548180" sldId="299"/>
        </pc:sldMkLst>
      </pc:sldChg>
      <pc:sldChg chg="modSp add">
        <pc:chgData name="Arkadiusz Szpicer" userId="abcb335a-400c-41c3-8e9a-e431fc189916" providerId="ADAL" clId="{3457FE79-E2EF-4DF0-9BB4-9C763282233C}" dt="2026-08-10T11:39:11.074" v="33" actId="12"/>
        <pc:sldMkLst>
          <pc:docMk/>
          <pc:sldMk cId="354941874" sldId="300"/>
        </pc:sldMkLst>
      </pc:sldChg>
      <pc:sldChg chg="modSp add">
        <pc:chgData name="Arkadiusz Szpicer" userId="abcb335a-400c-41c3-8e9a-e431fc189916" providerId="ADAL" clId="{3457FE79-E2EF-4DF0-9BB4-9C763282233C}" dt="2026-08-10T11:39:27.565" v="36" actId="12"/>
        <pc:sldMkLst>
          <pc:docMk/>
          <pc:sldMk cId="1735480521" sldId="301"/>
        </pc:sldMkLst>
      </pc:sldChg>
      <pc:sldChg chg="addSp modSp add">
        <pc:chgData name="Arkadiusz Szpicer" userId="abcb335a-400c-41c3-8e9a-e431fc189916" providerId="ADAL" clId="{3457FE79-E2EF-4DF0-9BB4-9C763282233C}" dt="2026-08-10T11:55:33.521" v="225" actId="27636"/>
        <pc:sldMkLst>
          <pc:docMk/>
          <pc:sldMk cId="3128843570" sldId="302"/>
        </pc:sldMkLst>
      </pc:sldChg>
      <pc:sldChg chg="addSp modSp add">
        <pc:chgData name="Arkadiusz Szpicer" userId="abcb335a-400c-41c3-8e9a-e431fc189916" providerId="ADAL" clId="{3457FE79-E2EF-4DF0-9BB4-9C763282233C}" dt="2026-08-10T11:59:47.055" v="279" actId="1076"/>
        <pc:sldMkLst>
          <pc:docMk/>
          <pc:sldMk cId="1351171320" sldId="303"/>
        </pc:sldMkLst>
      </pc:sldChg>
      <pc:sldChg chg="addSp modSp add">
        <pc:chgData name="Arkadiusz Szpicer" userId="abcb335a-400c-41c3-8e9a-e431fc189916" providerId="ADAL" clId="{3457FE79-E2EF-4DF0-9BB4-9C763282233C}" dt="2026-08-10T12:03:37.328" v="342" actId="1076"/>
        <pc:sldMkLst>
          <pc:docMk/>
          <pc:sldMk cId="3586670247" sldId="304"/>
        </pc:sldMkLst>
      </pc:sldChg>
      <pc:sldChg chg="modSp add">
        <pc:chgData name="Arkadiusz Szpicer" userId="abcb335a-400c-41c3-8e9a-e431fc189916" providerId="ADAL" clId="{3457FE79-E2EF-4DF0-9BB4-9C763282233C}" dt="2026-08-10T11:41:48.507" v="64" actId="12"/>
        <pc:sldMkLst>
          <pc:docMk/>
          <pc:sldMk cId="42573820" sldId="305"/>
        </pc:sldMkLst>
      </pc:sldChg>
      <pc:sldChg chg="modSp add">
        <pc:chgData name="Arkadiusz Szpicer" userId="abcb335a-400c-41c3-8e9a-e431fc189916" providerId="ADAL" clId="{3457FE79-E2EF-4DF0-9BB4-9C763282233C}" dt="2026-08-10T11:40:00.898" v="42" actId="12"/>
        <pc:sldMkLst>
          <pc:docMk/>
          <pc:sldMk cId="2286470696" sldId="306"/>
        </pc:sldMkLst>
      </pc:sldChg>
      <pc:sldChg chg="addSp modSp add">
        <pc:chgData name="Arkadiusz Szpicer" userId="abcb335a-400c-41c3-8e9a-e431fc189916" providerId="ADAL" clId="{3457FE79-E2EF-4DF0-9BB4-9C763282233C}" dt="2026-08-10T11:56:19.552" v="233" actId="14100"/>
        <pc:sldMkLst>
          <pc:docMk/>
          <pc:sldMk cId="111873056" sldId="307"/>
        </pc:sldMkLst>
      </pc:sldChg>
      <pc:sldChg chg="addSp delSp modSp add">
        <pc:chgData name="Arkadiusz Szpicer" userId="abcb335a-400c-41c3-8e9a-e431fc189916" providerId="ADAL" clId="{3457FE79-E2EF-4DF0-9BB4-9C763282233C}" dt="2026-08-10T11:58:26.241" v="262" actId="478"/>
        <pc:sldMkLst>
          <pc:docMk/>
          <pc:sldMk cId="471591636" sldId="308"/>
        </pc:sldMkLst>
      </pc:sldChg>
      <pc:sldChg chg="addSp delSp modSp add">
        <pc:chgData name="Arkadiusz Szpicer" userId="abcb335a-400c-41c3-8e9a-e431fc189916" providerId="ADAL" clId="{3457FE79-E2EF-4DF0-9BB4-9C763282233C}" dt="2026-08-10T12:01:43.391" v="311" actId="1076"/>
        <pc:sldMkLst>
          <pc:docMk/>
          <pc:sldMk cId="303199195" sldId="309"/>
        </pc:sldMkLst>
      </pc:sldChg>
      <pc:sldChg chg="addSp delSp modSp add">
        <pc:chgData name="Arkadiusz Szpicer" userId="abcb335a-400c-41c3-8e9a-e431fc189916" providerId="ADAL" clId="{3457FE79-E2EF-4DF0-9BB4-9C763282233C}" dt="2026-08-10T12:02:34.904" v="327" actId="1076"/>
        <pc:sldMkLst>
          <pc:docMk/>
          <pc:sldMk cId="3988715619" sldId="310"/>
        </pc:sldMkLst>
      </pc:sldChg>
      <pc:sldChg chg="addSp modSp add">
        <pc:chgData name="Arkadiusz Szpicer" userId="abcb335a-400c-41c3-8e9a-e431fc189916" providerId="ADAL" clId="{3457FE79-E2EF-4DF0-9BB4-9C763282233C}" dt="2026-08-11T07:46:54.946" v="440" actId="1076"/>
        <pc:sldMkLst>
          <pc:docMk/>
          <pc:sldMk cId="2649138418" sldId="311"/>
        </pc:sldMkLst>
      </pc:sldChg>
      <pc:sldChg chg="modSp add">
        <pc:chgData name="Arkadiusz Szpicer" userId="abcb335a-400c-41c3-8e9a-e431fc189916" providerId="ADAL" clId="{3457FE79-E2EF-4DF0-9BB4-9C763282233C}" dt="2026-08-10T11:42:25.053" v="69"/>
        <pc:sldMkLst>
          <pc:docMk/>
          <pc:sldMk cId="4229689559" sldId="312"/>
        </pc:sldMkLst>
      </pc:sldChg>
      <pc:sldChg chg="addSp modSp add">
        <pc:chgData name="Arkadiusz Szpicer" userId="abcb335a-400c-41c3-8e9a-e431fc189916" providerId="ADAL" clId="{3457FE79-E2EF-4DF0-9BB4-9C763282233C}" dt="2026-08-11T07:48:02.635" v="456" actId="1076"/>
        <pc:sldMkLst>
          <pc:docMk/>
          <pc:sldMk cId="2007913090" sldId="313"/>
        </pc:sldMkLst>
      </pc:sldChg>
      <pc:sldChg chg="addSp modSp add">
        <pc:chgData name="Arkadiusz Szpicer" userId="abcb335a-400c-41c3-8e9a-e431fc189916" providerId="ADAL" clId="{3457FE79-E2EF-4DF0-9BB4-9C763282233C}" dt="2026-08-11T07:49:28.116" v="473" actId="1076"/>
        <pc:sldMkLst>
          <pc:docMk/>
          <pc:sldMk cId="1417559287" sldId="314"/>
        </pc:sldMkLst>
      </pc:sldChg>
      <pc:sldChg chg="modSp add">
        <pc:chgData name="Arkadiusz Szpicer" userId="abcb335a-400c-41c3-8e9a-e431fc189916" providerId="ADAL" clId="{3457FE79-E2EF-4DF0-9BB4-9C763282233C}" dt="2026-08-10T11:43:03.610" v="77"/>
        <pc:sldMkLst>
          <pc:docMk/>
          <pc:sldMk cId="941625539" sldId="315"/>
        </pc:sldMkLst>
      </pc:sldChg>
      <pc:sldChg chg="modSp add">
        <pc:chgData name="Arkadiusz Szpicer" userId="abcb335a-400c-41c3-8e9a-e431fc189916" providerId="ADAL" clId="{3457FE79-E2EF-4DF0-9BB4-9C763282233C}" dt="2026-08-10T11:43:20.335" v="81" actId="12"/>
        <pc:sldMkLst>
          <pc:docMk/>
          <pc:sldMk cId="453123081" sldId="316"/>
        </pc:sldMkLst>
      </pc:sldChg>
      <pc:sldChg chg="modSp add">
        <pc:chgData name="Arkadiusz Szpicer" userId="abcb335a-400c-41c3-8e9a-e431fc189916" providerId="ADAL" clId="{3457FE79-E2EF-4DF0-9BB4-9C763282233C}" dt="2026-08-10T11:43:37.969" v="86" actId="12"/>
        <pc:sldMkLst>
          <pc:docMk/>
          <pc:sldMk cId="4271442717" sldId="317"/>
        </pc:sldMkLst>
      </pc:sldChg>
      <pc:sldChg chg="addSp modSp add">
        <pc:chgData name="Arkadiusz Szpicer" userId="abcb335a-400c-41c3-8e9a-e431fc189916" providerId="ADAL" clId="{3457FE79-E2EF-4DF0-9BB4-9C763282233C}" dt="2026-08-11T07:50:04.464" v="475" actId="1076"/>
        <pc:sldMkLst>
          <pc:docMk/>
          <pc:sldMk cId="3020366881" sldId="318"/>
        </pc:sldMkLst>
      </pc:sldChg>
      <pc:sldChg chg="modSp add">
        <pc:chgData name="Arkadiusz Szpicer" userId="abcb335a-400c-41c3-8e9a-e431fc189916" providerId="ADAL" clId="{3457FE79-E2EF-4DF0-9BB4-9C763282233C}" dt="2026-08-10T11:44:24.958" v="98" actId="12"/>
        <pc:sldMkLst>
          <pc:docMk/>
          <pc:sldMk cId="1768399765" sldId="319"/>
        </pc:sldMkLst>
      </pc:sldChg>
      <pc:sldChg chg="addSp modSp add">
        <pc:chgData name="Arkadiusz Szpicer" userId="abcb335a-400c-41c3-8e9a-e431fc189916" providerId="ADAL" clId="{3457FE79-E2EF-4DF0-9BB4-9C763282233C}" dt="2026-08-11T07:50:34.492" v="480" actId="1076"/>
        <pc:sldMkLst>
          <pc:docMk/>
          <pc:sldMk cId="1858063621" sldId="320"/>
        </pc:sldMkLst>
      </pc:sldChg>
      <pc:sldChg chg="addSp modSp add">
        <pc:chgData name="Arkadiusz Szpicer" userId="abcb335a-400c-41c3-8e9a-e431fc189916" providerId="ADAL" clId="{3457FE79-E2EF-4DF0-9BB4-9C763282233C}" dt="2026-08-11T07:52:21.178" v="523" actId="1076"/>
        <pc:sldMkLst>
          <pc:docMk/>
          <pc:sldMk cId="2724855286" sldId="321"/>
        </pc:sldMkLst>
      </pc:sldChg>
      <pc:sldChg chg="modSp add">
        <pc:chgData name="Arkadiusz Szpicer" userId="abcb335a-400c-41c3-8e9a-e431fc189916" providerId="ADAL" clId="{3457FE79-E2EF-4DF0-9BB4-9C763282233C}" dt="2026-08-10T11:46:04.889" v="122" actId="12"/>
        <pc:sldMkLst>
          <pc:docMk/>
          <pc:sldMk cId="3263044620" sldId="322"/>
        </pc:sldMkLst>
      </pc:sldChg>
      <pc:sldChg chg="addSp modSp add">
        <pc:chgData name="Arkadiusz Szpicer" userId="abcb335a-400c-41c3-8e9a-e431fc189916" providerId="ADAL" clId="{3457FE79-E2EF-4DF0-9BB4-9C763282233C}" dt="2026-08-11T07:55:44.529" v="562" actId="14100"/>
        <pc:sldMkLst>
          <pc:docMk/>
          <pc:sldMk cId="2890472561" sldId="323"/>
        </pc:sldMkLst>
      </pc:sldChg>
      <pc:sldChg chg="modSp add">
        <pc:chgData name="Arkadiusz Szpicer" userId="abcb335a-400c-41c3-8e9a-e431fc189916" providerId="ADAL" clId="{3457FE79-E2EF-4DF0-9BB4-9C763282233C}" dt="2026-08-10T11:46:38.454" v="127"/>
        <pc:sldMkLst>
          <pc:docMk/>
          <pc:sldMk cId="649033719" sldId="324"/>
        </pc:sldMkLst>
      </pc:sldChg>
      <pc:sldChg chg="addSp modSp add">
        <pc:chgData name="Arkadiusz Szpicer" userId="abcb335a-400c-41c3-8e9a-e431fc189916" providerId="ADAL" clId="{3457FE79-E2EF-4DF0-9BB4-9C763282233C}" dt="2026-08-11T07:54:13.486" v="555" actId="1076"/>
        <pc:sldMkLst>
          <pc:docMk/>
          <pc:sldMk cId="1951405754" sldId="325"/>
        </pc:sldMkLst>
      </pc:sldChg>
      <pc:sldChg chg="modSp add">
        <pc:chgData name="Arkadiusz Szpicer" userId="abcb335a-400c-41c3-8e9a-e431fc189916" providerId="ADAL" clId="{3457FE79-E2EF-4DF0-9BB4-9C763282233C}" dt="2026-08-10T11:47:10.612" v="132"/>
        <pc:sldMkLst>
          <pc:docMk/>
          <pc:sldMk cId="772783157" sldId="326"/>
        </pc:sldMkLst>
      </pc:sldChg>
      <pc:sldChg chg="modSp add">
        <pc:chgData name="Arkadiusz Szpicer" userId="abcb335a-400c-41c3-8e9a-e431fc189916" providerId="ADAL" clId="{3457FE79-E2EF-4DF0-9BB4-9C763282233C}" dt="2026-08-10T11:47:20.833" v="134"/>
        <pc:sldMkLst>
          <pc:docMk/>
          <pc:sldMk cId="2936672592" sldId="327"/>
        </pc:sldMkLst>
      </pc:sldChg>
      <pc:sldChg chg="addSp modSp add">
        <pc:chgData name="Arkadiusz Szpicer" userId="abcb335a-400c-41c3-8e9a-e431fc189916" providerId="ADAL" clId="{3457FE79-E2EF-4DF0-9BB4-9C763282233C}" dt="2026-08-11T07:56:07.700" v="568" actId="1076"/>
        <pc:sldMkLst>
          <pc:docMk/>
          <pc:sldMk cId="3261374842" sldId="328"/>
        </pc:sldMkLst>
      </pc:sldChg>
      <pc:sldChg chg="modSp add">
        <pc:chgData name="Arkadiusz Szpicer" userId="abcb335a-400c-41c3-8e9a-e431fc189916" providerId="ADAL" clId="{3457FE79-E2EF-4DF0-9BB4-9C763282233C}" dt="2026-08-10T11:47:45.946" v="138"/>
        <pc:sldMkLst>
          <pc:docMk/>
          <pc:sldMk cId="2257293547" sldId="329"/>
        </pc:sldMkLst>
      </pc:sldChg>
      <pc:sldChg chg="modSp add">
        <pc:chgData name="Arkadiusz Szpicer" userId="abcb335a-400c-41c3-8e9a-e431fc189916" providerId="ADAL" clId="{3457FE79-E2EF-4DF0-9BB4-9C763282233C}" dt="2026-08-10T11:48:02.983" v="141" actId="12"/>
        <pc:sldMkLst>
          <pc:docMk/>
          <pc:sldMk cId="1314492806" sldId="330"/>
        </pc:sldMkLst>
      </pc:sldChg>
      <pc:sldChg chg="modSp add">
        <pc:chgData name="Arkadiusz Szpicer" userId="abcb335a-400c-41c3-8e9a-e431fc189916" providerId="ADAL" clId="{3457FE79-E2EF-4DF0-9BB4-9C763282233C}" dt="2026-08-10T11:48:20.047" v="145" actId="12"/>
        <pc:sldMkLst>
          <pc:docMk/>
          <pc:sldMk cId="1184002490" sldId="331"/>
        </pc:sldMkLst>
      </pc:sldChg>
      <pc:sldChg chg="modSp add">
        <pc:chgData name="Arkadiusz Szpicer" userId="abcb335a-400c-41c3-8e9a-e431fc189916" providerId="ADAL" clId="{3457FE79-E2EF-4DF0-9BB4-9C763282233C}" dt="2026-08-10T11:48:34.015" v="147"/>
        <pc:sldMkLst>
          <pc:docMk/>
          <pc:sldMk cId="3691660474" sldId="332"/>
        </pc:sldMkLst>
      </pc:sldChg>
      <pc:sldChg chg="modSp add">
        <pc:chgData name="Arkadiusz Szpicer" userId="abcb335a-400c-41c3-8e9a-e431fc189916" providerId="ADAL" clId="{3457FE79-E2EF-4DF0-9BB4-9C763282233C}" dt="2026-08-10T11:48:46.927" v="149"/>
        <pc:sldMkLst>
          <pc:docMk/>
          <pc:sldMk cId="2709654849" sldId="333"/>
        </pc:sldMkLst>
      </pc:sldChg>
      <pc:sldChg chg="modSp add">
        <pc:chgData name="Arkadiusz Szpicer" userId="abcb335a-400c-41c3-8e9a-e431fc189916" providerId="ADAL" clId="{3457FE79-E2EF-4DF0-9BB4-9C763282233C}" dt="2026-08-10T11:49:09.028" v="153" actId="12"/>
        <pc:sldMkLst>
          <pc:docMk/>
          <pc:sldMk cId="2330251516" sldId="334"/>
        </pc:sldMkLst>
      </pc:sldChg>
      <pc:sldChg chg="modSp add">
        <pc:chgData name="Arkadiusz Szpicer" userId="abcb335a-400c-41c3-8e9a-e431fc189916" providerId="ADAL" clId="{3457FE79-E2EF-4DF0-9BB4-9C763282233C}" dt="2026-08-10T11:49:26.608" v="158" actId="12"/>
        <pc:sldMkLst>
          <pc:docMk/>
          <pc:sldMk cId="2067643487" sldId="335"/>
        </pc:sldMkLst>
      </pc:sldChg>
      <pc:sldChg chg="modSp add">
        <pc:chgData name="Arkadiusz Szpicer" userId="abcb335a-400c-41c3-8e9a-e431fc189916" providerId="ADAL" clId="{3457FE79-E2EF-4DF0-9BB4-9C763282233C}" dt="2026-08-10T11:49:48.635" v="161" actId="12"/>
        <pc:sldMkLst>
          <pc:docMk/>
          <pc:sldMk cId="3785615103" sldId="336"/>
        </pc:sldMkLst>
      </pc:sldChg>
      <pc:sldChg chg="modSp add">
        <pc:chgData name="Arkadiusz Szpicer" userId="abcb335a-400c-41c3-8e9a-e431fc189916" providerId="ADAL" clId="{3457FE79-E2EF-4DF0-9BB4-9C763282233C}" dt="2026-08-10T11:50:03.204" v="164"/>
        <pc:sldMkLst>
          <pc:docMk/>
          <pc:sldMk cId="3416441604" sldId="337"/>
        </pc:sldMkLst>
      </pc:sldChg>
      <pc:sldChg chg="addSp modSp add">
        <pc:chgData name="Arkadiusz Szpicer" userId="abcb335a-400c-41c3-8e9a-e431fc189916" providerId="ADAL" clId="{3457FE79-E2EF-4DF0-9BB4-9C763282233C}" dt="2026-08-11T07:45:40.704" v="435" actId="14100"/>
        <pc:sldMkLst>
          <pc:docMk/>
          <pc:sldMk cId="2803991725" sldId="338"/>
        </pc:sldMkLst>
      </pc:sldChg>
      <pc:sldChg chg="addSp delSp modSp add">
        <pc:chgData name="Arkadiusz Szpicer" userId="abcb335a-400c-41c3-8e9a-e431fc189916" providerId="ADAL" clId="{3457FE79-E2EF-4DF0-9BB4-9C763282233C}" dt="2026-08-11T07:45:50.048" v="438" actId="478"/>
        <pc:sldMkLst>
          <pc:docMk/>
          <pc:sldMk cId="1243591218" sldId="339"/>
        </pc:sldMkLst>
      </pc:sldChg>
      <pc:sldChg chg="modSp add">
        <pc:chgData name="Arkadiusz Szpicer" userId="abcb335a-400c-41c3-8e9a-e431fc189916" providerId="ADAL" clId="{3457FE79-E2EF-4DF0-9BB4-9C763282233C}" dt="2026-08-10T11:51:45.752" v="180" actId="12"/>
        <pc:sldMkLst>
          <pc:docMk/>
          <pc:sldMk cId="3800786746" sldId="340"/>
        </pc:sldMkLst>
      </pc:sldChg>
      <pc:sldChg chg="addSp modSp add">
        <pc:chgData name="Arkadiusz Szpicer" userId="abcb335a-400c-41c3-8e9a-e431fc189916" providerId="ADAL" clId="{3457FE79-E2EF-4DF0-9BB4-9C763282233C}" dt="2026-08-11T07:44:32.887" v="427" actId="1076"/>
        <pc:sldMkLst>
          <pc:docMk/>
          <pc:sldMk cId="3896888362" sldId="341"/>
        </pc:sldMkLst>
      </pc:sldChg>
      <pc:sldChg chg="addSp delSp modSp add">
        <pc:chgData name="Arkadiusz Szpicer" userId="abcb335a-400c-41c3-8e9a-e431fc189916" providerId="ADAL" clId="{3457FE79-E2EF-4DF0-9BB4-9C763282233C}" dt="2026-08-11T07:44:06.483" v="422" actId="1076"/>
        <pc:sldMkLst>
          <pc:docMk/>
          <pc:sldMk cId="982111250" sldId="342"/>
        </pc:sldMkLst>
      </pc:sldChg>
      <pc:sldChg chg="modSp add">
        <pc:chgData name="Arkadiusz Szpicer" userId="abcb335a-400c-41c3-8e9a-e431fc189916" providerId="ADAL" clId="{3457FE79-E2EF-4DF0-9BB4-9C763282233C}" dt="2026-08-10T11:52:44.168" v="187" actId="12"/>
        <pc:sldMkLst>
          <pc:docMk/>
          <pc:sldMk cId="2915652359" sldId="343"/>
        </pc:sldMkLst>
      </pc:sldChg>
      <pc:sldChg chg="modSp add">
        <pc:chgData name="Arkadiusz Szpicer" userId="abcb335a-400c-41c3-8e9a-e431fc189916" providerId="ADAL" clId="{3457FE79-E2EF-4DF0-9BB4-9C763282233C}" dt="2026-08-10T11:52:59.399" v="190" actId="12"/>
        <pc:sldMkLst>
          <pc:docMk/>
          <pc:sldMk cId="2225791238" sldId="344"/>
        </pc:sldMkLst>
      </pc:sldChg>
      <pc:sldChg chg="addSp modSp add">
        <pc:chgData name="Arkadiusz Szpicer" userId="abcb335a-400c-41c3-8e9a-e431fc189916" providerId="ADAL" clId="{3457FE79-E2EF-4DF0-9BB4-9C763282233C}" dt="2026-08-11T07:41:47.991" v="389" actId="1076"/>
        <pc:sldMkLst>
          <pc:docMk/>
          <pc:sldMk cId="1459673454" sldId="345"/>
        </pc:sldMkLst>
      </pc:sldChg>
      <pc:sldChg chg="addSp modSp add">
        <pc:chgData name="Arkadiusz Szpicer" userId="abcb335a-400c-41c3-8e9a-e431fc189916" providerId="ADAL" clId="{3457FE79-E2EF-4DF0-9BB4-9C763282233C}" dt="2026-08-11T07:40:37.992" v="372" actId="1076"/>
        <pc:sldMkLst>
          <pc:docMk/>
          <pc:sldMk cId="1414200078" sldId="346"/>
        </pc:sldMkLst>
      </pc:sldChg>
      <pc:sldChg chg="addSp delSp modSp add">
        <pc:chgData name="Arkadiusz Szpicer" userId="abcb335a-400c-41c3-8e9a-e431fc189916" providerId="ADAL" clId="{3457FE79-E2EF-4DF0-9BB4-9C763282233C}" dt="2026-08-11T07:39:58.429" v="360" actId="1076"/>
        <pc:sldMkLst>
          <pc:docMk/>
          <pc:sldMk cId="3312328538" sldId="347"/>
        </pc:sldMkLst>
      </pc:sldChg>
      <pc:sldChg chg="addSp modSp add">
        <pc:chgData name="Arkadiusz Szpicer" userId="abcb335a-400c-41c3-8e9a-e431fc189916" providerId="ADAL" clId="{3457FE79-E2EF-4DF0-9BB4-9C763282233C}" dt="2026-08-11T07:39:25.794" v="354" actId="1076"/>
        <pc:sldMkLst>
          <pc:docMk/>
          <pc:sldMk cId="524597412" sldId="348"/>
        </pc:sldMkLst>
      </pc:sldChg>
    </pc:docChg>
  </pc:docChgLst>
  <pc:docChgLst>
    <pc:chgData name="Arkadiusz Szpicer" userId="abcb335a-400c-41c3-8e9a-e431fc189916" providerId="ADAL" clId="{8A1112BD-6328-42E3-89C5-DF82707C10BA}"/>
    <pc:docChg chg="undo custSel modSld">
      <pc:chgData name="Arkadiusz Szpicer" userId="abcb335a-400c-41c3-8e9a-e431fc189916" providerId="ADAL" clId="{8A1112BD-6328-42E3-89C5-DF82707C10BA}" dt="2026-09-28T08:57:19.798" v="355" actId="13244"/>
      <pc:docMkLst>
        <pc:docMk/>
      </pc:docMkLst>
      <pc:sldChg chg="modSp">
        <pc:chgData name="Arkadiusz Szpicer" userId="abcb335a-400c-41c3-8e9a-e431fc189916" providerId="ADAL" clId="{8A1112BD-6328-42E3-89C5-DF82707C10BA}" dt="2026-09-23T08:46:39.810" v="0" actId="6549"/>
        <pc:sldMkLst>
          <pc:docMk/>
          <pc:sldMk cId="925041678" sldId="297"/>
        </pc:sldMkLst>
        <pc:spChg chg="mod">
          <ac:chgData name="Arkadiusz Szpicer" userId="abcb335a-400c-41c3-8e9a-e431fc189916" providerId="ADAL" clId="{8A1112BD-6328-42E3-89C5-DF82707C10BA}" dt="2026-09-23T08:46:39.810" v="0" actId="6549"/>
          <ac:spMkLst>
            <pc:docMk/>
            <pc:sldMk cId="925041678" sldId="297"/>
            <ac:spMk id="6" creationId="{D70DF319-5185-C417-FCF1-B296A50DF71B}"/>
          </ac:spMkLst>
        </pc:spChg>
      </pc:sldChg>
      <pc:sldChg chg="modSp">
        <pc:chgData name="Arkadiusz Szpicer" userId="abcb335a-400c-41c3-8e9a-e431fc189916" providerId="ADAL" clId="{8A1112BD-6328-42E3-89C5-DF82707C10BA}" dt="2026-09-28T08:53:15.056" v="311" actId="962"/>
        <pc:sldMkLst>
          <pc:docMk/>
          <pc:sldMk cId="3128843570" sldId="302"/>
        </pc:sldMkLst>
        <pc:graphicFrameChg chg="mod">
          <ac:chgData name="Arkadiusz Szpicer" userId="abcb335a-400c-41c3-8e9a-e431fc189916" providerId="ADAL" clId="{8A1112BD-6328-42E3-89C5-DF82707C10BA}" dt="2026-09-28T08:53:15.056" v="311" actId="962"/>
          <ac:graphicFrameMkLst>
            <pc:docMk/>
            <pc:sldMk cId="3128843570" sldId="302"/>
            <ac:graphicFrameMk id="4" creationId="{0EB6E79A-3082-4CC0-A018-23186BF2899D}"/>
          </ac:graphicFrameMkLst>
        </pc:graphicFrameChg>
      </pc:sldChg>
      <pc:sldChg chg="modSp">
        <pc:chgData name="Arkadiusz Szpicer" userId="abcb335a-400c-41c3-8e9a-e431fc189916" providerId="ADAL" clId="{8A1112BD-6328-42E3-89C5-DF82707C10BA}" dt="2026-09-28T08:53:53.837" v="322" actId="962"/>
        <pc:sldMkLst>
          <pc:docMk/>
          <pc:sldMk cId="1351171320" sldId="303"/>
        </pc:sldMkLst>
        <pc:spChg chg="mod">
          <ac:chgData name="Arkadiusz Szpicer" userId="abcb335a-400c-41c3-8e9a-e431fc189916" providerId="ADAL" clId="{8A1112BD-6328-42E3-89C5-DF82707C10BA}" dt="2026-09-23T11:28:31.035" v="218" actId="962"/>
          <ac:spMkLst>
            <pc:docMk/>
            <pc:sldMk cId="1351171320" sldId="303"/>
            <ac:spMk id="5" creationId="{FC79A1BD-B2D7-4E02-AB14-B924863C888F}"/>
          </ac:spMkLst>
        </pc:spChg>
        <pc:picChg chg="mod">
          <ac:chgData name="Arkadiusz Szpicer" userId="abcb335a-400c-41c3-8e9a-e431fc189916" providerId="ADAL" clId="{8A1112BD-6328-42E3-89C5-DF82707C10BA}" dt="2026-09-28T08:53:53.837" v="322" actId="962"/>
          <ac:picMkLst>
            <pc:docMk/>
            <pc:sldMk cId="1351171320" sldId="303"/>
            <ac:picMk id="4" creationId="{910E8E67-0198-48C9-9CBE-986AB958D87C}"/>
          </ac:picMkLst>
        </pc:picChg>
      </pc:sldChg>
      <pc:sldChg chg="modSp">
        <pc:chgData name="Arkadiusz Szpicer" userId="abcb335a-400c-41c3-8e9a-e431fc189916" providerId="ADAL" clId="{8A1112BD-6328-42E3-89C5-DF82707C10BA}" dt="2026-09-28T08:54:12.793" v="328" actId="962"/>
        <pc:sldMkLst>
          <pc:docMk/>
          <pc:sldMk cId="3586670247" sldId="304"/>
        </pc:sldMkLst>
        <pc:spChg chg="mod">
          <ac:chgData name="Arkadiusz Szpicer" userId="abcb335a-400c-41c3-8e9a-e431fc189916" providerId="ADAL" clId="{8A1112BD-6328-42E3-89C5-DF82707C10BA}" dt="2026-09-28T08:54:06.543" v="326" actId="15"/>
          <ac:spMkLst>
            <pc:docMk/>
            <pc:sldMk cId="3586670247" sldId="304"/>
            <ac:spMk id="3" creationId="{09A5996A-830A-49BE-AEC5-795636858F92}"/>
          </ac:spMkLst>
        </pc:spChg>
        <pc:spChg chg="mod">
          <ac:chgData name="Arkadiusz Szpicer" userId="abcb335a-400c-41c3-8e9a-e431fc189916" providerId="ADAL" clId="{8A1112BD-6328-42E3-89C5-DF82707C10BA}" dt="2026-09-23T11:28:37.042" v="222" actId="962"/>
          <ac:spMkLst>
            <pc:docMk/>
            <pc:sldMk cId="3586670247" sldId="304"/>
            <ac:spMk id="5" creationId="{426C3A9D-92AC-427A-95FE-91AB9224CBBD}"/>
          </ac:spMkLst>
        </pc:spChg>
        <pc:picChg chg="mod">
          <ac:chgData name="Arkadiusz Szpicer" userId="abcb335a-400c-41c3-8e9a-e431fc189916" providerId="ADAL" clId="{8A1112BD-6328-42E3-89C5-DF82707C10BA}" dt="2026-09-28T08:54:12.793" v="328" actId="962"/>
          <ac:picMkLst>
            <pc:docMk/>
            <pc:sldMk cId="3586670247" sldId="304"/>
            <ac:picMk id="4" creationId="{DBC52848-2E80-4FA2-95D1-ABEBD8B2210C}"/>
          </ac:picMkLst>
        </pc:picChg>
      </pc:sldChg>
      <pc:sldChg chg="modSp">
        <pc:chgData name="Arkadiusz Szpicer" userId="abcb335a-400c-41c3-8e9a-e431fc189916" providerId="ADAL" clId="{8A1112BD-6328-42E3-89C5-DF82707C10BA}" dt="2026-09-28T08:53:29.055" v="316" actId="962"/>
        <pc:sldMkLst>
          <pc:docMk/>
          <pc:sldMk cId="111873056" sldId="307"/>
        </pc:sldMkLst>
        <pc:graphicFrameChg chg="mod">
          <ac:chgData name="Arkadiusz Szpicer" userId="abcb335a-400c-41c3-8e9a-e431fc189916" providerId="ADAL" clId="{8A1112BD-6328-42E3-89C5-DF82707C10BA}" dt="2026-09-28T08:53:29.055" v="316" actId="962"/>
          <ac:graphicFrameMkLst>
            <pc:docMk/>
            <pc:sldMk cId="111873056" sldId="307"/>
            <ac:graphicFrameMk id="4" creationId="{017A903D-38ED-4CAA-9C1B-C9F7A8E5C736}"/>
          </ac:graphicFrameMkLst>
        </pc:graphicFrameChg>
      </pc:sldChg>
      <pc:sldChg chg="modSp">
        <pc:chgData name="Arkadiusz Szpicer" userId="abcb335a-400c-41c3-8e9a-e431fc189916" providerId="ADAL" clId="{8A1112BD-6328-42E3-89C5-DF82707C10BA}" dt="2026-09-28T08:53:42.806" v="318" actId="962"/>
        <pc:sldMkLst>
          <pc:docMk/>
          <pc:sldMk cId="303199195" sldId="309"/>
        </pc:sldMkLst>
        <pc:spChg chg="mod">
          <ac:chgData name="Arkadiusz Szpicer" userId="abcb335a-400c-41c3-8e9a-e431fc189916" providerId="ADAL" clId="{8A1112BD-6328-42E3-89C5-DF82707C10BA}" dt="2026-09-23T11:28:08.198" v="210" actId="962"/>
          <ac:spMkLst>
            <pc:docMk/>
            <pc:sldMk cId="303199195" sldId="309"/>
            <ac:spMk id="7" creationId="{1BE301C8-083E-4C7B-8E19-6C61D34A1997}"/>
          </ac:spMkLst>
        </pc:spChg>
        <pc:picChg chg="mod">
          <ac:chgData name="Arkadiusz Szpicer" userId="abcb335a-400c-41c3-8e9a-e431fc189916" providerId="ADAL" clId="{8A1112BD-6328-42E3-89C5-DF82707C10BA}" dt="2026-09-28T08:53:42.806" v="318" actId="962"/>
          <ac:picMkLst>
            <pc:docMk/>
            <pc:sldMk cId="303199195" sldId="309"/>
            <ac:picMk id="6" creationId="{1C4563A6-D1CD-4A4F-BD5B-D27D5BB8AFA8}"/>
          </ac:picMkLst>
        </pc:picChg>
      </pc:sldChg>
      <pc:sldChg chg="modSp">
        <pc:chgData name="Arkadiusz Szpicer" userId="abcb335a-400c-41c3-8e9a-e431fc189916" providerId="ADAL" clId="{8A1112BD-6328-42E3-89C5-DF82707C10BA}" dt="2026-09-28T08:53:47.887" v="320" actId="962"/>
        <pc:sldMkLst>
          <pc:docMk/>
          <pc:sldMk cId="3988715619" sldId="310"/>
        </pc:sldMkLst>
        <pc:spChg chg="mod">
          <ac:chgData name="Arkadiusz Szpicer" userId="abcb335a-400c-41c3-8e9a-e431fc189916" providerId="ADAL" clId="{8A1112BD-6328-42E3-89C5-DF82707C10BA}" dt="2026-09-23T11:28:21.277" v="214" actId="962"/>
          <ac:spMkLst>
            <pc:docMk/>
            <pc:sldMk cId="3988715619" sldId="310"/>
            <ac:spMk id="3" creationId="{09A5996A-830A-49BE-AEC5-795636858F92}"/>
          </ac:spMkLst>
        </pc:spChg>
        <pc:spChg chg="mod">
          <ac:chgData name="Arkadiusz Szpicer" userId="abcb335a-400c-41c3-8e9a-e431fc189916" providerId="ADAL" clId="{8A1112BD-6328-42E3-89C5-DF82707C10BA}" dt="2026-09-23T11:28:17.967" v="212" actId="20577"/>
          <ac:spMkLst>
            <pc:docMk/>
            <pc:sldMk cId="3988715619" sldId="310"/>
            <ac:spMk id="7" creationId="{4EE53615-22BB-4BBE-B834-E537ADED8FAC}"/>
          </ac:spMkLst>
        </pc:spChg>
        <pc:picChg chg="mod">
          <ac:chgData name="Arkadiusz Szpicer" userId="abcb335a-400c-41c3-8e9a-e431fc189916" providerId="ADAL" clId="{8A1112BD-6328-42E3-89C5-DF82707C10BA}" dt="2026-09-28T08:53:47.887" v="320" actId="962"/>
          <ac:picMkLst>
            <pc:docMk/>
            <pc:sldMk cId="3988715619" sldId="310"/>
            <ac:picMk id="6" creationId="{7A02C122-19F0-4D2C-A53E-3F9B83FF5C06}"/>
          </ac:picMkLst>
        </pc:picChg>
      </pc:sldChg>
      <pc:sldChg chg="addSp modSp">
        <pc:chgData name="Arkadiusz Szpicer" userId="abcb335a-400c-41c3-8e9a-e431fc189916" providerId="ADAL" clId="{8A1112BD-6328-42E3-89C5-DF82707C10BA}" dt="2026-09-28T08:54:20.206" v="330" actId="962"/>
        <pc:sldMkLst>
          <pc:docMk/>
          <pc:sldMk cId="2649138418" sldId="311"/>
        </pc:sldMkLst>
        <pc:spChg chg="add mod">
          <ac:chgData name="Arkadiusz Szpicer" userId="abcb335a-400c-41c3-8e9a-e431fc189916" providerId="ADAL" clId="{8A1112BD-6328-42E3-89C5-DF82707C10BA}" dt="2026-09-23T11:28:45.913" v="225" actId="14100"/>
          <ac:spMkLst>
            <pc:docMk/>
            <pc:sldMk cId="2649138418" sldId="311"/>
            <ac:spMk id="5" creationId="{0DD596AC-30D9-4582-B88C-F77798FA8DCF}"/>
          </ac:spMkLst>
        </pc:spChg>
        <pc:picChg chg="mod">
          <ac:chgData name="Arkadiusz Szpicer" userId="abcb335a-400c-41c3-8e9a-e431fc189916" providerId="ADAL" clId="{8A1112BD-6328-42E3-89C5-DF82707C10BA}" dt="2026-09-28T08:54:20.206" v="330" actId="962"/>
          <ac:picMkLst>
            <pc:docMk/>
            <pc:sldMk cId="2649138418" sldId="311"/>
            <ac:picMk id="4" creationId="{BD25E839-6782-47FF-BC77-EA8973D95F96}"/>
          </ac:picMkLst>
        </pc:picChg>
      </pc:sldChg>
      <pc:sldChg chg="modSp">
        <pc:chgData name="Arkadiusz Szpicer" userId="abcb335a-400c-41c3-8e9a-e431fc189916" providerId="ADAL" clId="{8A1112BD-6328-42E3-89C5-DF82707C10BA}" dt="2026-09-28T08:54:27.461" v="332" actId="962"/>
        <pc:sldMkLst>
          <pc:docMk/>
          <pc:sldMk cId="2007913090" sldId="313"/>
        </pc:sldMkLst>
        <pc:spChg chg="mod">
          <ac:chgData name="Arkadiusz Szpicer" userId="abcb335a-400c-41c3-8e9a-e431fc189916" providerId="ADAL" clId="{8A1112BD-6328-42E3-89C5-DF82707C10BA}" dt="2026-09-23T11:28:51.193" v="229" actId="962"/>
          <ac:spMkLst>
            <pc:docMk/>
            <pc:sldMk cId="2007913090" sldId="313"/>
            <ac:spMk id="5" creationId="{A6D2CCC6-9A08-41C8-B3AF-D62BADC2513F}"/>
          </ac:spMkLst>
        </pc:spChg>
        <pc:picChg chg="mod">
          <ac:chgData name="Arkadiusz Szpicer" userId="abcb335a-400c-41c3-8e9a-e431fc189916" providerId="ADAL" clId="{8A1112BD-6328-42E3-89C5-DF82707C10BA}" dt="2026-09-28T08:54:27.461" v="332" actId="962"/>
          <ac:picMkLst>
            <pc:docMk/>
            <pc:sldMk cId="2007913090" sldId="313"/>
            <ac:picMk id="4" creationId="{2274EA04-3575-467B-A6A5-8AC71B4B33A6}"/>
          </ac:picMkLst>
        </pc:picChg>
      </pc:sldChg>
      <pc:sldChg chg="modSp">
        <pc:chgData name="Arkadiusz Szpicer" userId="abcb335a-400c-41c3-8e9a-e431fc189916" providerId="ADAL" clId="{8A1112BD-6328-42E3-89C5-DF82707C10BA}" dt="2026-09-28T08:54:31.843" v="334" actId="962"/>
        <pc:sldMkLst>
          <pc:docMk/>
          <pc:sldMk cId="1417559287" sldId="314"/>
        </pc:sldMkLst>
        <pc:spChg chg="mod">
          <ac:chgData name="Arkadiusz Szpicer" userId="abcb335a-400c-41c3-8e9a-e431fc189916" providerId="ADAL" clId="{8A1112BD-6328-42E3-89C5-DF82707C10BA}" dt="2026-09-23T11:28:55.538" v="231" actId="962"/>
          <ac:spMkLst>
            <pc:docMk/>
            <pc:sldMk cId="1417559287" sldId="314"/>
            <ac:spMk id="5" creationId="{AF482B28-873A-4605-8B11-F826185547C1}"/>
          </ac:spMkLst>
        </pc:spChg>
        <pc:graphicFrameChg chg="mod">
          <ac:chgData name="Arkadiusz Szpicer" userId="abcb335a-400c-41c3-8e9a-e431fc189916" providerId="ADAL" clId="{8A1112BD-6328-42E3-89C5-DF82707C10BA}" dt="2026-09-28T08:54:31.843" v="334" actId="962"/>
          <ac:graphicFrameMkLst>
            <pc:docMk/>
            <pc:sldMk cId="1417559287" sldId="314"/>
            <ac:graphicFrameMk id="4" creationId="{48B69218-0941-46CD-805A-C62804A8F18F}"/>
          </ac:graphicFrameMkLst>
        </pc:graphicFrameChg>
      </pc:sldChg>
      <pc:sldChg chg="addSp modSp">
        <pc:chgData name="Arkadiusz Szpicer" userId="abcb335a-400c-41c3-8e9a-e431fc189916" providerId="ADAL" clId="{8A1112BD-6328-42E3-89C5-DF82707C10BA}" dt="2026-09-28T08:54:42.299" v="336" actId="962"/>
        <pc:sldMkLst>
          <pc:docMk/>
          <pc:sldMk cId="3020366881" sldId="318"/>
        </pc:sldMkLst>
        <pc:spChg chg="add mod">
          <ac:chgData name="Arkadiusz Szpicer" userId="abcb335a-400c-41c3-8e9a-e431fc189916" providerId="ADAL" clId="{8A1112BD-6328-42E3-89C5-DF82707C10BA}" dt="2026-09-23T11:29:00.058" v="233" actId="962"/>
          <ac:spMkLst>
            <pc:docMk/>
            <pc:sldMk cId="3020366881" sldId="318"/>
            <ac:spMk id="5" creationId="{CB934E8C-3D13-4B12-B464-599A1258C993}"/>
          </ac:spMkLst>
        </pc:spChg>
        <pc:picChg chg="mod">
          <ac:chgData name="Arkadiusz Szpicer" userId="abcb335a-400c-41c3-8e9a-e431fc189916" providerId="ADAL" clId="{8A1112BD-6328-42E3-89C5-DF82707C10BA}" dt="2026-09-28T08:54:42.299" v="336" actId="962"/>
          <ac:picMkLst>
            <pc:docMk/>
            <pc:sldMk cId="3020366881" sldId="318"/>
            <ac:picMk id="4" creationId="{D77826EF-37E1-4DFF-A860-0C97CC78F870}"/>
          </ac:picMkLst>
        </pc:picChg>
      </pc:sldChg>
      <pc:sldChg chg="addSp modSp">
        <pc:chgData name="Arkadiusz Szpicer" userId="abcb335a-400c-41c3-8e9a-e431fc189916" providerId="ADAL" clId="{8A1112BD-6328-42E3-89C5-DF82707C10BA}" dt="2026-09-28T08:54:48.825" v="338" actId="962"/>
        <pc:sldMkLst>
          <pc:docMk/>
          <pc:sldMk cId="1858063621" sldId="320"/>
        </pc:sldMkLst>
        <pc:spChg chg="add mod">
          <ac:chgData name="Arkadiusz Szpicer" userId="abcb335a-400c-41c3-8e9a-e431fc189916" providerId="ADAL" clId="{8A1112BD-6328-42E3-89C5-DF82707C10BA}" dt="2026-09-23T11:29:06.239" v="237" actId="962"/>
          <ac:spMkLst>
            <pc:docMk/>
            <pc:sldMk cId="1858063621" sldId="320"/>
            <ac:spMk id="5" creationId="{A49524F0-5752-4824-918F-CEEC6D3EBA91}"/>
          </ac:spMkLst>
        </pc:spChg>
        <pc:picChg chg="mod">
          <ac:chgData name="Arkadiusz Szpicer" userId="abcb335a-400c-41c3-8e9a-e431fc189916" providerId="ADAL" clId="{8A1112BD-6328-42E3-89C5-DF82707C10BA}" dt="2026-09-28T08:54:48.825" v="338" actId="962"/>
          <ac:picMkLst>
            <pc:docMk/>
            <pc:sldMk cId="1858063621" sldId="320"/>
            <ac:picMk id="4" creationId="{3CDBA4FC-549F-4E95-8741-22CDCE1DE501}"/>
          </ac:picMkLst>
        </pc:picChg>
      </pc:sldChg>
      <pc:sldChg chg="modSp">
        <pc:chgData name="Arkadiusz Szpicer" userId="abcb335a-400c-41c3-8e9a-e431fc189916" providerId="ADAL" clId="{8A1112BD-6328-42E3-89C5-DF82707C10BA}" dt="2026-09-28T08:54:54.629" v="340" actId="962"/>
        <pc:sldMkLst>
          <pc:docMk/>
          <pc:sldMk cId="2724855286" sldId="321"/>
        </pc:sldMkLst>
        <pc:spChg chg="mod">
          <ac:chgData name="Arkadiusz Szpicer" userId="abcb335a-400c-41c3-8e9a-e431fc189916" providerId="ADAL" clId="{8A1112BD-6328-42E3-89C5-DF82707C10BA}" dt="2026-09-23T11:34:40.226" v="284" actId="13244"/>
          <ac:spMkLst>
            <pc:docMk/>
            <pc:sldMk cId="2724855286" sldId="321"/>
            <ac:spMk id="2" creationId="{F185C415-A091-46CB-AA04-A6BCD7957A25}"/>
          </ac:spMkLst>
        </pc:spChg>
        <pc:spChg chg="mod">
          <ac:chgData name="Arkadiusz Szpicer" userId="abcb335a-400c-41c3-8e9a-e431fc189916" providerId="ADAL" clId="{8A1112BD-6328-42E3-89C5-DF82707C10BA}" dt="2026-09-23T11:34:42.316" v="285" actId="13244"/>
          <ac:spMkLst>
            <pc:docMk/>
            <pc:sldMk cId="2724855286" sldId="321"/>
            <ac:spMk id="3" creationId="{09A5996A-830A-49BE-AEC5-795636858F92}"/>
          </ac:spMkLst>
        </pc:spChg>
        <pc:spChg chg="mod">
          <ac:chgData name="Arkadiusz Szpicer" userId="abcb335a-400c-41c3-8e9a-e431fc189916" providerId="ADAL" clId="{8A1112BD-6328-42E3-89C5-DF82707C10BA}" dt="2026-09-23T11:27:53.148" v="208" actId="962"/>
          <ac:spMkLst>
            <pc:docMk/>
            <pc:sldMk cId="2724855286" sldId="321"/>
            <ac:spMk id="4" creationId="{3440415B-E923-49DE-B56E-C070A1A51C08}"/>
          </ac:spMkLst>
        </pc:spChg>
        <pc:picChg chg="mod">
          <ac:chgData name="Arkadiusz Szpicer" userId="abcb335a-400c-41c3-8e9a-e431fc189916" providerId="ADAL" clId="{8A1112BD-6328-42E3-89C5-DF82707C10BA}" dt="2026-09-28T08:54:54.629" v="340" actId="962"/>
          <ac:picMkLst>
            <pc:docMk/>
            <pc:sldMk cId="2724855286" sldId="321"/>
            <ac:picMk id="5" creationId="{3413F011-3B24-4B2C-A232-801E13D6F10E}"/>
          </ac:picMkLst>
        </pc:picChg>
      </pc:sldChg>
      <pc:sldChg chg="modSp">
        <pc:chgData name="Arkadiusz Szpicer" userId="abcb335a-400c-41c3-8e9a-e431fc189916" providerId="ADAL" clId="{8A1112BD-6328-42E3-89C5-DF82707C10BA}" dt="2026-09-28T08:57:19.798" v="355" actId="13244"/>
        <pc:sldMkLst>
          <pc:docMk/>
          <pc:sldMk cId="2890472561" sldId="323"/>
        </pc:sldMkLst>
        <pc:spChg chg="mod">
          <ac:chgData name="Arkadiusz Szpicer" userId="abcb335a-400c-41c3-8e9a-e431fc189916" providerId="ADAL" clId="{8A1112BD-6328-42E3-89C5-DF82707C10BA}" dt="2026-09-23T11:34:52.552" v="287" actId="13244"/>
          <ac:spMkLst>
            <pc:docMk/>
            <pc:sldMk cId="2890472561" sldId="323"/>
            <ac:spMk id="2" creationId="{F185C415-A091-46CB-AA04-A6BCD7957A25}"/>
          </ac:spMkLst>
        </pc:spChg>
        <pc:spChg chg="mod">
          <ac:chgData name="Arkadiusz Szpicer" userId="abcb335a-400c-41c3-8e9a-e431fc189916" providerId="ADAL" clId="{8A1112BD-6328-42E3-89C5-DF82707C10BA}" dt="2026-09-23T11:34:55.354" v="288" actId="13244"/>
          <ac:spMkLst>
            <pc:docMk/>
            <pc:sldMk cId="2890472561" sldId="323"/>
            <ac:spMk id="3" creationId="{09A5996A-830A-49BE-AEC5-795636858F92}"/>
          </ac:spMkLst>
        </pc:spChg>
        <pc:spChg chg="mod">
          <ac:chgData name="Arkadiusz Szpicer" userId="abcb335a-400c-41c3-8e9a-e431fc189916" providerId="ADAL" clId="{8A1112BD-6328-42E3-89C5-DF82707C10BA}" dt="2026-09-23T11:32:04.386" v="271" actId="13244"/>
          <ac:spMkLst>
            <pc:docMk/>
            <pc:sldMk cId="2890472561" sldId="323"/>
            <ac:spMk id="5" creationId="{428AB213-A180-4ABC-A135-8D37CFBD37AC}"/>
          </ac:spMkLst>
        </pc:spChg>
        <pc:picChg chg="mod">
          <ac:chgData name="Arkadiusz Szpicer" userId="abcb335a-400c-41c3-8e9a-e431fc189916" providerId="ADAL" clId="{8A1112BD-6328-42E3-89C5-DF82707C10BA}" dt="2026-09-28T08:57:19.798" v="355" actId="13244"/>
          <ac:picMkLst>
            <pc:docMk/>
            <pc:sldMk cId="2890472561" sldId="323"/>
            <ac:picMk id="4" creationId="{7D7B40A9-4D62-4BB4-B63E-9523469A3AEF}"/>
          </ac:picMkLst>
        </pc:picChg>
      </pc:sldChg>
      <pc:sldChg chg="addSp delSp modSp">
        <pc:chgData name="Arkadiusz Szpicer" userId="abcb335a-400c-41c3-8e9a-e431fc189916" providerId="ADAL" clId="{8A1112BD-6328-42E3-89C5-DF82707C10BA}" dt="2026-09-28T08:55:11.165" v="344" actId="962"/>
        <pc:sldMkLst>
          <pc:docMk/>
          <pc:sldMk cId="1951405754" sldId="325"/>
        </pc:sldMkLst>
        <pc:spChg chg="mod">
          <ac:chgData name="Arkadiusz Szpicer" userId="abcb335a-400c-41c3-8e9a-e431fc189916" providerId="ADAL" clId="{8A1112BD-6328-42E3-89C5-DF82707C10BA}" dt="2026-09-23T11:35:05.457" v="290" actId="13244"/>
          <ac:spMkLst>
            <pc:docMk/>
            <pc:sldMk cId="1951405754" sldId="325"/>
            <ac:spMk id="2" creationId="{F185C415-A091-46CB-AA04-A6BCD7957A25}"/>
          </ac:spMkLst>
        </pc:spChg>
        <pc:spChg chg="mod">
          <ac:chgData name="Arkadiusz Szpicer" userId="abcb335a-400c-41c3-8e9a-e431fc189916" providerId="ADAL" clId="{8A1112BD-6328-42E3-89C5-DF82707C10BA}" dt="2026-09-23T11:35:07.626" v="291" actId="13244"/>
          <ac:spMkLst>
            <pc:docMk/>
            <pc:sldMk cId="1951405754" sldId="325"/>
            <ac:spMk id="3" creationId="{09A5996A-830A-49BE-AEC5-795636858F92}"/>
          </ac:spMkLst>
        </pc:spChg>
        <pc:spChg chg="del">
          <ac:chgData name="Arkadiusz Szpicer" userId="abcb335a-400c-41c3-8e9a-e431fc189916" providerId="ADAL" clId="{8A1112BD-6328-42E3-89C5-DF82707C10BA}" dt="2026-09-23T11:33:05.874" v="281" actId="478"/>
          <ac:spMkLst>
            <pc:docMk/>
            <pc:sldMk cId="1951405754" sldId="325"/>
            <ac:spMk id="5" creationId="{E7CE8DA2-A36B-499E-85BC-DBCA8684F91F}"/>
          </ac:spMkLst>
        </pc:spChg>
        <pc:spChg chg="add mod">
          <ac:chgData name="Arkadiusz Szpicer" userId="abcb335a-400c-41c3-8e9a-e431fc189916" providerId="ADAL" clId="{8A1112BD-6328-42E3-89C5-DF82707C10BA}" dt="2026-09-23T11:33:01.809" v="280" actId="6549"/>
          <ac:spMkLst>
            <pc:docMk/>
            <pc:sldMk cId="1951405754" sldId="325"/>
            <ac:spMk id="6" creationId="{E95FBEBA-CFAF-40FC-88C6-866D95B7FEC7}"/>
          </ac:spMkLst>
        </pc:spChg>
        <pc:picChg chg="mod">
          <ac:chgData name="Arkadiusz Szpicer" userId="abcb335a-400c-41c3-8e9a-e431fc189916" providerId="ADAL" clId="{8A1112BD-6328-42E3-89C5-DF82707C10BA}" dt="2026-09-28T08:55:11.165" v="344" actId="962"/>
          <ac:picMkLst>
            <pc:docMk/>
            <pc:sldMk cId="1951405754" sldId="325"/>
            <ac:picMk id="4" creationId="{FBD4884D-88C6-4799-B48F-9277882579ED}"/>
          </ac:picMkLst>
        </pc:picChg>
      </pc:sldChg>
      <pc:sldChg chg="modSp">
        <pc:chgData name="Arkadiusz Szpicer" userId="abcb335a-400c-41c3-8e9a-e431fc189916" providerId="ADAL" clId="{8A1112BD-6328-42E3-89C5-DF82707C10BA}" dt="2026-09-28T08:55:19.264" v="346" actId="962"/>
        <pc:sldMkLst>
          <pc:docMk/>
          <pc:sldMk cId="3261374842" sldId="328"/>
        </pc:sldMkLst>
        <pc:spChg chg="mod">
          <ac:chgData name="Arkadiusz Szpicer" userId="abcb335a-400c-41c3-8e9a-e431fc189916" providerId="ADAL" clId="{8A1112BD-6328-42E3-89C5-DF82707C10BA}" dt="2026-09-23T11:35:16.491" v="293" actId="13244"/>
          <ac:spMkLst>
            <pc:docMk/>
            <pc:sldMk cId="3261374842" sldId="328"/>
            <ac:spMk id="2" creationId="{F185C415-A091-46CB-AA04-A6BCD7957A25}"/>
          </ac:spMkLst>
        </pc:spChg>
        <pc:spChg chg="mod">
          <ac:chgData name="Arkadiusz Szpicer" userId="abcb335a-400c-41c3-8e9a-e431fc189916" providerId="ADAL" clId="{8A1112BD-6328-42E3-89C5-DF82707C10BA}" dt="2026-09-23T11:35:18.580" v="294" actId="13244"/>
          <ac:spMkLst>
            <pc:docMk/>
            <pc:sldMk cId="3261374842" sldId="328"/>
            <ac:spMk id="3" creationId="{09A5996A-830A-49BE-AEC5-795636858F92}"/>
          </ac:spMkLst>
        </pc:spChg>
        <pc:spChg chg="mod">
          <ac:chgData name="Arkadiusz Szpicer" userId="abcb335a-400c-41c3-8e9a-e431fc189916" providerId="ADAL" clId="{8A1112BD-6328-42E3-89C5-DF82707C10BA}" dt="2026-09-23T11:35:20.418" v="295" actId="13244"/>
          <ac:spMkLst>
            <pc:docMk/>
            <pc:sldMk cId="3261374842" sldId="328"/>
            <ac:spMk id="5" creationId="{BC4855FC-5B4A-4AB1-99A4-BD968441B738}"/>
          </ac:spMkLst>
        </pc:spChg>
        <pc:picChg chg="mod">
          <ac:chgData name="Arkadiusz Szpicer" userId="abcb335a-400c-41c3-8e9a-e431fc189916" providerId="ADAL" clId="{8A1112BD-6328-42E3-89C5-DF82707C10BA}" dt="2026-09-28T08:55:19.264" v="346" actId="962"/>
          <ac:picMkLst>
            <pc:docMk/>
            <pc:sldMk cId="3261374842" sldId="328"/>
            <ac:picMk id="4" creationId="{272EF513-CC57-4ADE-BE98-E77DA4F2D87E}"/>
          </ac:picMkLst>
        </pc:picChg>
      </pc:sldChg>
      <pc:sldChg chg="addSp modSp">
        <pc:chgData name="Arkadiusz Szpicer" userId="abcb335a-400c-41c3-8e9a-e431fc189916" providerId="ADAL" clId="{8A1112BD-6328-42E3-89C5-DF82707C10BA}" dt="2026-09-28T08:55:32.970" v="348" actId="962"/>
        <pc:sldMkLst>
          <pc:docMk/>
          <pc:sldMk cId="2803991725" sldId="338"/>
        </pc:sldMkLst>
        <pc:spChg chg="add mod">
          <ac:chgData name="Arkadiusz Szpicer" userId="abcb335a-400c-41c3-8e9a-e431fc189916" providerId="ADAL" clId="{8A1112BD-6328-42E3-89C5-DF82707C10BA}" dt="2026-09-23T11:29:36.461" v="246" actId="962"/>
          <ac:spMkLst>
            <pc:docMk/>
            <pc:sldMk cId="2803991725" sldId="338"/>
            <ac:spMk id="5" creationId="{50877796-8A68-4EEE-A39F-945D65F12EFA}"/>
          </ac:spMkLst>
        </pc:spChg>
        <pc:picChg chg="mod">
          <ac:chgData name="Arkadiusz Szpicer" userId="abcb335a-400c-41c3-8e9a-e431fc189916" providerId="ADAL" clId="{8A1112BD-6328-42E3-89C5-DF82707C10BA}" dt="2026-09-28T08:55:32.970" v="348" actId="962"/>
          <ac:picMkLst>
            <pc:docMk/>
            <pc:sldMk cId="2803991725" sldId="338"/>
            <ac:picMk id="4" creationId="{0C4C0B9F-6985-4726-9DBE-59035A6B014E}"/>
          </ac:picMkLst>
        </pc:picChg>
      </pc:sldChg>
      <pc:sldChg chg="addSp modSp">
        <pc:chgData name="Arkadiusz Szpicer" userId="abcb335a-400c-41c3-8e9a-e431fc189916" providerId="ADAL" clId="{8A1112BD-6328-42E3-89C5-DF82707C10BA}" dt="2026-09-28T08:55:40.619" v="350" actId="962"/>
        <pc:sldMkLst>
          <pc:docMk/>
          <pc:sldMk cId="3896888362" sldId="341"/>
        </pc:sldMkLst>
        <pc:spChg chg="add mod">
          <ac:chgData name="Arkadiusz Szpicer" userId="abcb335a-400c-41c3-8e9a-e431fc189916" providerId="ADAL" clId="{8A1112BD-6328-42E3-89C5-DF82707C10BA}" dt="2026-09-23T11:29:40.171" v="248" actId="962"/>
          <ac:spMkLst>
            <pc:docMk/>
            <pc:sldMk cId="3896888362" sldId="341"/>
            <ac:spMk id="5" creationId="{1B631C12-F3D6-4D51-B4A8-1E14E1EB9F78}"/>
          </ac:spMkLst>
        </pc:spChg>
        <pc:picChg chg="mod">
          <ac:chgData name="Arkadiusz Szpicer" userId="abcb335a-400c-41c3-8e9a-e431fc189916" providerId="ADAL" clId="{8A1112BD-6328-42E3-89C5-DF82707C10BA}" dt="2026-09-28T08:55:40.619" v="350" actId="962"/>
          <ac:picMkLst>
            <pc:docMk/>
            <pc:sldMk cId="3896888362" sldId="341"/>
            <ac:picMk id="4" creationId="{AD49E451-88C6-4431-816E-8C76C04B1496}"/>
          </ac:picMkLst>
        </pc:picChg>
      </pc:sldChg>
      <pc:sldChg chg="addSp modSp">
        <pc:chgData name="Arkadiusz Szpicer" userId="abcb335a-400c-41c3-8e9a-e431fc189916" providerId="ADAL" clId="{8A1112BD-6328-42E3-89C5-DF82707C10BA}" dt="2026-09-23T11:35:49.844" v="297" actId="13244"/>
        <pc:sldMkLst>
          <pc:docMk/>
          <pc:sldMk cId="982111250" sldId="342"/>
        </pc:sldMkLst>
        <pc:spChg chg="add mod">
          <ac:chgData name="Arkadiusz Szpicer" userId="abcb335a-400c-41c3-8e9a-e431fc189916" providerId="ADAL" clId="{8A1112BD-6328-42E3-89C5-DF82707C10BA}" dt="2026-09-23T11:13:50.503" v="138" actId="14100"/>
          <ac:spMkLst>
            <pc:docMk/>
            <pc:sldMk cId="982111250" sldId="342"/>
            <ac:spMk id="6" creationId="{E21158E5-12D9-432E-925E-7564E2BEB586}"/>
          </ac:spMkLst>
        </pc:spChg>
        <pc:spChg chg="add mod">
          <ac:chgData name="Arkadiusz Szpicer" userId="abcb335a-400c-41c3-8e9a-e431fc189916" providerId="ADAL" clId="{8A1112BD-6328-42E3-89C5-DF82707C10BA}" dt="2026-09-23T11:35:49.844" v="297" actId="13244"/>
          <ac:spMkLst>
            <pc:docMk/>
            <pc:sldMk cId="982111250" sldId="342"/>
            <ac:spMk id="7" creationId="{D21DCB1F-96DD-46AF-9A04-C20D0341180D}"/>
          </ac:spMkLst>
        </pc:spChg>
        <pc:picChg chg="mod">
          <ac:chgData name="Arkadiusz Szpicer" userId="abcb335a-400c-41c3-8e9a-e431fc189916" providerId="ADAL" clId="{8A1112BD-6328-42E3-89C5-DF82707C10BA}" dt="2026-09-23T11:35:44.421" v="296" actId="13244"/>
          <ac:picMkLst>
            <pc:docMk/>
            <pc:sldMk cId="982111250" sldId="342"/>
            <ac:picMk id="4" creationId="{91C9B0A9-A503-4AB3-AE57-197348DCC77F}"/>
          </ac:picMkLst>
        </pc:picChg>
        <pc:picChg chg="mod">
          <ac:chgData name="Arkadiusz Szpicer" userId="abcb335a-400c-41c3-8e9a-e431fc189916" providerId="ADAL" clId="{8A1112BD-6328-42E3-89C5-DF82707C10BA}" dt="2026-09-23T11:29:47.778" v="252" actId="962"/>
          <ac:picMkLst>
            <pc:docMk/>
            <pc:sldMk cId="982111250" sldId="342"/>
            <ac:picMk id="5" creationId="{50016675-F476-4017-BF8A-462B12A96989}"/>
          </ac:picMkLst>
        </pc:picChg>
      </pc:sldChg>
      <pc:sldChg chg="addSp delSp modSp">
        <pc:chgData name="Arkadiusz Szpicer" userId="abcb335a-400c-41c3-8e9a-e431fc189916" providerId="ADAL" clId="{8A1112BD-6328-42E3-89C5-DF82707C10BA}" dt="2026-09-23T11:36:46.678" v="305" actId="1076"/>
        <pc:sldMkLst>
          <pc:docMk/>
          <pc:sldMk cId="1459673454" sldId="345"/>
        </pc:sldMkLst>
        <pc:spChg chg="mod">
          <ac:chgData name="Arkadiusz Szpicer" userId="abcb335a-400c-41c3-8e9a-e431fc189916" providerId="ADAL" clId="{8A1112BD-6328-42E3-89C5-DF82707C10BA}" dt="2026-09-23T11:36:46.678" v="305" actId="1076"/>
          <ac:spMkLst>
            <pc:docMk/>
            <pc:sldMk cId="1459673454" sldId="345"/>
            <ac:spMk id="4" creationId="{B0BB2EC1-931D-49C6-9426-FF152D653D5C}"/>
          </ac:spMkLst>
        </pc:spChg>
        <pc:spChg chg="add mod">
          <ac:chgData name="Arkadiusz Szpicer" userId="abcb335a-400c-41c3-8e9a-e431fc189916" providerId="ADAL" clId="{8A1112BD-6328-42E3-89C5-DF82707C10BA}" dt="2026-09-23T11:36:44.247" v="304" actId="108"/>
          <ac:spMkLst>
            <pc:docMk/>
            <pc:sldMk cId="1459673454" sldId="345"/>
            <ac:spMk id="8" creationId="{1DB143DA-3285-401C-AC50-E2B70735E2A9}"/>
          </ac:spMkLst>
        </pc:spChg>
        <pc:picChg chg="mod">
          <ac:chgData name="Arkadiusz Szpicer" userId="abcb335a-400c-41c3-8e9a-e431fc189916" providerId="ADAL" clId="{8A1112BD-6328-42E3-89C5-DF82707C10BA}" dt="2026-09-23T11:29:54.165" v="254" actId="962"/>
          <ac:picMkLst>
            <pc:docMk/>
            <pc:sldMk cId="1459673454" sldId="345"/>
            <ac:picMk id="5" creationId="{E9E03445-3565-4C35-B165-D98BA3ED674A}"/>
          </ac:picMkLst>
        </pc:picChg>
        <pc:picChg chg="mod">
          <ac:chgData name="Arkadiusz Szpicer" userId="abcb335a-400c-41c3-8e9a-e431fc189916" providerId="ADAL" clId="{8A1112BD-6328-42E3-89C5-DF82707C10BA}" dt="2026-09-23T11:36:09.692" v="298" actId="13244"/>
          <ac:picMkLst>
            <pc:docMk/>
            <pc:sldMk cId="1459673454" sldId="345"/>
            <ac:picMk id="6" creationId="{4FD8DD5D-6E08-4CA7-B89F-C583118B7131}"/>
          </ac:picMkLst>
        </pc:picChg>
        <pc:picChg chg="add del">
          <ac:chgData name="Arkadiusz Szpicer" userId="abcb335a-400c-41c3-8e9a-e431fc189916" providerId="ADAL" clId="{8A1112BD-6328-42E3-89C5-DF82707C10BA}" dt="2026-09-23T11:15:23.514" v="151"/>
          <ac:picMkLst>
            <pc:docMk/>
            <pc:sldMk cId="1459673454" sldId="345"/>
            <ac:picMk id="7" creationId="{12E13553-2DCB-43CF-9916-A9A90BBF610F}"/>
          </ac:picMkLst>
        </pc:picChg>
      </pc:sldChg>
      <pc:sldChg chg="addSp modSp">
        <pc:chgData name="Arkadiusz Szpicer" userId="abcb335a-400c-41c3-8e9a-e431fc189916" providerId="ADAL" clId="{8A1112BD-6328-42E3-89C5-DF82707C10BA}" dt="2026-09-23T11:37:04.885" v="306" actId="13244"/>
        <pc:sldMkLst>
          <pc:docMk/>
          <pc:sldMk cId="1414200078" sldId="346"/>
        </pc:sldMkLst>
        <pc:spChg chg="add mod">
          <ac:chgData name="Arkadiusz Szpicer" userId="abcb335a-400c-41c3-8e9a-e431fc189916" providerId="ADAL" clId="{8A1112BD-6328-42E3-89C5-DF82707C10BA}" dt="2026-09-23T11:37:04.885" v="306" actId="13244"/>
          <ac:spMkLst>
            <pc:docMk/>
            <pc:sldMk cId="1414200078" sldId="346"/>
            <ac:spMk id="6" creationId="{4E89AA93-CB81-4D31-8D37-1EE04B74CDFE}"/>
          </ac:spMkLst>
        </pc:spChg>
        <pc:spChg chg="add mod">
          <ac:chgData name="Arkadiusz Szpicer" userId="abcb335a-400c-41c3-8e9a-e431fc189916" providerId="ADAL" clId="{8A1112BD-6328-42E3-89C5-DF82707C10BA}" dt="2026-09-23T11:18:29.731" v="191" actId="108"/>
          <ac:spMkLst>
            <pc:docMk/>
            <pc:sldMk cId="1414200078" sldId="346"/>
            <ac:spMk id="7" creationId="{DFE96843-2FB3-458F-B8E1-893A4D120F6D}"/>
          </ac:spMkLst>
        </pc:spChg>
        <pc:picChg chg="mod">
          <ac:chgData name="Arkadiusz Szpicer" userId="abcb335a-400c-41c3-8e9a-e431fc189916" providerId="ADAL" clId="{8A1112BD-6328-42E3-89C5-DF82707C10BA}" dt="2026-09-23T11:30:02.033" v="258" actId="962"/>
          <ac:picMkLst>
            <pc:docMk/>
            <pc:sldMk cId="1414200078" sldId="346"/>
            <ac:picMk id="4" creationId="{36B7CD94-2908-4561-A0C5-A7093621238B}"/>
          </ac:picMkLst>
        </pc:picChg>
        <pc:picChg chg="mod">
          <ac:chgData name="Arkadiusz Szpicer" userId="abcb335a-400c-41c3-8e9a-e431fc189916" providerId="ADAL" clId="{8A1112BD-6328-42E3-89C5-DF82707C10BA}" dt="2026-09-23T11:30:04.678" v="260" actId="962"/>
          <ac:picMkLst>
            <pc:docMk/>
            <pc:sldMk cId="1414200078" sldId="346"/>
            <ac:picMk id="5" creationId="{570D44F0-F80B-4A28-BF45-0653C0CCDD5E}"/>
          </ac:picMkLst>
        </pc:picChg>
      </pc:sldChg>
      <pc:sldChg chg="addSp modSp">
        <pc:chgData name="Arkadiusz Szpicer" userId="abcb335a-400c-41c3-8e9a-e431fc189916" providerId="ADAL" clId="{8A1112BD-6328-42E3-89C5-DF82707C10BA}" dt="2026-09-23T11:30:09.638" v="262" actId="962"/>
        <pc:sldMkLst>
          <pc:docMk/>
          <pc:sldMk cId="3312328538" sldId="347"/>
        </pc:sldMkLst>
        <pc:spChg chg="mod">
          <ac:chgData name="Arkadiusz Szpicer" userId="abcb335a-400c-41c3-8e9a-e431fc189916" providerId="ADAL" clId="{8A1112BD-6328-42E3-89C5-DF82707C10BA}" dt="2026-09-23T11:18:06.809" v="185"/>
          <ac:spMkLst>
            <pc:docMk/>
            <pc:sldMk cId="3312328538" sldId="347"/>
            <ac:spMk id="3" creationId="{DFF2B8B5-64E1-4A91-A6AC-DF05325E8D92}"/>
          </ac:spMkLst>
        </pc:spChg>
        <pc:spChg chg="add mod">
          <ac:chgData name="Arkadiusz Szpicer" userId="abcb335a-400c-41c3-8e9a-e431fc189916" providerId="ADAL" clId="{8A1112BD-6328-42E3-89C5-DF82707C10BA}" dt="2026-09-23T11:18:40.378" v="193" actId="108"/>
          <ac:spMkLst>
            <pc:docMk/>
            <pc:sldMk cId="3312328538" sldId="347"/>
            <ac:spMk id="4" creationId="{6B3E5CB7-2920-4317-9E45-EBC10B3AC712}"/>
          </ac:spMkLst>
        </pc:spChg>
        <pc:picChg chg="mod">
          <ac:chgData name="Arkadiusz Szpicer" userId="abcb335a-400c-41c3-8e9a-e431fc189916" providerId="ADAL" clId="{8A1112BD-6328-42E3-89C5-DF82707C10BA}" dt="2026-09-23T11:30:09.638" v="262" actId="962"/>
          <ac:picMkLst>
            <pc:docMk/>
            <pc:sldMk cId="3312328538" sldId="347"/>
            <ac:picMk id="5" creationId="{B7680BCF-4769-4A0A-A427-A2E1F3533D8F}"/>
          </ac:picMkLst>
        </pc:picChg>
      </pc:sldChg>
      <pc:sldChg chg="modSp">
        <pc:chgData name="Arkadiusz Szpicer" userId="abcb335a-400c-41c3-8e9a-e431fc189916" providerId="ADAL" clId="{8A1112BD-6328-42E3-89C5-DF82707C10BA}" dt="2026-09-28T08:56:12.686" v="353" actId="962"/>
        <pc:sldMkLst>
          <pc:docMk/>
          <pc:sldMk cId="524597412" sldId="348"/>
        </pc:sldMkLst>
        <pc:spChg chg="mod">
          <ac:chgData name="Arkadiusz Szpicer" userId="abcb335a-400c-41c3-8e9a-e431fc189916" providerId="ADAL" clId="{8A1112BD-6328-42E3-89C5-DF82707C10BA}" dt="2026-09-28T08:56:06.545" v="351" actId="14100"/>
          <ac:spMkLst>
            <pc:docMk/>
            <pc:sldMk cId="524597412" sldId="348"/>
            <ac:spMk id="3" creationId="{AECD59E8-6362-4CE0-BB3E-28B6629D2906}"/>
          </ac:spMkLst>
        </pc:spChg>
        <pc:spChg chg="mod">
          <ac:chgData name="Arkadiusz Szpicer" userId="abcb335a-400c-41c3-8e9a-e431fc189916" providerId="ADAL" clId="{8A1112BD-6328-42E3-89C5-DF82707C10BA}" dt="2026-09-23T11:30:19.670" v="266" actId="962"/>
          <ac:spMkLst>
            <pc:docMk/>
            <pc:sldMk cId="524597412" sldId="348"/>
            <ac:spMk id="5" creationId="{8183241C-B1C6-4E1D-A6F6-3C61AECD5499}"/>
          </ac:spMkLst>
        </pc:spChg>
        <pc:picChg chg="mod">
          <ac:chgData name="Arkadiusz Szpicer" userId="abcb335a-400c-41c3-8e9a-e431fc189916" providerId="ADAL" clId="{8A1112BD-6328-42E3-89C5-DF82707C10BA}" dt="2026-09-28T08:56:12.686" v="353" actId="962"/>
          <ac:picMkLst>
            <pc:docMk/>
            <pc:sldMk cId="524597412" sldId="348"/>
            <ac:picMk id="4" creationId="{F08A4971-3540-4093-8F9A-6BA69CD81098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image" Target="../media/image3.jpg"/><Relationship Id="rId4" Type="http://schemas.openxmlformats.org/officeDocument/2006/relationships/image" Target="../media/image6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image" Target="../media/image3.jpg"/><Relationship Id="rId4" Type="http://schemas.openxmlformats.org/officeDocument/2006/relationships/image" Target="../media/image6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362477-C587-4580-B9EF-3800A0888283}" type="doc">
      <dgm:prSet loTypeId="urn:microsoft.com/office/officeart/2005/8/layout/p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90646A3A-ACB5-47F2-8478-323E26DE59F0}">
      <dgm:prSet phldrT="[Tekst]"/>
      <dgm:spPr/>
      <dgm:t>
        <a:bodyPr/>
        <a:lstStyle/>
        <a:p>
          <a:r>
            <a:rPr lang="pl-PL" dirty="0"/>
            <a:t>Walcarki</a:t>
          </a:r>
        </a:p>
      </dgm:t>
    </dgm:pt>
    <dgm:pt modelId="{586DFC72-9F2E-4207-8752-73D3B0C50EA1}" type="parTrans" cxnId="{D348CA8A-EA9B-40E7-ACCC-ADEF73F0605D}">
      <dgm:prSet/>
      <dgm:spPr/>
      <dgm:t>
        <a:bodyPr/>
        <a:lstStyle/>
        <a:p>
          <a:endParaRPr lang="pl-PL"/>
        </a:p>
      </dgm:t>
    </dgm:pt>
    <dgm:pt modelId="{70C47065-7E13-49E2-B6B3-A4ED601CF5E6}" type="sibTrans" cxnId="{D348CA8A-EA9B-40E7-ACCC-ADEF73F0605D}">
      <dgm:prSet/>
      <dgm:spPr/>
      <dgm:t>
        <a:bodyPr/>
        <a:lstStyle/>
        <a:p>
          <a:endParaRPr lang="pl-PL"/>
        </a:p>
      </dgm:t>
    </dgm:pt>
    <dgm:pt modelId="{CDF8E649-A7B2-485E-A77F-AF06E300A9DA}">
      <dgm:prSet phldrT="[Tekst]"/>
      <dgm:spPr/>
      <dgm:t>
        <a:bodyPr/>
        <a:lstStyle/>
        <a:p>
          <a:r>
            <a:rPr lang="pl-PL" dirty="0"/>
            <a:t>Wykrawarki</a:t>
          </a:r>
        </a:p>
      </dgm:t>
    </dgm:pt>
    <dgm:pt modelId="{50EF8D65-C3F4-4014-83F7-B9A631D809A4}" type="parTrans" cxnId="{29DC3EDA-2306-40DB-9108-C4293F5AF9C9}">
      <dgm:prSet/>
      <dgm:spPr/>
      <dgm:t>
        <a:bodyPr/>
        <a:lstStyle/>
        <a:p>
          <a:endParaRPr lang="pl-PL"/>
        </a:p>
      </dgm:t>
    </dgm:pt>
    <dgm:pt modelId="{9877E9BA-AD6B-44CA-9357-B009F079EABA}" type="sibTrans" cxnId="{29DC3EDA-2306-40DB-9108-C4293F5AF9C9}">
      <dgm:prSet/>
      <dgm:spPr/>
      <dgm:t>
        <a:bodyPr/>
        <a:lstStyle/>
        <a:p>
          <a:endParaRPr lang="pl-PL"/>
        </a:p>
      </dgm:t>
    </dgm:pt>
    <dgm:pt modelId="{9667BEEF-4DDC-4EB7-AA9B-49D216F24360}">
      <dgm:prSet phldrT="[Tekst]"/>
      <dgm:spPr/>
      <dgm:t>
        <a:bodyPr/>
        <a:lstStyle/>
        <a:p>
          <a:r>
            <a:rPr lang="pl-PL" dirty="0"/>
            <a:t>Formierki</a:t>
          </a:r>
        </a:p>
      </dgm:t>
    </dgm:pt>
    <dgm:pt modelId="{CEF03DB4-E6B9-4FC7-863D-A7E21151C4BE}" type="parTrans" cxnId="{4136D919-49C3-4847-BEAB-48C8BE868D49}">
      <dgm:prSet/>
      <dgm:spPr/>
      <dgm:t>
        <a:bodyPr/>
        <a:lstStyle/>
        <a:p>
          <a:endParaRPr lang="pl-PL"/>
        </a:p>
      </dgm:t>
    </dgm:pt>
    <dgm:pt modelId="{B5D5BDC6-B6C4-4CB3-B926-E2C926A69E31}" type="sibTrans" cxnId="{4136D919-49C3-4847-BEAB-48C8BE868D49}">
      <dgm:prSet/>
      <dgm:spPr/>
      <dgm:t>
        <a:bodyPr/>
        <a:lstStyle/>
        <a:p>
          <a:endParaRPr lang="pl-PL"/>
        </a:p>
      </dgm:t>
    </dgm:pt>
    <dgm:pt modelId="{2C3BF550-B89A-430A-A4DB-73ACB570ECFB}">
      <dgm:prSet phldrT="[Tekst]"/>
      <dgm:spPr/>
      <dgm:t>
        <a:bodyPr/>
        <a:lstStyle/>
        <a:p>
          <a:r>
            <a:rPr lang="pl-PL" dirty="0"/>
            <a:t>Wytłaczarki</a:t>
          </a:r>
        </a:p>
      </dgm:t>
    </dgm:pt>
    <dgm:pt modelId="{39AEC71E-732E-4BBF-ACD3-EC877CE4B21C}" type="parTrans" cxnId="{F54B2C75-C4AD-4383-A01D-44DEECFE3B62}">
      <dgm:prSet/>
      <dgm:spPr/>
      <dgm:t>
        <a:bodyPr/>
        <a:lstStyle/>
        <a:p>
          <a:endParaRPr lang="pl-PL"/>
        </a:p>
      </dgm:t>
    </dgm:pt>
    <dgm:pt modelId="{688126F1-4FDC-42FD-9ED3-E96E67CCB851}" type="sibTrans" cxnId="{F54B2C75-C4AD-4383-A01D-44DEECFE3B62}">
      <dgm:prSet/>
      <dgm:spPr/>
      <dgm:t>
        <a:bodyPr/>
        <a:lstStyle/>
        <a:p>
          <a:endParaRPr lang="pl-PL"/>
        </a:p>
      </dgm:t>
    </dgm:pt>
    <dgm:pt modelId="{A8C2118F-BF6F-471F-9650-71B33DB13B17}" type="pres">
      <dgm:prSet presAssocID="{87362477-C587-4580-B9EF-3800A0888283}" presName="Name0" presStyleCnt="0">
        <dgm:presLayoutVars>
          <dgm:dir/>
          <dgm:resizeHandles val="exact"/>
        </dgm:presLayoutVars>
      </dgm:prSet>
      <dgm:spPr/>
    </dgm:pt>
    <dgm:pt modelId="{1C628AB5-2D57-449B-BAC9-C704C20DC110}" type="pres">
      <dgm:prSet presAssocID="{90646A3A-ACB5-47F2-8478-323E26DE59F0}" presName="compNode" presStyleCnt="0"/>
      <dgm:spPr/>
    </dgm:pt>
    <dgm:pt modelId="{C8527813-90F2-498D-B49D-4CA96287229C}" type="pres">
      <dgm:prSet presAssocID="{90646A3A-ACB5-47F2-8478-323E26DE59F0}" presName="pict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5F92B862-D40E-4983-9781-E7180B185B39}" type="pres">
      <dgm:prSet presAssocID="{90646A3A-ACB5-47F2-8478-323E26DE59F0}" presName="textRect" presStyleLbl="revTx" presStyleIdx="0" presStyleCnt="4">
        <dgm:presLayoutVars>
          <dgm:bulletEnabled val="1"/>
        </dgm:presLayoutVars>
      </dgm:prSet>
      <dgm:spPr/>
    </dgm:pt>
    <dgm:pt modelId="{226740D1-CFCE-47ED-9B42-304291F87E2D}" type="pres">
      <dgm:prSet presAssocID="{70C47065-7E13-49E2-B6B3-A4ED601CF5E6}" presName="sibTrans" presStyleLbl="sibTrans2D1" presStyleIdx="0" presStyleCnt="0"/>
      <dgm:spPr/>
    </dgm:pt>
    <dgm:pt modelId="{59A6B88F-5C7A-43C5-9545-C712D977048D}" type="pres">
      <dgm:prSet presAssocID="{CDF8E649-A7B2-485E-A77F-AF06E300A9DA}" presName="compNode" presStyleCnt="0"/>
      <dgm:spPr/>
    </dgm:pt>
    <dgm:pt modelId="{803F3FC2-10A8-4688-9E7E-9E57B40A8B0E}" type="pres">
      <dgm:prSet presAssocID="{CDF8E649-A7B2-485E-A77F-AF06E300A9DA}" presName="pictRect" presStyleLbl="nod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95111243-5D76-433E-9BBA-4A7A2DF07784}" type="pres">
      <dgm:prSet presAssocID="{CDF8E649-A7B2-485E-A77F-AF06E300A9DA}" presName="textRect" presStyleLbl="revTx" presStyleIdx="1" presStyleCnt="4">
        <dgm:presLayoutVars>
          <dgm:bulletEnabled val="1"/>
        </dgm:presLayoutVars>
      </dgm:prSet>
      <dgm:spPr/>
    </dgm:pt>
    <dgm:pt modelId="{4D64E09A-AB16-4627-B60A-3C68EBF01A27}" type="pres">
      <dgm:prSet presAssocID="{9877E9BA-AD6B-44CA-9357-B009F079EABA}" presName="sibTrans" presStyleLbl="sibTrans2D1" presStyleIdx="0" presStyleCnt="0"/>
      <dgm:spPr/>
    </dgm:pt>
    <dgm:pt modelId="{F6DB98C0-7DAD-449A-876C-F8A75E477B6E}" type="pres">
      <dgm:prSet presAssocID="{9667BEEF-4DDC-4EB7-AA9B-49D216F24360}" presName="compNode" presStyleCnt="0"/>
      <dgm:spPr/>
    </dgm:pt>
    <dgm:pt modelId="{10CF3EEE-E955-4F6D-AB57-B096A25FEAA2}" type="pres">
      <dgm:prSet presAssocID="{9667BEEF-4DDC-4EB7-AA9B-49D216F24360}" presName="pictRect" presStyleLbl="nod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2AB0E91F-D30A-444C-A574-DCF0841B1078}" type="pres">
      <dgm:prSet presAssocID="{9667BEEF-4DDC-4EB7-AA9B-49D216F24360}" presName="textRect" presStyleLbl="revTx" presStyleIdx="2" presStyleCnt="4">
        <dgm:presLayoutVars>
          <dgm:bulletEnabled val="1"/>
        </dgm:presLayoutVars>
      </dgm:prSet>
      <dgm:spPr/>
    </dgm:pt>
    <dgm:pt modelId="{D860C8E8-F674-438D-A4DC-F8AF463D390C}" type="pres">
      <dgm:prSet presAssocID="{B5D5BDC6-B6C4-4CB3-B926-E2C926A69E31}" presName="sibTrans" presStyleLbl="sibTrans2D1" presStyleIdx="0" presStyleCnt="0"/>
      <dgm:spPr/>
    </dgm:pt>
    <dgm:pt modelId="{59BE3439-ACA4-44D7-8535-5D589527F7A8}" type="pres">
      <dgm:prSet presAssocID="{2C3BF550-B89A-430A-A4DB-73ACB570ECFB}" presName="compNode" presStyleCnt="0"/>
      <dgm:spPr/>
    </dgm:pt>
    <dgm:pt modelId="{6365CCDF-5CF1-44AD-BC71-8F6134EFD244}" type="pres">
      <dgm:prSet presAssocID="{2C3BF550-B89A-430A-A4DB-73ACB570ECFB}" presName="pictRect" presStyleLbl="nod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8574738B-032E-451E-9466-2AC66FDE9D5C}" type="pres">
      <dgm:prSet presAssocID="{2C3BF550-B89A-430A-A4DB-73ACB570ECFB}" presName="textRect" presStyleLbl="revTx" presStyleIdx="3" presStyleCnt="4">
        <dgm:presLayoutVars>
          <dgm:bulletEnabled val="1"/>
        </dgm:presLayoutVars>
      </dgm:prSet>
      <dgm:spPr/>
    </dgm:pt>
  </dgm:ptLst>
  <dgm:cxnLst>
    <dgm:cxn modelId="{D26CC911-7CE9-46CD-A3EC-2625FE02D587}" type="presOf" srcId="{9877E9BA-AD6B-44CA-9357-B009F079EABA}" destId="{4D64E09A-AB16-4627-B60A-3C68EBF01A27}" srcOrd="0" destOrd="0" presId="urn:microsoft.com/office/officeart/2005/8/layout/pList1"/>
    <dgm:cxn modelId="{4F64F217-CAA9-4F0B-9DDC-6F7DA5D1E150}" type="presOf" srcId="{CDF8E649-A7B2-485E-A77F-AF06E300A9DA}" destId="{95111243-5D76-433E-9BBA-4A7A2DF07784}" srcOrd="0" destOrd="0" presId="urn:microsoft.com/office/officeart/2005/8/layout/pList1"/>
    <dgm:cxn modelId="{4136D919-49C3-4847-BEAB-48C8BE868D49}" srcId="{87362477-C587-4580-B9EF-3800A0888283}" destId="{9667BEEF-4DDC-4EB7-AA9B-49D216F24360}" srcOrd="2" destOrd="0" parTransId="{CEF03DB4-E6B9-4FC7-863D-A7E21151C4BE}" sibTransId="{B5D5BDC6-B6C4-4CB3-B926-E2C926A69E31}"/>
    <dgm:cxn modelId="{8C61532A-3F0B-4417-8918-1EF45BBC3576}" type="presOf" srcId="{B5D5BDC6-B6C4-4CB3-B926-E2C926A69E31}" destId="{D860C8E8-F674-438D-A4DC-F8AF463D390C}" srcOrd="0" destOrd="0" presId="urn:microsoft.com/office/officeart/2005/8/layout/pList1"/>
    <dgm:cxn modelId="{B164EC32-7C1E-4FA2-9DC8-1546A70FCB27}" type="presOf" srcId="{87362477-C587-4580-B9EF-3800A0888283}" destId="{A8C2118F-BF6F-471F-9650-71B33DB13B17}" srcOrd="0" destOrd="0" presId="urn:microsoft.com/office/officeart/2005/8/layout/pList1"/>
    <dgm:cxn modelId="{F54B2C75-C4AD-4383-A01D-44DEECFE3B62}" srcId="{87362477-C587-4580-B9EF-3800A0888283}" destId="{2C3BF550-B89A-430A-A4DB-73ACB570ECFB}" srcOrd="3" destOrd="0" parTransId="{39AEC71E-732E-4BBF-ACD3-EC877CE4B21C}" sibTransId="{688126F1-4FDC-42FD-9ED3-E96E67CCB851}"/>
    <dgm:cxn modelId="{D348CA8A-EA9B-40E7-ACCC-ADEF73F0605D}" srcId="{87362477-C587-4580-B9EF-3800A0888283}" destId="{90646A3A-ACB5-47F2-8478-323E26DE59F0}" srcOrd="0" destOrd="0" parTransId="{586DFC72-9F2E-4207-8752-73D3B0C50EA1}" sibTransId="{70C47065-7E13-49E2-B6B3-A4ED601CF5E6}"/>
    <dgm:cxn modelId="{F507B8A0-6B6D-431F-B43B-8D2EDFC929D0}" type="presOf" srcId="{70C47065-7E13-49E2-B6B3-A4ED601CF5E6}" destId="{226740D1-CFCE-47ED-9B42-304291F87E2D}" srcOrd="0" destOrd="0" presId="urn:microsoft.com/office/officeart/2005/8/layout/pList1"/>
    <dgm:cxn modelId="{B9AA9ACD-C5A6-4FEE-9FCA-568F97F6BC2A}" type="presOf" srcId="{9667BEEF-4DDC-4EB7-AA9B-49D216F24360}" destId="{2AB0E91F-D30A-444C-A574-DCF0841B1078}" srcOrd="0" destOrd="0" presId="urn:microsoft.com/office/officeart/2005/8/layout/pList1"/>
    <dgm:cxn modelId="{29DC3EDA-2306-40DB-9108-C4293F5AF9C9}" srcId="{87362477-C587-4580-B9EF-3800A0888283}" destId="{CDF8E649-A7B2-485E-A77F-AF06E300A9DA}" srcOrd="1" destOrd="0" parTransId="{50EF8D65-C3F4-4014-83F7-B9A631D809A4}" sibTransId="{9877E9BA-AD6B-44CA-9357-B009F079EABA}"/>
    <dgm:cxn modelId="{7D422BE3-8B06-46C4-91AD-B2ED1908731D}" type="presOf" srcId="{90646A3A-ACB5-47F2-8478-323E26DE59F0}" destId="{5F92B862-D40E-4983-9781-E7180B185B39}" srcOrd="0" destOrd="0" presId="urn:microsoft.com/office/officeart/2005/8/layout/pList1"/>
    <dgm:cxn modelId="{31F853F6-ACDC-445A-A2C5-0A66CAF08A73}" type="presOf" srcId="{2C3BF550-B89A-430A-A4DB-73ACB570ECFB}" destId="{8574738B-032E-451E-9466-2AC66FDE9D5C}" srcOrd="0" destOrd="0" presId="urn:microsoft.com/office/officeart/2005/8/layout/pList1"/>
    <dgm:cxn modelId="{568C9CF8-2426-4CF8-BC3B-C907050F458C}" type="presParOf" srcId="{A8C2118F-BF6F-471F-9650-71B33DB13B17}" destId="{1C628AB5-2D57-449B-BAC9-C704C20DC110}" srcOrd="0" destOrd="0" presId="urn:microsoft.com/office/officeart/2005/8/layout/pList1"/>
    <dgm:cxn modelId="{F1230698-1BCC-40C7-ADF8-FFE6A43E23F8}" type="presParOf" srcId="{1C628AB5-2D57-449B-BAC9-C704C20DC110}" destId="{C8527813-90F2-498D-B49D-4CA96287229C}" srcOrd="0" destOrd="0" presId="urn:microsoft.com/office/officeart/2005/8/layout/pList1"/>
    <dgm:cxn modelId="{0F037E0B-DB0A-4E0E-94FA-502E44BA0CEE}" type="presParOf" srcId="{1C628AB5-2D57-449B-BAC9-C704C20DC110}" destId="{5F92B862-D40E-4983-9781-E7180B185B39}" srcOrd="1" destOrd="0" presId="urn:microsoft.com/office/officeart/2005/8/layout/pList1"/>
    <dgm:cxn modelId="{BB8B8384-0919-4103-864C-C9BA3957C06C}" type="presParOf" srcId="{A8C2118F-BF6F-471F-9650-71B33DB13B17}" destId="{226740D1-CFCE-47ED-9B42-304291F87E2D}" srcOrd="1" destOrd="0" presId="urn:microsoft.com/office/officeart/2005/8/layout/pList1"/>
    <dgm:cxn modelId="{FEA54B4B-8F23-4565-9194-8F8D5282ED1C}" type="presParOf" srcId="{A8C2118F-BF6F-471F-9650-71B33DB13B17}" destId="{59A6B88F-5C7A-43C5-9545-C712D977048D}" srcOrd="2" destOrd="0" presId="urn:microsoft.com/office/officeart/2005/8/layout/pList1"/>
    <dgm:cxn modelId="{48F71CEB-B208-4AE0-B6BB-60771AE40F4B}" type="presParOf" srcId="{59A6B88F-5C7A-43C5-9545-C712D977048D}" destId="{803F3FC2-10A8-4688-9E7E-9E57B40A8B0E}" srcOrd="0" destOrd="0" presId="urn:microsoft.com/office/officeart/2005/8/layout/pList1"/>
    <dgm:cxn modelId="{DB951F4B-EA04-4FCD-9D11-5D1D99555421}" type="presParOf" srcId="{59A6B88F-5C7A-43C5-9545-C712D977048D}" destId="{95111243-5D76-433E-9BBA-4A7A2DF07784}" srcOrd="1" destOrd="0" presId="urn:microsoft.com/office/officeart/2005/8/layout/pList1"/>
    <dgm:cxn modelId="{7B623214-D447-498F-82C6-D3B98DEE97DE}" type="presParOf" srcId="{A8C2118F-BF6F-471F-9650-71B33DB13B17}" destId="{4D64E09A-AB16-4627-B60A-3C68EBF01A27}" srcOrd="3" destOrd="0" presId="urn:microsoft.com/office/officeart/2005/8/layout/pList1"/>
    <dgm:cxn modelId="{7C14437F-F911-4931-948C-699587A92A7B}" type="presParOf" srcId="{A8C2118F-BF6F-471F-9650-71B33DB13B17}" destId="{F6DB98C0-7DAD-449A-876C-F8A75E477B6E}" srcOrd="4" destOrd="0" presId="urn:microsoft.com/office/officeart/2005/8/layout/pList1"/>
    <dgm:cxn modelId="{EE9ED96D-79F9-40F4-8E0C-EBB0D7909DC6}" type="presParOf" srcId="{F6DB98C0-7DAD-449A-876C-F8A75E477B6E}" destId="{10CF3EEE-E955-4F6D-AB57-B096A25FEAA2}" srcOrd="0" destOrd="0" presId="urn:microsoft.com/office/officeart/2005/8/layout/pList1"/>
    <dgm:cxn modelId="{020BCC3E-DAEA-4FB5-939E-BB01984978F8}" type="presParOf" srcId="{F6DB98C0-7DAD-449A-876C-F8A75E477B6E}" destId="{2AB0E91F-D30A-444C-A574-DCF0841B1078}" srcOrd="1" destOrd="0" presId="urn:microsoft.com/office/officeart/2005/8/layout/pList1"/>
    <dgm:cxn modelId="{80D6431D-E12B-44BA-9DFB-C4D4EF0631BC}" type="presParOf" srcId="{A8C2118F-BF6F-471F-9650-71B33DB13B17}" destId="{D860C8E8-F674-438D-A4DC-F8AF463D390C}" srcOrd="5" destOrd="0" presId="urn:microsoft.com/office/officeart/2005/8/layout/pList1"/>
    <dgm:cxn modelId="{C5619523-83A0-45DA-BCB5-5D3BA119D837}" type="presParOf" srcId="{A8C2118F-BF6F-471F-9650-71B33DB13B17}" destId="{59BE3439-ACA4-44D7-8535-5D589527F7A8}" srcOrd="6" destOrd="0" presId="urn:microsoft.com/office/officeart/2005/8/layout/pList1"/>
    <dgm:cxn modelId="{2A1919F4-6AA0-4F86-930A-62DDF01D7BA1}" type="presParOf" srcId="{59BE3439-ACA4-44D7-8535-5D589527F7A8}" destId="{6365CCDF-5CF1-44AD-BC71-8F6134EFD244}" srcOrd="0" destOrd="0" presId="urn:microsoft.com/office/officeart/2005/8/layout/pList1"/>
    <dgm:cxn modelId="{5C44962D-BF31-40A8-8065-F1352FC298FD}" type="presParOf" srcId="{59BE3439-ACA4-44D7-8535-5D589527F7A8}" destId="{8574738B-032E-451E-9466-2AC66FDE9D5C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9366D49-53C0-4F12-B261-67A155184086}" type="doc">
      <dgm:prSet loTypeId="urn:microsoft.com/office/officeart/2008/layout/RadialCluster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959ED643-3614-44FE-B386-8B0462CB84AE}">
      <dgm:prSet phldrT="[Tekst]"/>
      <dgm:spPr/>
      <dgm:t>
        <a:bodyPr/>
        <a:lstStyle/>
        <a:p>
          <a:r>
            <a:rPr lang="pl-PL" dirty="0">
              <a:solidFill>
                <a:schemeClr val="tx1"/>
              </a:solidFill>
            </a:rPr>
            <a:t>Walcarki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302069B3-A565-4A4B-A4C3-35B6CDF8D400}" type="parTrans" cxnId="{B0C99BD1-0D28-42B8-A995-9F440CC963F6}">
      <dgm:prSet/>
      <dgm:spPr/>
      <dgm:t>
        <a:bodyPr/>
        <a:lstStyle/>
        <a:p>
          <a:endParaRPr lang="pl-PL"/>
        </a:p>
      </dgm:t>
    </dgm:pt>
    <dgm:pt modelId="{5825A894-008E-4214-B4DA-DD8D27CBA592}" type="sibTrans" cxnId="{B0C99BD1-0D28-42B8-A995-9F440CC963F6}">
      <dgm:prSet/>
      <dgm:spPr/>
      <dgm:t>
        <a:bodyPr/>
        <a:lstStyle/>
        <a:p>
          <a:endParaRPr lang="pl-PL"/>
        </a:p>
      </dgm:t>
    </dgm:pt>
    <dgm:pt modelId="{C07EDB34-B40A-40A6-9152-1272B50A5899}">
      <dgm:prSet phldrT="[Tekst]"/>
      <dgm:spPr/>
      <dgm:t>
        <a:bodyPr/>
        <a:lstStyle/>
        <a:p>
          <a:r>
            <a:rPr lang="pl-PL" dirty="0"/>
            <a:t>Taśmowe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BED95914-98A4-4FD4-BD74-D3DFDF756F33}" type="parTrans" cxnId="{9593825B-79C3-4CBD-AE3D-AAFC62CE9F61}">
      <dgm:prSet/>
      <dgm:spPr/>
      <dgm:t>
        <a:bodyPr/>
        <a:lstStyle/>
        <a:p>
          <a:endParaRPr lang="pl-PL"/>
        </a:p>
      </dgm:t>
    </dgm:pt>
    <dgm:pt modelId="{62B8D3AB-4832-4072-9942-F28305A4FE25}" type="sibTrans" cxnId="{9593825B-79C3-4CBD-AE3D-AAFC62CE9F61}">
      <dgm:prSet/>
      <dgm:spPr/>
      <dgm:t>
        <a:bodyPr/>
        <a:lstStyle/>
        <a:p>
          <a:endParaRPr lang="pl-PL"/>
        </a:p>
      </dgm:t>
    </dgm:pt>
    <dgm:pt modelId="{E870419D-E8CF-4590-8D53-78AD751AF71A}">
      <dgm:prSet phldrT="[Tekst]"/>
      <dgm:spPr/>
      <dgm:t>
        <a:bodyPr/>
        <a:lstStyle/>
        <a:p>
          <a:r>
            <a:rPr lang="pl-PL" dirty="0"/>
            <a:t>Rolkowe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B657199D-8FA1-428B-BF1E-84F2295107D3}" type="parTrans" cxnId="{2091C168-3928-4527-BF0C-0109C4D00851}">
      <dgm:prSet/>
      <dgm:spPr/>
      <dgm:t>
        <a:bodyPr/>
        <a:lstStyle/>
        <a:p>
          <a:endParaRPr lang="pl-PL"/>
        </a:p>
      </dgm:t>
    </dgm:pt>
    <dgm:pt modelId="{1353750B-5E19-4EC3-A7FF-E21B9EB4F37B}" type="sibTrans" cxnId="{2091C168-3928-4527-BF0C-0109C4D00851}">
      <dgm:prSet/>
      <dgm:spPr/>
      <dgm:t>
        <a:bodyPr/>
        <a:lstStyle/>
        <a:p>
          <a:endParaRPr lang="pl-PL"/>
        </a:p>
      </dgm:t>
    </dgm:pt>
    <dgm:pt modelId="{519EE4E6-2AFF-4ECF-A56F-2C5695A25E8C}">
      <dgm:prSet phldrT="[Tekst]"/>
      <dgm:spPr/>
      <dgm:t>
        <a:bodyPr/>
        <a:lstStyle/>
        <a:p>
          <a:r>
            <a:rPr lang="pl-PL" dirty="0"/>
            <a:t>Walcowe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459CE116-14FF-472C-9A20-BF2D361B8F0C}" type="sibTrans" cxnId="{38FC27CD-2934-4F89-8FCE-2E54CA99771D}">
      <dgm:prSet/>
      <dgm:spPr/>
      <dgm:t>
        <a:bodyPr/>
        <a:lstStyle/>
        <a:p>
          <a:endParaRPr lang="pl-PL"/>
        </a:p>
      </dgm:t>
    </dgm:pt>
    <dgm:pt modelId="{75DC27F5-A438-4574-9A0E-E7D1C537912E}" type="parTrans" cxnId="{38FC27CD-2934-4F89-8FCE-2E54CA99771D}">
      <dgm:prSet/>
      <dgm:spPr/>
      <dgm:t>
        <a:bodyPr/>
        <a:lstStyle/>
        <a:p>
          <a:endParaRPr lang="pl-PL"/>
        </a:p>
      </dgm:t>
    </dgm:pt>
    <dgm:pt modelId="{56213632-8325-4378-BFAB-82AF0F33813E}" type="pres">
      <dgm:prSet presAssocID="{19366D49-53C0-4F12-B261-67A155184086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63F8F70D-7EF1-4CDA-83E3-8C1143FD097B}" type="pres">
      <dgm:prSet presAssocID="{959ED643-3614-44FE-B386-8B0462CB84AE}" presName="singleCycle" presStyleCnt="0"/>
      <dgm:spPr/>
    </dgm:pt>
    <dgm:pt modelId="{6C3C344C-3ED1-4538-AB32-FEC9B67A885C}" type="pres">
      <dgm:prSet presAssocID="{959ED643-3614-44FE-B386-8B0462CB84AE}" presName="singleCenter" presStyleLbl="node1" presStyleIdx="0" presStyleCnt="4" custScaleX="145749" custLinFactNeighborY="-9793">
        <dgm:presLayoutVars>
          <dgm:chMax val="7"/>
          <dgm:chPref val="7"/>
        </dgm:presLayoutVars>
      </dgm:prSet>
      <dgm:spPr/>
    </dgm:pt>
    <dgm:pt modelId="{387CB6D0-1687-46B8-A22E-EB3E3DAFFFFB}" type="pres">
      <dgm:prSet presAssocID="{75DC27F5-A438-4574-9A0E-E7D1C537912E}" presName="Name56" presStyleLbl="parChTrans1D2" presStyleIdx="0" presStyleCnt="3"/>
      <dgm:spPr/>
    </dgm:pt>
    <dgm:pt modelId="{CE402489-02CF-4345-9AB4-613A57144730}" type="pres">
      <dgm:prSet presAssocID="{519EE4E6-2AFF-4ECF-A56F-2C5695A25E8C}" presName="text0" presStyleLbl="node1" presStyleIdx="1" presStyleCnt="4" custScaleX="222929" custRadScaleRad="100035" custRadScaleInc="2539">
        <dgm:presLayoutVars>
          <dgm:bulletEnabled val="1"/>
        </dgm:presLayoutVars>
      </dgm:prSet>
      <dgm:spPr/>
    </dgm:pt>
    <dgm:pt modelId="{9EB36C38-5C18-4DA4-8959-22FEA0905BB1}" type="pres">
      <dgm:prSet presAssocID="{BED95914-98A4-4FD4-BD74-D3DFDF756F33}" presName="Name56" presStyleLbl="parChTrans1D2" presStyleIdx="1" presStyleCnt="3"/>
      <dgm:spPr/>
    </dgm:pt>
    <dgm:pt modelId="{237D27D3-F00A-41BC-B24B-F4AC3A0D4303}" type="pres">
      <dgm:prSet presAssocID="{C07EDB34-B40A-40A6-9152-1272B50A5899}" presName="text0" presStyleLbl="node1" presStyleIdx="2" presStyleCnt="4" custScaleX="222929">
        <dgm:presLayoutVars>
          <dgm:bulletEnabled val="1"/>
        </dgm:presLayoutVars>
      </dgm:prSet>
      <dgm:spPr/>
    </dgm:pt>
    <dgm:pt modelId="{1FF80E85-7BFE-45F0-B3EA-DE502D4E471A}" type="pres">
      <dgm:prSet presAssocID="{B657199D-8FA1-428B-BF1E-84F2295107D3}" presName="Name56" presStyleLbl="parChTrans1D2" presStyleIdx="2" presStyleCnt="3"/>
      <dgm:spPr/>
    </dgm:pt>
    <dgm:pt modelId="{CF18D496-464C-4A6C-B799-1467F673FF6F}" type="pres">
      <dgm:prSet presAssocID="{E870419D-E8CF-4590-8D53-78AD751AF71A}" presName="text0" presStyleLbl="node1" presStyleIdx="3" presStyleCnt="4" custScaleX="222929">
        <dgm:presLayoutVars>
          <dgm:bulletEnabled val="1"/>
        </dgm:presLayoutVars>
      </dgm:prSet>
      <dgm:spPr/>
    </dgm:pt>
  </dgm:ptLst>
  <dgm:cxnLst>
    <dgm:cxn modelId="{91D1241A-E8D0-48AF-8F60-DC1497C639E5}" type="presOf" srcId="{BED95914-98A4-4FD4-BD74-D3DFDF756F33}" destId="{9EB36C38-5C18-4DA4-8959-22FEA0905BB1}" srcOrd="0" destOrd="0" presId="urn:microsoft.com/office/officeart/2008/layout/RadialCluster"/>
    <dgm:cxn modelId="{CD34A122-6517-4DC0-83BE-DD363ECDFA09}" type="presOf" srcId="{19366D49-53C0-4F12-B261-67A155184086}" destId="{56213632-8325-4378-BFAB-82AF0F33813E}" srcOrd="0" destOrd="0" presId="urn:microsoft.com/office/officeart/2008/layout/RadialCluster"/>
    <dgm:cxn modelId="{9593825B-79C3-4CBD-AE3D-AAFC62CE9F61}" srcId="{959ED643-3614-44FE-B386-8B0462CB84AE}" destId="{C07EDB34-B40A-40A6-9152-1272B50A5899}" srcOrd="1" destOrd="0" parTransId="{BED95914-98A4-4FD4-BD74-D3DFDF756F33}" sibTransId="{62B8D3AB-4832-4072-9942-F28305A4FE25}"/>
    <dgm:cxn modelId="{2091C168-3928-4527-BF0C-0109C4D00851}" srcId="{959ED643-3614-44FE-B386-8B0462CB84AE}" destId="{E870419D-E8CF-4590-8D53-78AD751AF71A}" srcOrd="2" destOrd="0" parTransId="{B657199D-8FA1-428B-BF1E-84F2295107D3}" sibTransId="{1353750B-5E19-4EC3-A7FF-E21B9EB4F37B}"/>
    <dgm:cxn modelId="{28948F75-6734-46F0-A3E2-221D26E7C4F8}" type="presOf" srcId="{C07EDB34-B40A-40A6-9152-1272B50A5899}" destId="{237D27D3-F00A-41BC-B24B-F4AC3A0D4303}" srcOrd="0" destOrd="0" presId="urn:microsoft.com/office/officeart/2008/layout/RadialCluster"/>
    <dgm:cxn modelId="{6E826980-3EF4-4474-900D-A2B1C80B4A82}" type="presOf" srcId="{E870419D-E8CF-4590-8D53-78AD751AF71A}" destId="{CF18D496-464C-4A6C-B799-1467F673FF6F}" srcOrd="0" destOrd="0" presId="urn:microsoft.com/office/officeart/2008/layout/RadialCluster"/>
    <dgm:cxn modelId="{01627C8E-DAAB-46A4-B55E-3235A49FC65F}" type="presOf" srcId="{959ED643-3614-44FE-B386-8B0462CB84AE}" destId="{6C3C344C-3ED1-4538-AB32-FEC9B67A885C}" srcOrd="0" destOrd="0" presId="urn:microsoft.com/office/officeart/2008/layout/RadialCluster"/>
    <dgm:cxn modelId="{345B23B8-0142-4C6D-B4D0-9F80B0A18F62}" type="presOf" srcId="{519EE4E6-2AFF-4ECF-A56F-2C5695A25E8C}" destId="{CE402489-02CF-4345-9AB4-613A57144730}" srcOrd="0" destOrd="0" presId="urn:microsoft.com/office/officeart/2008/layout/RadialCluster"/>
    <dgm:cxn modelId="{E29F34C3-9699-4EDC-9F6B-14C64FCA5F20}" type="presOf" srcId="{75DC27F5-A438-4574-9A0E-E7D1C537912E}" destId="{387CB6D0-1687-46B8-A22E-EB3E3DAFFFFB}" srcOrd="0" destOrd="0" presId="urn:microsoft.com/office/officeart/2008/layout/RadialCluster"/>
    <dgm:cxn modelId="{38FC27CD-2934-4F89-8FCE-2E54CA99771D}" srcId="{959ED643-3614-44FE-B386-8B0462CB84AE}" destId="{519EE4E6-2AFF-4ECF-A56F-2C5695A25E8C}" srcOrd="0" destOrd="0" parTransId="{75DC27F5-A438-4574-9A0E-E7D1C537912E}" sibTransId="{459CE116-14FF-472C-9A20-BF2D361B8F0C}"/>
    <dgm:cxn modelId="{494374CD-9BAC-4FDC-9D75-A5B218CFF621}" type="presOf" srcId="{B657199D-8FA1-428B-BF1E-84F2295107D3}" destId="{1FF80E85-7BFE-45F0-B3EA-DE502D4E471A}" srcOrd="0" destOrd="0" presId="urn:microsoft.com/office/officeart/2008/layout/RadialCluster"/>
    <dgm:cxn modelId="{B0C99BD1-0D28-42B8-A995-9F440CC963F6}" srcId="{19366D49-53C0-4F12-B261-67A155184086}" destId="{959ED643-3614-44FE-B386-8B0462CB84AE}" srcOrd="0" destOrd="0" parTransId="{302069B3-A565-4A4B-A4C3-35B6CDF8D400}" sibTransId="{5825A894-008E-4214-B4DA-DD8D27CBA592}"/>
    <dgm:cxn modelId="{2A56CF7B-3F5E-4C62-A9EB-307CB36914D6}" type="presParOf" srcId="{56213632-8325-4378-BFAB-82AF0F33813E}" destId="{63F8F70D-7EF1-4CDA-83E3-8C1143FD097B}" srcOrd="0" destOrd="0" presId="urn:microsoft.com/office/officeart/2008/layout/RadialCluster"/>
    <dgm:cxn modelId="{B8BB2819-4747-4077-9C19-524891B7F5B4}" type="presParOf" srcId="{63F8F70D-7EF1-4CDA-83E3-8C1143FD097B}" destId="{6C3C344C-3ED1-4538-AB32-FEC9B67A885C}" srcOrd="0" destOrd="0" presId="urn:microsoft.com/office/officeart/2008/layout/RadialCluster"/>
    <dgm:cxn modelId="{68C24082-9D81-4C0C-BDAF-597FC78999D4}" type="presParOf" srcId="{63F8F70D-7EF1-4CDA-83E3-8C1143FD097B}" destId="{387CB6D0-1687-46B8-A22E-EB3E3DAFFFFB}" srcOrd="1" destOrd="0" presId="urn:microsoft.com/office/officeart/2008/layout/RadialCluster"/>
    <dgm:cxn modelId="{F5B379BC-15D2-444E-B836-CBBCAA9A33B7}" type="presParOf" srcId="{63F8F70D-7EF1-4CDA-83E3-8C1143FD097B}" destId="{CE402489-02CF-4345-9AB4-613A57144730}" srcOrd="2" destOrd="0" presId="urn:microsoft.com/office/officeart/2008/layout/RadialCluster"/>
    <dgm:cxn modelId="{E59BA7AC-C31B-42E5-9BE6-74ABA9EEFF76}" type="presParOf" srcId="{63F8F70D-7EF1-4CDA-83E3-8C1143FD097B}" destId="{9EB36C38-5C18-4DA4-8959-22FEA0905BB1}" srcOrd="3" destOrd="0" presId="urn:microsoft.com/office/officeart/2008/layout/RadialCluster"/>
    <dgm:cxn modelId="{E2CFF67F-D226-4A50-97FE-2A45F12B0AAB}" type="presParOf" srcId="{63F8F70D-7EF1-4CDA-83E3-8C1143FD097B}" destId="{237D27D3-F00A-41BC-B24B-F4AC3A0D4303}" srcOrd="4" destOrd="0" presId="urn:microsoft.com/office/officeart/2008/layout/RadialCluster"/>
    <dgm:cxn modelId="{D7E46D11-47BA-48EC-9C41-E8EDF58BF8E6}" type="presParOf" srcId="{63F8F70D-7EF1-4CDA-83E3-8C1143FD097B}" destId="{1FF80E85-7BFE-45F0-B3EA-DE502D4E471A}" srcOrd="5" destOrd="0" presId="urn:microsoft.com/office/officeart/2008/layout/RadialCluster"/>
    <dgm:cxn modelId="{5C503D52-67F2-480D-86D5-EDBFCD3EEBBE}" type="presParOf" srcId="{63F8F70D-7EF1-4CDA-83E3-8C1143FD097B}" destId="{CF18D496-464C-4A6C-B799-1467F673FF6F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527813-90F2-498D-B49D-4CA96287229C}">
      <dsp:nvSpPr>
        <dsp:cNvPr id="0" name=""/>
        <dsp:cNvSpPr/>
      </dsp:nvSpPr>
      <dsp:spPr>
        <a:xfrm>
          <a:off x="5205" y="674688"/>
          <a:ext cx="2477190" cy="1706784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92B862-D40E-4983-9781-E7180B185B39}">
      <dsp:nvSpPr>
        <dsp:cNvPr id="0" name=""/>
        <dsp:cNvSpPr/>
      </dsp:nvSpPr>
      <dsp:spPr>
        <a:xfrm>
          <a:off x="5205" y="2381472"/>
          <a:ext cx="2477190" cy="9190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4696" tIns="234696" rIns="234696" bIns="0" numCol="1" spcCol="1270" anchor="t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300" kern="1200" dirty="0"/>
            <a:t>Walcarki</a:t>
          </a:r>
        </a:p>
      </dsp:txBody>
      <dsp:txXfrm>
        <a:off x="5205" y="2381472"/>
        <a:ext cx="2477190" cy="919037"/>
      </dsp:txXfrm>
    </dsp:sp>
    <dsp:sp modelId="{803F3FC2-10A8-4688-9E7E-9E57B40A8B0E}">
      <dsp:nvSpPr>
        <dsp:cNvPr id="0" name=""/>
        <dsp:cNvSpPr/>
      </dsp:nvSpPr>
      <dsp:spPr>
        <a:xfrm>
          <a:off x="2730219" y="674688"/>
          <a:ext cx="2477190" cy="1706784"/>
        </a:xfrm>
        <a:prstGeom prst="round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111243-5D76-433E-9BBA-4A7A2DF07784}">
      <dsp:nvSpPr>
        <dsp:cNvPr id="0" name=""/>
        <dsp:cNvSpPr/>
      </dsp:nvSpPr>
      <dsp:spPr>
        <a:xfrm>
          <a:off x="2730219" y="2381472"/>
          <a:ext cx="2477190" cy="9190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4696" tIns="234696" rIns="234696" bIns="0" numCol="1" spcCol="1270" anchor="t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300" kern="1200" dirty="0"/>
            <a:t>Wykrawarki</a:t>
          </a:r>
        </a:p>
      </dsp:txBody>
      <dsp:txXfrm>
        <a:off x="2730219" y="2381472"/>
        <a:ext cx="2477190" cy="919037"/>
      </dsp:txXfrm>
    </dsp:sp>
    <dsp:sp modelId="{10CF3EEE-E955-4F6D-AB57-B096A25FEAA2}">
      <dsp:nvSpPr>
        <dsp:cNvPr id="0" name=""/>
        <dsp:cNvSpPr/>
      </dsp:nvSpPr>
      <dsp:spPr>
        <a:xfrm>
          <a:off x="5455233" y="674688"/>
          <a:ext cx="2477190" cy="1706784"/>
        </a:xfrm>
        <a:prstGeom prst="round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B0E91F-D30A-444C-A574-DCF0841B1078}">
      <dsp:nvSpPr>
        <dsp:cNvPr id="0" name=""/>
        <dsp:cNvSpPr/>
      </dsp:nvSpPr>
      <dsp:spPr>
        <a:xfrm>
          <a:off x="5455233" y="2381472"/>
          <a:ext cx="2477190" cy="9190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4696" tIns="234696" rIns="234696" bIns="0" numCol="1" spcCol="1270" anchor="t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300" kern="1200" dirty="0"/>
            <a:t>Formierki</a:t>
          </a:r>
        </a:p>
      </dsp:txBody>
      <dsp:txXfrm>
        <a:off x="5455233" y="2381472"/>
        <a:ext cx="2477190" cy="919037"/>
      </dsp:txXfrm>
    </dsp:sp>
    <dsp:sp modelId="{6365CCDF-5CF1-44AD-BC71-8F6134EFD244}">
      <dsp:nvSpPr>
        <dsp:cNvPr id="0" name=""/>
        <dsp:cNvSpPr/>
      </dsp:nvSpPr>
      <dsp:spPr>
        <a:xfrm>
          <a:off x="8180246" y="674688"/>
          <a:ext cx="2477190" cy="1706784"/>
        </a:xfrm>
        <a:prstGeom prst="round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74738B-032E-451E-9466-2AC66FDE9D5C}">
      <dsp:nvSpPr>
        <dsp:cNvPr id="0" name=""/>
        <dsp:cNvSpPr/>
      </dsp:nvSpPr>
      <dsp:spPr>
        <a:xfrm>
          <a:off x="8180246" y="2381472"/>
          <a:ext cx="2477190" cy="9190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4696" tIns="234696" rIns="234696" bIns="0" numCol="1" spcCol="1270" anchor="t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300" kern="1200" dirty="0"/>
            <a:t>Wytłaczarki</a:t>
          </a:r>
        </a:p>
      </dsp:txBody>
      <dsp:txXfrm>
        <a:off x="8180246" y="2381472"/>
        <a:ext cx="2477190" cy="9190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3C344C-3ED1-4538-AB32-FEC9B67A885C}">
      <dsp:nvSpPr>
        <dsp:cNvPr id="0" name=""/>
        <dsp:cNvSpPr/>
      </dsp:nvSpPr>
      <dsp:spPr>
        <a:xfrm>
          <a:off x="2080106" y="1341455"/>
          <a:ext cx="1564313" cy="107329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3660" tIns="73660" rIns="73660" bIns="7366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900" kern="1200" dirty="0">
              <a:solidFill>
                <a:schemeClr val="tx1"/>
              </a:solidFill>
            </a:rPr>
            <a:t>Walcarki</a:t>
          </a:r>
        </a:p>
      </dsp:txBody>
      <dsp:txXfrm>
        <a:off x="2132500" y="1393849"/>
        <a:ext cx="1459525" cy="968504"/>
      </dsp:txXfrm>
    </dsp:sp>
    <dsp:sp modelId="{387CB6D0-1687-46B8-A22E-EB3E3DAFFFFB}">
      <dsp:nvSpPr>
        <dsp:cNvPr id="0" name=""/>
        <dsp:cNvSpPr/>
      </dsp:nvSpPr>
      <dsp:spPr>
        <a:xfrm rot="16313652">
          <a:off x="2672063" y="1126516"/>
          <a:ext cx="43011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30112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402489-02CF-4345-9AB4-613A57144730}">
      <dsp:nvSpPr>
        <dsp:cNvPr id="0" name=""/>
        <dsp:cNvSpPr/>
      </dsp:nvSpPr>
      <dsp:spPr>
        <a:xfrm>
          <a:off x="2104571" y="192471"/>
          <a:ext cx="1603095" cy="71910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3660" tIns="73660" rIns="73660" bIns="7366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900" kern="1200" dirty="0"/>
            <a:t>Walcowe</a:t>
          </a:r>
        </a:p>
      </dsp:txBody>
      <dsp:txXfrm>
        <a:off x="2139675" y="227575"/>
        <a:ext cx="1532887" cy="648898"/>
      </dsp:txXfrm>
    </dsp:sp>
    <dsp:sp modelId="{9EB36C38-5C18-4DA4-8959-22FEA0905BB1}">
      <dsp:nvSpPr>
        <dsp:cNvPr id="0" name=""/>
        <dsp:cNvSpPr/>
      </dsp:nvSpPr>
      <dsp:spPr>
        <a:xfrm rot="2326933">
          <a:off x="3485910" y="2540408"/>
          <a:ext cx="40124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01240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7D27D3-F00A-41BC-B24B-F4AC3A0D4303}">
      <dsp:nvSpPr>
        <dsp:cNvPr id="0" name=""/>
        <dsp:cNvSpPr/>
      </dsp:nvSpPr>
      <dsp:spPr>
        <a:xfrm>
          <a:off x="3488851" y="2666069"/>
          <a:ext cx="1603095" cy="71910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kern="1200" dirty="0"/>
            <a:t>Taśmowe</a:t>
          </a:r>
        </a:p>
      </dsp:txBody>
      <dsp:txXfrm>
        <a:off x="3523955" y="2701173"/>
        <a:ext cx="1532887" cy="648898"/>
      </dsp:txXfrm>
    </dsp:sp>
    <dsp:sp modelId="{1FF80E85-7BFE-45F0-B3EA-DE502D4E471A}">
      <dsp:nvSpPr>
        <dsp:cNvPr id="0" name=""/>
        <dsp:cNvSpPr/>
      </dsp:nvSpPr>
      <dsp:spPr>
        <a:xfrm rot="8473067">
          <a:off x="1837374" y="2540408"/>
          <a:ext cx="40124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01240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18D496-464C-4A6C-B799-1467F673FF6F}">
      <dsp:nvSpPr>
        <dsp:cNvPr id="0" name=""/>
        <dsp:cNvSpPr/>
      </dsp:nvSpPr>
      <dsp:spPr>
        <a:xfrm>
          <a:off x="632579" y="2666069"/>
          <a:ext cx="1603095" cy="71910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740" tIns="78740" rIns="78740" bIns="7874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100" kern="1200" dirty="0"/>
            <a:t>Rolkowe</a:t>
          </a:r>
        </a:p>
      </dsp:txBody>
      <dsp:txXfrm>
        <a:off x="667683" y="2701173"/>
        <a:ext cx="1532887" cy="6488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9A1AD-003C-FF47-BBE8-2ECDE51BDC73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BAEBE-21FB-5E4A-B06E-563616F435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5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47665"/>
            <a:ext cx="9144000" cy="1139987"/>
          </a:xfrm>
        </p:spPr>
        <p:txBody>
          <a:bodyPr anchor="b">
            <a:normAutofit/>
          </a:bodyPr>
          <a:lstStyle>
            <a:lvl1pPr algn="ctr">
              <a:defRPr sz="5200"/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04674"/>
            <a:ext cx="9144000" cy="718035"/>
          </a:xfrm>
        </p:spPr>
        <p:txBody>
          <a:bodyPr>
            <a:normAutofit/>
          </a:bodyPr>
          <a:lstStyle>
            <a:lvl1pPr marL="0" indent="0" algn="ctr">
              <a:buNone/>
              <a:defRPr sz="3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pl-PL" dirty="0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21599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BD2CC29-AF95-435C-9DD1-329E3507C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D926A78-7134-4809-811B-33A2D940D8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8040A6D-2586-48FE-926F-E7A66C285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0F2BC4-FF40-4911-832D-468179DFD481}" type="datetimeFigureOut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2026-10-01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087CD31-43C4-4DEE-9CA5-6CD063D33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2041592-53DC-4442-80F1-935A62B97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2D568B-B1C0-465D-9F2D-A12BFF6DC74F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43020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667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90177"/>
            <a:ext cx="10515600" cy="191258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445883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026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9593" y="1186642"/>
            <a:ext cx="574639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49593" y="2153349"/>
            <a:ext cx="5746393" cy="3821079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6012" y="1186642"/>
            <a:ext cx="574639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96011" y="2153348"/>
            <a:ext cx="5746391" cy="3821079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sp>
        <p:nvSpPr>
          <p:cNvPr id="10" name="Tytuł 1">
            <a:extLst>
              <a:ext uri="{FF2B5EF4-FFF2-40B4-BE49-F238E27FC236}">
                <a16:creationId xmlns:a16="http://schemas.microsoft.com/office/drawing/2014/main" id="{8CEDB128-2BE1-D057-3721-3A84FBD29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594" y="136525"/>
            <a:ext cx="11692812" cy="762002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353577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923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97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36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209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594" y="136525"/>
            <a:ext cx="11692812" cy="7620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9594" y="1158877"/>
            <a:ext cx="11692812" cy="46540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Edytuj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4D40C0F-013D-44B1-B72D-5FE567079E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/>
          <a:srcRect l="4917" t="87240" r="4917" b="1611"/>
          <a:stretch/>
        </p:blipFill>
        <p:spPr>
          <a:xfrm>
            <a:off x="599440" y="6095999"/>
            <a:ext cx="10993120" cy="76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05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51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4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00100" indent="-342900" algn="l" defTabSz="914400" rtl="0" eaLnBrk="1" latinLnBrk="0" hangingPunct="1">
        <a:lnSpc>
          <a:spcPct val="100000"/>
        </a:lnSpc>
        <a:spcBef>
          <a:spcPts val="4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400"/>
        </a:spcBef>
        <a:buFont typeface="Courier New" panose="02070309020205020404" pitchFamily="49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400"/>
        </a:spcBef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400"/>
        </a:spcBef>
        <a:buFont typeface="Wingdings" panose="05000000000000000000" pitchFamily="2" charset="2"/>
        <a:buChar char="v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creativecommons.org/licenses/by/4.0/deed.p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>
            <a:extLst>
              <a:ext uri="{FF2B5EF4-FFF2-40B4-BE49-F238E27FC236}">
                <a16:creationId xmlns:a16="http://schemas.microsoft.com/office/drawing/2014/main" id="{040C5185-EE9F-4004-B36B-5DC219184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8AC1354D-EB15-4012-BE61-C56AA921A1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A8893C89-B497-44D7-9E31-5E376B64F2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C28A9527-3B4E-428E-9B73-7ECC6AF279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5ED5CD58-6C3F-4D03-A480-5C002AEBFE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FD1DD324-8FFE-42DE-8C0F-1E7AEA7D17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 dirty="0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EB5C9E51-FC00-41B1-B1C0-28E7AAB81D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800" b="1" i="0" u="none" strike="noStrike" kern="1200" cap="none" spc="2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C728A1A6-2F13-4BF3-B09B-8B1ABC8801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226596"/>
            <a:ext cx="9144000" cy="1389184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Zrównoważony Kampus SGGW – </a:t>
            </a:r>
            <a:b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</a:b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- kształcenie na rzecz branż kluczowych</a:t>
            </a: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524000" y="4109291"/>
            <a:ext cx="9144000" cy="17913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</a:rPr>
              <a:t>Projekt współfinansowany z Europejskiego Funduszu Społecznego Plus 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</a:rPr>
              <a:t>w </a:t>
            </a: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ramach Programu Fundusze Europejskie dla Rozwoju Społecznego 2021-2027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Priorytet 1 Umiejętności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Działanie 01.05 Umiejętności w szkolnictwie wyższym</a:t>
            </a:r>
          </a:p>
          <a:p>
            <a:pPr>
              <a:lnSpc>
                <a:spcPct val="120000"/>
              </a:lnSpc>
            </a:pP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1116915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BE55AC0-CEE0-EDCF-D9FB-F855AFBE95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9440" y="741680"/>
            <a:ext cx="10993120" cy="843280"/>
          </a:xfrm>
        </p:spPr>
        <p:txBody>
          <a:bodyPr>
            <a:normAutofit/>
          </a:bodyPr>
          <a:lstStyle/>
          <a:p>
            <a:r>
              <a:rPr lang="pl-PL" sz="4800" dirty="0"/>
              <a:t>Systemy technologiczne w produkcji potraw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E5008922-2DFC-3DD6-8F99-472262C730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4640" y="1937433"/>
            <a:ext cx="11602720" cy="572686"/>
          </a:xfrm>
        </p:spPr>
        <p:txBody>
          <a:bodyPr>
            <a:noAutofit/>
          </a:bodyPr>
          <a:lstStyle/>
          <a:p>
            <a:r>
              <a:rPr lang="pl-PL" sz="2800" dirty="0"/>
              <a:t>Ćwiczenie 2</a:t>
            </a:r>
          </a:p>
        </p:txBody>
      </p:sp>
      <p:sp>
        <p:nvSpPr>
          <p:cNvPr id="4" name="Podtytuł 2">
            <a:extLst>
              <a:ext uri="{FF2B5EF4-FFF2-40B4-BE49-F238E27FC236}">
                <a16:creationId xmlns:a16="http://schemas.microsoft.com/office/drawing/2014/main" id="{A8995676-BF0B-82EF-2881-18239D7733C7}"/>
              </a:ext>
            </a:extLst>
          </p:cNvPr>
          <p:cNvSpPr txBox="1">
            <a:spLocks/>
          </p:cNvSpPr>
          <p:nvPr/>
        </p:nvSpPr>
        <p:spPr>
          <a:xfrm>
            <a:off x="294640" y="3317331"/>
            <a:ext cx="11602720" cy="5726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Courier New" panose="02070309020205020404" pitchFamily="49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800" dirty="0"/>
              <a:t>Systemy technologiczne wykorzystywane w procesach formowania żywności – teoria.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D70DF319-5185-C417-FCF1-B296A50DF71B}"/>
              </a:ext>
            </a:extLst>
          </p:cNvPr>
          <p:cNvSpPr txBox="1"/>
          <p:nvPr/>
        </p:nvSpPr>
        <p:spPr>
          <a:xfrm>
            <a:off x="508000" y="5097195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Arkadiusz </a:t>
            </a:r>
            <a:r>
              <a:rPr lang="pl-PL" dirty="0" err="1"/>
              <a:t>Szpicer</a:t>
            </a:r>
            <a:endParaRPr lang="pl-PL" dirty="0"/>
          </a:p>
          <a:p>
            <a:r>
              <a:rPr lang="pl-PL" dirty="0"/>
              <a:t>Katedra </a:t>
            </a:r>
            <a:r>
              <a:rPr lang="pl-PL"/>
              <a:t>Techniki i </a:t>
            </a:r>
            <a:r>
              <a:rPr lang="pl-PL" dirty="0"/>
              <a:t>Projektowania Żywności</a:t>
            </a:r>
          </a:p>
        </p:txBody>
      </p:sp>
    </p:spTree>
    <p:extLst>
      <p:ext uri="{BB962C8B-B14F-4D97-AF65-F5344CB8AC3E}">
        <p14:creationId xmlns:p14="http://schemas.microsoft.com/office/powerpoint/2010/main" val="925041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85C415-A091-46CB-AA04-A6BCD7957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Cele zajęć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9A5996A-830A-49BE-AEC5-795636858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Po zajęciach student: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wyjaśnia znaczenie formowania w produkcji żywności;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rozpoznaje podstawowe sposoby formowania produktów;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charakteryzuje podstawowe grupy maszyn formujących;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wyjaśnia zasadę działania walcarek, wykrawarek, formierek i wytłaczarek;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opisuje formowanie produktów wielowarstwowych;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wyjaśnia zasadę formowania produktów nadziewanych;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rozpoznaje podstawowe elementy automatu formującego;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potrafi ocenić jakość uformowanych produktów.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466340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85C415-A091-46CB-AA04-A6BCD7957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Czym jest formowanie produktów spożywczych?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9A5996A-830A-49BE-AEC5-795636858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b="1" dirty="0"/>
              <a:t>Formowanie</a:t>
            </a:r>
            <a:r>
              <a:rPr lang="pl-PL" dirty="0"/>
              <a:t> to jednostkowa operacja technologiczna polegająca na nadaniu produktowi określonego: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kształtu;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wymiaru;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struktury;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sposobu rozmieszczenia poszczególnych mas lub warstw. </a:t>
            </a:r>
          </a:p>
          <a:p>
            <a:endParaRPr lang="pl-PL" b="1" dirty="0"/>
          </a:p>
          <a:p>
            <a:r>
              <a:rPr lang="pl-PL" b="1" dirty="0"/>
              <a:t>Formowanie wpływa na:</a:t>
            </a:r>
            <a:endParaRPr lang="pl-PL" dirty="0"/>
          </a:p>
          <a:p>
            <a:r>
              <a:rPr lang="pl-PL" b="1" dirty="0"/>
              <a:t>wygląd + gramaturę + strukturę + funkcjonalność produktu</a:t>
            </a:r>
            <a:endParaRPr lang="pl-PL" dirty="0"/>
          </a:p>
          <a:p>
            <a:r>
              <a:rPr lang="pl-PL" dirty="0"/>
              <a:t>Formowanie jest szczególnie ważne w produkcji żywności typu </a:t>
            </a:r>
            <a:r>
              <a:rPr lang="pl-PL" i="1" dirty="0" err="1"/>
              <a:t>convenience</a:t>
            </a:r>
            <a:r>
              <a:rPr lang="pl-PL" dirty="0"/>
              <a:t>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905481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85C415-A091-46CB-AA04-A6BCD7957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Gdzie stosuje się formowanie?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9A5996A-830A-49BE-AEC5-795636858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3">
            <a:normAutofit/>
          </a:bodyPr>
          <a:lstStyle/>
          <a:p>
            <a:r>
              <a:rPr lang="pl-PL" b="1" dirty="0"/>
              <a:t>Piekarnictwo</a:t>
            </a: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bułki;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chleb;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rogale. </a:t>
            </a:r>
          </a:p>
          <a:p>
            <a:endParaRPr lang="pl-PL" b="1" dirty="0"/>
          </a:p>
          <a:p>
            <a:endParaRPr lang="pl-PL" b="1" dirty="0"/>
          </a:p>
          <a:p>
            <a:endParaRPr lang="pl-PL" b="1" dirty="0"/>
          </a:p>
          <a:p>
            <a:endParaRPr lang="pl-PL" b="1" dirty="0"/>
          </a:p>
          <a:p>
            <a:endParaRPr lang="pl-PL" b="1" dirty="0"/>
          </a:p>
          <a:p>
            <a:r>
              <a:rPr lang="pl-PL" b="1" dirty="0"/>
              <a:t>Cukiernictwo</a:t>
            </a: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pierniki;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pączki;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lody;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czekolada;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batony nadziewane. </a:t>
            </a:r>
          </a:p>
          <a:p>
            <a:endParaRPr lang="pl-PL" b="1" dirty="0"/>
          </a:p>
          <a:p>
            <a:endParaRPr lang="pl-PL" b="1" dirty="0"/>
          </a:p>
          <a:p>
            <a:endParaRPr lang="pl-PL" b="1" dirty="0"/>
          </a:p>
          <a:p>
            <a:r>
              <a:rPr lang="pl-PL" b="1" dirty="0"/>
              <a:t>Gastronomia i garmażeria</a:t>
            </a: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pierogi;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paszteciki;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pyzy;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produkty nadziewane.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4941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85C415-A091-46CB-AA04-A6BCD7957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Dlaczego automatyzujemy formowanie?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9A5996A-830A-49BE-AEC5-795636858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Automatyzacja umożliwia: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zwiększenie wydajności;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uzyskanie powtarzalnego kształtu;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uzyskanie powtarzalnej gramatury;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ograniczenie udziału pracy ręcznej;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zwiększenie powtarzalności jakości;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formowanie produktów o złożonej strukturze. </a:t>
            </a:r>
          </a:p>
          <a:p>
            <a:endParaRPr lang="pl-PL" b="1" dirty="0"/>
          </a:p>
          <a:p>
            <a:r>
              <a:rPr lang="pl-PL" b="1" dirty="0"/>
              <a:t>Automaty formujące mogą realizować wiele operacji w jednym urządzeniu.</a:t>
            </a: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354805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85C415-A091-46CB-AA04-A6BCD7957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Podział maszyn formujących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9A5996A-830A-49BE-AEC5-795636858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b="1" dirty="0"/>
              <a:t>Automatyczne formowanie produktów spożywczych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r>
              <a:rPr lang="pl-PL" dirty="0"/>
              <a:t>Maszyny te są stosowane m.in. w:</a:t>
            </a:r>
          </a:p>
          <a:p>
            <a:r>
              <a:rPr lang="pl-PL" b="1" dirty="0"/>
              <a:t>piekarnictwie • cukiernictwie • przemyśle garmażeryjnym</a:t>
            </a:r>
            <a:r>
              <a:rPr lang="pl-PL" dirty="0"/>
              <a:t>.</a:t>
            </a:r>
          </a:p>
          <a:p>
            <a:endParaRPr lang="pl-PL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EB6E79A-3082-4CC0-A018-23186BF28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62602988"/>
              </p:ext>
            </p:extLst>
          </p:nvPr>
        </p:nvGraphicFramePr>
        <p:xfrm>
          <a:off x="764678" y="1441400"/>
          <a:ext cx="10662643" cy="39751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288435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85C415-A091-46CB-AA04-A6BCD7957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Formowanie wyrobów jednorodnych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9A5996A-830A-49BE-AEC5-795636858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b="1" dirty="0"/>
              <a:t>Wyrób jednorodny </a:t>
            </a:r>
            <a:r>
              <a:rPr lang="pl-PL" dirty="0"/>
              <a:t>→ produkt wykonany z jednej masy lub materiału.</a:t>
            </a:r>
          </a:p>
          <a:p>
            <a:endParaRPr lang="pl-PL" dirty="0"/>
          </a:p>
          <a:p>
            <a:r>
              <a:rPr lang="pl-PL" dirty="0"/>
              <a:t>Przykłady: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herbatniki;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kotlety ziemniaczane;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produkty cukiernicze;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makaron;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niektóre wyroby piekarnicze. </a:t>
            </a:r>
          </a:p>
          <a:p>
            <a:endParaRPr lang="pl-PL" b="1" dirty="0"/>
          </a:p>
          <a:p>
            <a:r>
              <a:rPr lang="pl-PL" b="1" dirty="0"/>
              <a:t>Podstawowe rozwiązania:</a:t>
            </a:r>
            <a:endParaRPr lang="pl-PL" dirty="0"/>
          </a:p>
          <a:p>
            <a:r>
              <a:rPr lang="pl-PL" dirty="0"/>
              <a:t>walcowanie • wykrawanie • formowanie • wytłaczanie.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864706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85C415-A091-46CB-AA04-A6BCD7957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Walcarki — zasada działania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9A5996A-830A-49BE-AEC5-795636858F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594" y="1158877"/>
            <a:ext cx="7988244" cy="4654093"/>
          </a:xfrm>
        </p:spPr>
        <p:txBody>
          <a:bodyPr>
            <a:normAutofit lnSpcReduction="10000"/>
          </a:bodyPr>
          <a:lstStyle/>
          <a:p>
            <a:r>
              <a:rPr lang="pl-PL" b="1" dirty="0"/>
              <a:t>Walcarka</a:t>
            </a:r>
            <a:endParaRPr lang="pl-PL" dirty="0"/>
          </a:p>
          <a:p>
            <a:r>
              <a:rPr lang="pl-PL" dirty="0"/>
              <a:t>Nadaje materiałowi określony kształt poprzez przepuszczenie go między elementami roboczymi.</a:t>
            </a:r>
          </a:p>
          <a:p>
            <a:r>
              <a:rPr lang="pl-PL" dirty="0"/>
              <a:t>Elementami roboczymi mogą być: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walce;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rolki;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taśmy. </a:t>
            </a:r>
          </a:p>
          <a:p>
            <a:endParaRPr lang="pl-PL" b="1" dirty="0"/>
          </a:p>
          <a:p>
            <a:r>
              <a:rPr lang="pl-PL" b="1" dirty="0"/>
              <a:t>Efekt:</a:t>
            </a:r>
            <a:r>
              <a:rPr lang="pl-PL" dirty="0"/>
              <a:t> zmiana grubości, przekroju lub kształtu materiału.</a:t>
            </a:r>
          </a:p>
          <a:p>
            <a:endParaRPr lang="pl-PL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17A903D-38ED-4CAA-9C1B-C9F7A8E5C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83418797"/>
              </p:ext>
            </p:extLst>
          </p:nvPr>
        </p:nvGraphicFramePr>
        <p:xfrm>
          <a:off x="6960972" y="1421264"/>
          <a:ext cx="5724526" cy="35776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18730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85C415-A091-46CB-AA04-A6BCD7957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Rodzaje walcarek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9A5996A-830A-49BE-AEC5-795636858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b="1" dirty="0"/>
              <a:t>Walcarki:</a:t>
            </a: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b="1" dirty="0"/>
              <a:t>walcowe</a:t>
            </a:r>
            <a:r>
              <a:rPr lang="pl-PL" dirty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b="1" dirty="0"/>
              <a:t>rolkowe</a:t>
            </a:r>
            <a:r>
              <a:rPr lang="pl-PL" dirty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b="1" dirty="0"/>
              <a:t>taśmowe</a:t>
            </a:r>
            <a:r>
              <a:rPr lang="pl-PL" dirty="0"/>
              <a:t> </a:t>
            </a:r>
          </a:p>
          <a:p>
            <a:endParaRPr lang="pl-PL" dirty="0"/>
          </a:p>
          <a:p>
            <a:r>
              <a:rPr lang="pl-PL" dirty="0"/>
              <a:t>Ich dobór zależy od: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właściwości materiału;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oczekiwanego kształtu;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wymaganej grubości;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rodzaju produktu.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715916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85C415-A091-46CB-AA04-A6BCD7957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Walcarka walcowa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9A5996A-830A-49BE-AEC5-795636858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l-PL" b="1" dirty="0"/>
              <a:t>Zastosowanie:</a:t>
            </a:r>
            <a:endParaRPr lang="pl-PL" dirty="0"/>
          </a:p>
          <a:p>
            <a:r>
              <a:rPr lang="pl-PL" dirty="0"/>
              <a:t>formowanie płatów ciasta.</a:t>
            </a:r>
          </a:p>
          <a:p>
            <a:endParaRPr lang="pl-PL" b="1" dirty="0"/>
          </a:p>
          <a:p>
            <a:r>
              <a:rPr lang="pl-PL" b="1" dirty="0"/>
              <a:t>Proces:</a:t>
            </a:r>
            <a:endParaRPr lang="pl-PL" dirty="0"/>
          </a:p>
          <a:p>
            <a:r>
              <a:rPr lang="pl-PL" dirty="0"/>
              <a:t>zasobnik</a:t>
            </a:r>
            <a:br>
              <a:rPr lang="pl-PL" dirty="0"/>
            </a:br>
            <a:r>
              <a:rPr lang="pl-PL" dirty="0"/>
              <a:t>	↓</a:t>
            </a:r>
            <a:br>
              <a:rPr lang="pl-PL" dirty="0"/>
            </a:br>
            <a:r>
              <a:rPr lang="pl-PL" dirty="0"/>
              <a:t>walce formujące</a:t>
            </a:r>
            <a:br>
              <a:rPr lang="pl-PL" dirty="0"/>
            </a:br>
            <a:r>
              <a:rPr lang="pl-PL" dirty="0"/>
              <a:t>	↓</a:t>
            </a:r>
            <a:br>
              <a:rPr lang="pl-PL" dirty="0"/>
            </a:br>
            <a:r>
              <a:rPr lang="pl-PL" dirty="0"/>
              <a:t>walce wyrównujące</a:t>
            </a:r>
            <a:br>
              <a:rPr lang="pl-PL" dirty="0"/>
            </a:br>
            <a:r>
              <a:rPr lang="pl-PL" dirty="0"/>
              <a:t>	↓</a:t>
            </a:r>
            <a:br>
              <a:rPr lang="pl-PL" dirty="0"/>
            </a:br>
            <a:r>
              <a:rPr lang="pl-PL" dirty="0"/>
              <a:t>przenośnik</a:t>
            </a:r>
            <a:br>
              <a:rPr lang="pl-PL" dirty="0"/>
            </a:br>
            <a:r>
              <a:rPr lang="pl-PL" dirty="0"/>
              <a:t>	↓</a:t>
            </a:r>
            <a:br>
              <a:rPr lang="pl-PL" dirty="0"/>
            </a:br>
            <a:r>
              <a:rPr lang="pl-PL" dirty="0"/>
              <a:t>uformowana wstęga</a:t>
            </a:r>
          </a:p>
        </p:txBody>
      </p:sp>
      <p:pic>
        <p:nvPicPr>
          <p:cNvPr id="6" name="Obraz 5" descr="Schemat walcarki walcowej do formowania płatów ciasta. Materiał przechodzi z zasobnika przez walce formujące i wyrównujące, a następnie jest odbierany przez przenośnik jako uformowana wstęga 1 - zasobnik materiału, 2 - walce formujące wstępne, 3 - walce wyrównujące, 4 - przenośnik odbierający, 5 - przenośnik podający materiał dodatkowy, 6 - zasobnik materiału dodatkowego.">
            <a:extLst>
              <a:ext uri="{FF2B5EF4-FFF2-40B4-BE49-F238E27FC236}">
                <a16:creationId xmlns:a16="http://schemas.microsoft.com/office/drawing/2014/main" id="{1C4563A6-D1CD-4A4F-BD5B-D27D5BB8AFA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874" y="249798"/>
            <a:ext cx="5419725" cy="5064125"/>
          </a:xfrm>
          <a:prstGeom prst="rect">
            <a:avLst/>
          </a:prstGeom>
        </p:spPr>
      </p:pic>
      <p:sp>
        <p:nvSpPr>
          <p:cNvPr id="7" name="Prostokąt 6" descr="Rysunek. Schemat walcarki walcowej do formowania płatów ciasta. Materiał przechodzi z zasobnika przez walce formujące i wyrównujące, a następnie jest odbierany przez przenośnik jako uformowana wstęga 1 - zasobnik materiału, 2 - walce formujące wstępne, 3 - walce wyrównujące, 4 - przenośnik odbierający, 5 - przenośnik podający materiał dodatkowy, 6 - zasobnik materiału dodatkowego.&#10;">
            <a:extLst>
              <a:ext uri="{FF2B5EF4-FFF2-40B4-BE49-F238E27FC236}">
                <a16:creationId xmlns:a16="http://schemas.microsoft.com/office/drawing/2014/main" id="{1BE301C8-083E-4C7B-8E19-6C61D34A1997}"/>
              </a:ext>
            </a:extLst>
          </p:cNvPr>
          <p:cNvSpPr/>
          <p:nvPr/>
        </p:nvSpPr>
        <p:spPr>
          <a:xfrm>
            <a:off x="4803052" y="5112383"/>
            <a:ext cx="7388948" cy="9237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l-PL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Rysunek. Schemat walcarki walcowej do formowania płatów ciasta. Materiał przechodzi z zasobnika przez walce formujące i wyrównujące, a następnie jest odbierany przez przenośnik jako uformowana wstęga 1 - zasobnik materiału, 2 - walce formujące wstępne, 3 - walce wyrównujące, 4 - przenośnik odbierający, 5 - przenośnik podający materiał dodatkowy, 6 - zasobnik materiału dodatkowego.</a:t>
            </a:r>
          </a:p>
        </p:txBody>
      </p:sp>
    </p:spTree>
    <p:extLst>
      <p:ext uri="{BB962C8B-B14F-4D97-AF65-F5344CB8AC3E}">
        <p14:creationId xmlns:p14="http://schemas.microsoft.com/office/powerpoint/2010/main" val="3031991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85C415-A091-46CB-AA04-A6BCD7957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Walcarka rolkowa</a:t>
            </a:r>
          </a:p>
        </p:txBody>
      </p:sp>
      <p:sp>
        <p:nvSpPr>
          <p:cNvPr id="3" name="Symbol zastępczy zawartości 2" descr="Rysunek. Schemat walcarki rolkowej wykorzystującej rolki profilowane i płaskie do nadawania oraz wyrównywania kształtu produktów wydłużonych lub stożkowych Walcarka rolkowa: 1 - materiał formowany, 2 - rolki profilowane, 3 - rolki płaskie.&#10;">
            <a:extLst>
              <a:ext uri="{FF2B5EF4-FFF2-40B4-BE49-F238E27FC236}">
                <a16:creationId xmlns:a16="http://schemas.microsoft.com/office/drawing/2014/main" id="{09A5996A-830A-49BE-AEC5-795636858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b="1" dirty="0"/>
              <a:t>Zastosowanie: </a:t>
            </a:r>
            <a:r>
              <a:rPr lang="pl-PL" dirty="0"/>
              <a:t>formowanie produktów o kształcie stożkowym lub wydłużonym.</a:t>
            </a:r>
          </a:p>
          <a:p>
            <a:endParaRPr lang="pl-PL" b="1" dirty="0"/>
          </a:p>
          <a:p>
            <a:r>
              <a:rPr lang="pl-PL" b="1" dirty="0"/>
              <a:t>Etap 1:</a:t>
            </a:r>
            <a:r>
              <a:rPr lang="pl-PL" dirty="0"/>
              <a:t> nadanie podstawowego kształtu</a:t>
            </a:r>
            <a:br>
              <a:rPr lang="pl-PL" dirty="0"/>
            </a:br>
            <a:endParaRPr lang="pl-PL" dirty="0"/>
          </a:p>
          <a:p>
            <a:r>
              <a:rPr lang="pl-PL" b="1" dirty="0"/>
              <a:t>Etap 2:</a:t>
            </a:r>
            <a:r>
              <a:rPr lang="pl-PL" dirty="0"/>
              <a:t> wyrównanie produktu</a:t>
            </a:r>
          </a:p>
          <a:p>
            <a:r>
              <a:rPr lang="pl-PL" dirty="0"/>
              <a:t>Wykorzystuje: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rolki profilowane;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rolki płaskie.</a:t>
            </a:r>
          </a:p>
          <a:p>
            <a:endParaRPr lang="pl-PL" dirty="0"/>
          </a:p>
        </p:txBody>
      </p:sp>
      <p:pic>
        <p:nvPicPr>
          <p:cNvPr id="6" name="Symbol zastępczy zawartości 5" descr="Schemat walcarki rolkowej wykorzystującej rolki profilowane i płaskie do nadawania oraz wyrównywania kształtu produktów wydłużonych lub stożkowych Walcarka rolkowa: 1 - materiał formowany, 2 - rolki profilowane, 3 - rolki płaskie.">
            <a:extLst>
              <a:ext uri="{FF2B5EF4-FFF2-40B4-BE49-F238E27FC236}">
                <a16:creationId xmlns:a16="http://schemas.microsoft.com/office/drawing/2014/main" id="{7A02C122-19F0-4D2C-A53E-3F9B83FF5C06}"/>
              </a:ext>
            </a:extLst>
          </p:cNvPr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982" y="1594230"/>
            <a:ext cx="3830424" cy="3783385"/>
          </a:xfrm>
          <a:prstGeom prst="rect">
            <a:avLst/>
          </a:prstGeom>
        </p:spPr>
      </p:pic>
      <p:sp>
        <p:nvSpPr>
          <p:cNvPr id="7" name="Prostokąt 6">
            <a:extLst>
              <a:ext uri="{FF2B5EF4-FFF2-40B4-BE49-F238E27FC236}">
                <a16:creationId xmlns:a16="http://schemas.microsoft.com/office/drawing/2014/main" id="{4EE53615-22BB-4BBE-B834-E537ADED8FAC}"/>
              </a:ext>
            </a:extLst>
          </p:cNvPr>
          <p:cNvSpPr/>
          <p:nvPr/>
        </p:nvSpPr>
        <p:spPr>
          <a:xfrm>
            <a:off x="6286500" y="5377615"/>
            <a:ext cx="565590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l-PL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Rysunek. Schemat walcarki rolkowej wykorzystującej rolki profilowane i płaskie do nadawania oraz wyrównywania kształtu produktów wydłużonych lub stożkowych Walcarka rolkowa: 1 - materiał formowany, 2 - rolki profilowane, 3 - rolki płaskie.</a:t>
            </a:r>
          </a:p>
        </p:txBody>
      </p:sp>
    </p:spTree>
    <p:extLst>
      <p:ext uri="{BB962C8B-B14F-4D97-AF65-F5344CB8AC3E}">
        <p14:creationId xmlns:p14="http://schemas.microsoft.com/office/powerpoint/2010/main" val="39887156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85C415-A091-46CB-AA04-A6BCD7957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Walcarka taśmowa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9A5996A-830A-49BE-AEC5-795636858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Materiał przechodzi pomiędzy </a:t>
            </a:r>
            <a:r>
              <a:rPr lang="pl-PL" b="1" dirty="0"/>
              <a:t>dwiema powierzchniami roboczymi</a:t>
            </a:r>
            <a:endParaRPr lang="pl-PL" dirty="0"/>
          </a:p>
          <a:p>
            <a:endParaRPr lang="pl-PL" dirty="0"/>
          </a:p>
          <a:p>
            <a:r>
              <a:rPr lang="pl-PL" dirty="0"/>
              <a:t>Jedna powierzchnia może być: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nieruchoma;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ruchoma.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dirty="0"/>
          </a:p>
          <a:p>
            <a:endParaRPr lang="pl-PL" dirty="0"/>
          </a:p>
        </p:txBody>
      </p:sp>
      <p:pic>
        <p:nvPicPr>
          <p:cNvPr id="4" name="Obraz 3" descr="Schemat dwóch wariantów walcarki taśmowej: z nieruchomą powierzchnią roboczą oraz z dwiema ruchomymi taśmami. Materiał jest formowany pomiędzy powierzchniami roboczymi. Maszyny formujące taśmowe, a) z powierzchnią nieruchomą, b) z dwiema taśmami ruchomymi: &#10;1 - powierzchnia nieruchoma, 2 -materiał formowany, 3 - taśma ruchoma">
            <a:extLst>
              <a:ext uri="{FF2B5EF4-FFF2-40B4-BE49-F238E27FC236}">
                <a16:creationId xmlns:a16="http://schemas.microsoft.com/office/drawing/2014/main" id="{910E8E67-0198-48C9-9CBE-986AB958D87C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150" y="2489489"/>
            <a:ext cx="7943850" cy="2276419"/>
          </a:xfrm>
          <a:prstGeom prst="rect">
            <a:avLst/>
          </a:prstGeom>
        </p:spPr>
      </p:pic>
      <p:sp>
        <p:nvSpPr>
          <p:cNvPr id="5" name="Prostokąt 4" descr="Rysunek. Schemat dwóch wariantów walcarki taśmowej: z nieruchomą powierzchnią roboczą oraz z dwiema ruchomymi taśmami. Materiał jest formowany pomiędzy powierzchniami roboczymi. Maszyny formujące taśmowe, a) z powierzchnią nieruchomą, b) z dwiema taśmami ruchomymi: &#10;1 - powierzchnia nieruchoma, 2 -materiał formowany, 3 - taśma ruchoma">
            <a:extLst>
              <a:ext uri="{FF2B5EF4-FFF2-40B4-BE49-F238E27FC236}">
                <a16:creationId xmlns:a16="http://schemas.microsoft.com/office/drawing/2014/main" id="{FC79A1BD-B2D7-4E02-AB14-B924863C888F}"/>
              </a:ext>
            </a:extLst>
          </p:cNvPr>
          <p:cNvSpPr/>
          <p:nvPr/>
        </p:nvSpPr>
        <p:spPr>
          <a:xfrm>
            <a:off x="4629150" y="5017902"/>
            <a:ext cx="7438053" cy="9281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l-PL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Rysunek. Schemat dwóch wariantów walcarki taśmowej: z nieruchomą powierzchnią roboczą oraz z dwiema ruchomymi taśmami. Materiał jest formowany pomiędzy powierzchniami roboczymi. Maszyny formujące taśmowe, a) z powierzchnią nieruchomą, b) z dwiema taśmami ruchomymi: </a:t>
            </a:r>
            <a:br>
              <a:rPr lang="pl-PL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1 - powierzchnia nieruchoma, 2 -materiał formowany, 3 - taśma ruchoma</a:t>
            </a:r>
            <a:endParaRPr lang="pl-PL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11713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85C415-A091-46CB-AA04-A6BCD7957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Wykrawarki — zasada działania</a:t>
            </a:r>
          </a:p>
        </p:txBody>
      </p:sp>
      <p:pic>
        <p:nvPicPr>
          <p:cNvPr id="4" name="Obraz 3" descr="Schemat działania wykrawarki. Płat materiału jest transportowany, wykrawany za pomocą wycinaka, a powstałe ścinki są oddzielane i mogą być zawracane do procesu.1 - zasobnik materiału, 2 - ścinki zawracane do powtórnego przerobu, 3 - wycinak, 4 - uformowany materiał, 5 - taśma materiału.">
            <a:extLst>
              <a:ext uri="{FF2B5EF4-FFF2-40B4-BE49-F238E27FC236}">
                <a16:creationId xmlns:a16="http://schemas.microsoft.com/office/drawing/2014/main" id="{DBC52848-2E80-4FA2-95D1-ABEBD8B2210C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4890" y="2861723"/>
            <a:ext cx="8218535" cy="2465365"/>
          </a:xfrm>
          <a:prstGeom prst="rect">
            <a:avLst/>
          </a:prstGeom>
        </p:spPr>
      </p:pic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9A5996A-830A-49BE-AEC5-795636858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b="1" dirty="0"/>
              <a:t>Wykrawarka nadaje kształt wcześniej uformowanemu materiałowi.</a:t>
            </a:r>
            <a:endParaRPr lang="pl-PL" dirty="0"/>
          </a:p>
          <a:p>
            <a:endParaRPr lang="pl-PL" dirty="0"/>
          </a:p>
          <a:p>
            <a:r>
              <a:rPr lang="pl-PL" dirty="0"/>
              <a:t>Proces:</a:t>
            </a:r>
          </a:p>
          <a:p>
            <a:r>
              <a:rPr lang="pl-PL" b="1" dirty="0"/>
              <a:t>płat materiału → transport → wykrawanie → oddzielenie ścinków → produkt</a:t>
            </a:r>
            <a:endParaRPr lang="pl-PL" dirty="0"/>
          </a:p>
          <a:p>
            <a:endParaRPr lang="pl-PL" dirty="0"/>
          </a:p>
          <a:p>
            <a:r>
              <a:rPr lang="pl-PL" dirty="0"/>
              <a:t>Elementy: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walce formujące;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sztanca / wycinak;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przenośnik;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nóż odcinający.</a:t>
            </a:r>
          </a:p>
          <a:p>
            <a:endParaRPr lang="pl-PL" dirty="0"/>
          </a:p>
        </p:txBody>
      </p:sp>
      <p:sp>
        <p:nvSpPr>
          <p:cNvPr id="5" name="Prostokąt 4" descr="Rysunek. Schemat działania wykrawarki. Płat materiału jest transportowany, wykrawany za pomocą wycinaka, a powstałe ścinki są oddzielane i mogą być zawracane do procesu.1 - zasobnik materiału, 2 - ścinki zawracane do powtórnego przerobu, 3 - wycinak, 4 - uformowany materiał, 5 - taśma materiału.">
            <a:extLst>
              <a:ext uri="{FF2B5EF4-FFF2-40B4-BE49-F238E27FC236}">
                <a16:creationId xmlns:a16="http://schemas.microsoft.com/office/drawing/2014/main" id="{426C3A9D-92AC-427A-95FE-91AB9224CBBD}"/>
              </a:ext>
            </a:extLst>
          </p:cNvPr>
          <p:cNvSpPr/>
          <p:nvPr/>
        </p:nvSpPr>
        <p:spPr>
          <a:xfrm>
            <a:off x="3350647" y="5361907"/>
            <a:ext cx="8812778" cy="711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l-PL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Rysunek. Schemat działania wykrawarki. Płat materiału jest transportowany, wykrawany za pomocą wycinaka, a powstałe ścinki są oddzielane i mogą być zawracane do procesu.1 - zasobnik materiału, 2 - ścinki zawracane do powtórnego przerobu, 3 - wycinak, 4 - uformowany materiał, 5 - taśma materiału.</a:t>
            </a:r>
          </a:p>
        </p:txBody>
      </p:sp>
    </p:spTree>
    <p:extLst>
      <p:ext uri="{BB962C8B-B14F-4D97-AF65-F5344CB8AC3E}">
        <p14:creationId xmlns:p14="http://schemas.microsoft.com/office/powerpoint/2010/main" val="35866702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85C415-A091-46CB-AA04-A6BCD7957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Wykrawanie — zalety i ograniczenia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9A5996A-830A-49BE-AEC5-795636858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b="1" dirty="0"/>
              <a:t>Zalety</a:t>
            </a: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szybkie formowanie;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możliwość uzyskania powtarzalnych kształtów;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możliwość automatyzacji procesu. </a:t>
            </a:r>
          </a:p>
          <a:p>
            <a:endParaRPr lang="pl-PL" b="1" dirty="0"/>
          </a:p>
          <a:p>
            <a:r>
              <a:rPr lang="pl-PL" b="1" dirty="0"/>
              <a:t>Ograniczenie</a:t>
            </a:r>
            <a:endParaRPr lang="pl-PL" dirty="0"/>
          </a:p>
          <a:p>
            <a:r>
              <a:rPr lang="pl-PL" dirty="0"/>
              <a:t>Podczas wykrawania powstają ścinki.</a:t>
            </a:r>
          </a:p>
          <a:p>
            <a:r>
              <a:rPr lang="pl-PL" dirty="0"/>
              <a:t>W materiale źródłowym wskazano możliwość powstawania </a:t>
            </a:r>
            <a:r>
              <a:rPr lang="pl-PL" b="1" dirty="0"/>
              <a:t>20–50% resztek</a:t>
            </a:r>
            <a:r>
              <a:rPr lang="pl-PL" dirty="0"/>
              <a:t>, które mogą być zawracane do procesu.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5738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85C415-A091-46CB-AA04-A6BCD7957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Przykłady zastosowania wykrawarek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9A5996A-830A-49BE-AEC5-795636858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b="1" dirty="0"/>
              <a:t>Najczęściej:</a:t>
            </a: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herbatniki;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wyroby jednowarstwowe;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płaty ciasta.</a:t>
            </a:r>
          </a:p>
          <a:p>
            <a:endParaRPr lang="pl-PL" dirty="0"/>
          </a:p>
        </p:txBody>
      </p:sp>
      <p:pic>
        <p:nvPicPr>
          <p:cNvPr id="4" name="Obraz 3" descr="Fotografia przemysłowej wykrawarki formującej krążki ciasta na przenośniku. Urządzenie umożliwia szybkie i powtarzalne wykrawanie produktów">
            <a:extLst>
              <a:ext uri="{FF2B5EF4-FFF2-40B4-BE49-F238E27FC236}">
                <a16:creationId xmlns:a16="http://schemas.microsoft.com/office/drawing/2014/main" id="{BD25E839-6782-47FF-BC77-EA8973D95F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452141"/>
            <a:ext cx="5423419" cy="4067564"/>
          </a:xfrm>
          <a:prstGeom prst="rect">
            <a:avLst/>
          </a:prstGeom>
        </p:spPr>
      </p:pic>
      <p:sp>
        <p:nvSpPr>
          <p:cNvPr id="5" name="Prostokąt 4" descr="Rysunek. Fotografia przemysłowej wykrawarki formującej krążki ciasta na przenośniku. Urządzenie umożliwia szybkie i powtarzalne wykrawanie produktów&#10;">
            <a:extLst>
              <a:ext uri="{FF2B5EF4-FFF2-40B4-BE49-F238E27FC236}">
                <a16:creationId xmlns:a16="http://schemas.microsoft.com/office/drawing/2014/main" id="{0DD596AC-30D9-4582-B88C-F77798FA8DCF}"/>
              </a:ext>
            </a:extLst>
          </p:cNvPr>
          <p:cNvSpPr/>
          <p:nvPr/>
        </p:nvSpPr>
        <p:spPr>
          <a:xfrm>
            <a:off x="6096000" y="5549222"/>
            <a:ext cx="54996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l-PL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Rysunek. Fotografia przemysłowej wykrawarki formującej krążki ciasta na przenośniku. Urządzenie umożliwia szybkie i powtarzalne wykrawanie produktów</a:t>
            </a:r>
          </a:p>
        </p:txBody>
      </p:sp>
    </p:spTree>
    <p:extLst>
      <p:ext uri="{BB962C8B-B14F-4D97-AF65-F5344CB8AC3E}">
        <p14:creationId xmlns:p14="http://schemas.microsoft.com/office/powerpoint/2010/main" val="26491384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85C415-A091-46CB-AA04-A6BCD7957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Formierki jedno- i dwuwalcowe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9A5996A-830A-49BE-AEC5-795636858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Formierki są przeznaczone przede wszystkim do </a:t>
            </a:r>
            <a:r>
              <a:rPr lang="pl-PL" b="1" dirty="0"/>
              <a:t>wyrobów miękkich i plastycznych.</a:t>
            </a:r>
            <a:endParaRPr lang="pl-PL" dirty="0"/>
          </a:p>
          <a:p>
            <a:endParaRPr lang="pl-PL" dirty="0"/>
          </a:p>
          <a:p>
            <a:r>
              <a:rPr lang="pl-PL" dirty="0"/>
              <a:t>Elementem roboczym jest </a:t>
            </a:r>
            <a:r>
              <a:rPr lang="pl-PL" b="1" dirty="0"/>
              <a:t>obracający się walec z odpowiednio ukształtowanymi wgłębieniami.</a:t>
            </a: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296895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85C415-A091-46CB-AA04-A6BCD7957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Formierka jednowalcowa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9A5996A-830A-49BE-AEC5-795636858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b="1" dirty="0"/>
              <a:t>Formowanie jednej powierzchni produktu</a:t>
            </a:r>
            <a:endParaRPr lang="pl-PL" dirty="0"/>
          </a:p>
          <a:p>
            <a:r>
              <a:rPr lang="pl-PL" dirty="0"/>
              <a:t>Walec:</a:t>
            </a:r>
          </a:p>
          <a:p>
            <a:r>
              <a:rPr lang="pl-PL" dirty="0"/>
              <a:t>→ nadaje kształt górnej powierzchni</a:t>
            </a:r>
          </a:p>
          <a:p>
            <a:r>
              <a:rPr lang="pl-PL" dirty="0"/>
              <a:t>Dolna powierzchnia:</a:t>
            </a:r>
          </a:p>
          <a:p>
            <a:r>
              <a:rPr lang="pl-PL" dirty="0"/>
              <a:t>→ pozostaje płaska.</a:t>
            </a:r>
          </a:p>
          <a:p>
            <a:endParaRPr lang="pl-PL" b="1" dirty="0"/>
          </a:p>
          <a:p>
            <a:r>
              <a:rPr lang="pl-PL" b="1" dirty="0"/>
              <a:t>Przykłady:</a:t>
            </a: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herbatniki;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produkty cukiernicze;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kotlety ziemniaczane.</a:t>
            </a:r>
          </a:p>
        </p:txBody>
      </p:sp>
      <p:pic>
        <p:nvPicPr>
          <p:cNvPr id="4" name="Obraz 3" descr="Schemat formierki jednowalcowej. Obracający się walec nadaje kształt górnej powierzchni produktu, podczas gdy dolna powierzchnia pozostaje płaska.Maszyna formująca jednowalcowa: 1 - zasobnik materiału, 2 - walce, 3 - uformowany materiał, 4 - przenośnik odbierający, 5 - walec gumowy, 6 - skrobak, 7 - walec zasilający.">
            <a:extLst>
              <a:ext uri="{FF2B5EF4-FFF2-40B4-BE49-F238E27FC236}">
                <a16:creationId xmlns:a16="http://schemas.microsoft.com/office/drawing/2014/main" id="{2274EA04-3575-467B-A6A5-8AC71B4B33A6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5708" y="1600197"/>
            <a:ext cx="6356292" cy="3336923"/>
          </a:xfrm>
          <a:prstGeom prst="rect">
            <a:avLst/>
          </a:prstGeom>
        </p:spPr>
      </p:pic>
      <p:sp>
        <p:nvSpPr>
          <p:cNvPr id="5" name="Prostokąt 4" descr="Rysunek. Schemat formierki jednowalcowej. Obracający się walec nadaje kształt górnej powierzchni produktu, podczas gdy dolna powierzchnia pozostaje płaska.Maszyna formująca jednowalcowa: 1 - zasobnik materiału, 2 - walce, 3 - uformowany materiał, 4 - przenośnik odbierający, 5 - walec gumowy, 6 - skrobak, 7 - walec zasilający.">
            <a:extLst>
              <a:ext uri="{FF2B5EF4-FFF2-40B4-BE49-F238E27FC236}">
                <a16:creationId xmlns:a16="http://schemas.microsoft.com/office/drawing/2014/main" id="{A6D2CCC6-9A08-41C8-B3AF-D62BADC2513F}"/>
              </a:ext>
            </a:extLst>
          </p:cNvPr>
          <p:cNvSpPr/>
          <p:nvPr/>
        </p:nvSpPr>
        <p:spPr>
          <a:xfrm>
            <a:off x="4213253" y="5257803"/>
            <a:ext cx="78867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l-PL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Rysunek. Schemat formierki jednowalcowej. Obracający się walec nadaje kształt górnej powierzchni produktu, podczas gdy dolna powierzchnia pozostaje </a:t>
            </a:r>
            <a:r>
              <a:rPr lang="pl-PL" sz="12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płaska.Maszyna</a:t>
            </a:r>
            <a:r>
              <a:rPr lang="pl-PL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formująca jednowalcowa: 1 - zasobnik materiału, 2 - walce, 3 - uformowany materiał, 4 - przenośnik odbierający, 5 - walec gumowy, 6 - skrobak, 7 - walec zasilający.</a:t>
            </a:r>
          </a:p>
        </p:txBody>
      </p:sp>
    </p:spTree>
    <p:extLst>
      <p:ext uri="{BB962C8B-B14F-4D97-AF65-F5344CB8AC3E}">
        <p14:creationId xmlns:p14="http://schemas.microsoft.com/office/powerpoint/2010/main" val="20079130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85C415-A091-46CB-AA04-A6BCD7957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Formierka dwuwalcowa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9A5996A-830A-49BE-AEC5-795636858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b="1" dirty="0"/>
              <a:t>Dwa walce robocze</a:t>
            </a:r>
            <a:endParaRPr lang="pl-PL" dirty="0"/>
          </a:p>
          <a:p>
            <a:r>
              <a:rPr lang="pl-PL" dirty="0"/>
              <a:t>→ kształtują obie powierzchnie produktu.</a:t>
            </a:r>
          </a:p>
          <a:p>
            <a:endParaRPr lang="pl-PL" dirty="0"/>
          </a:p>
          <a:p>
            <a:r>
              <a:rPr lang="pl-PL" dirty="0"/>
              <a:t>Efekt: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b="1" dirty="0"/>
              <a:t>bardziej przestrzenny,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b="1" dirty="0"/>
              <a:t>elipsoidalny kształt.</a:t>
            </a:r>
            <a:endParaRPr lang="pl-PL" dirty="0"/>
          </a:p>
          <a:p>
            <a:endParaRPr lang="pl-PL" dirty="0"/>
          </a:p>
          <a:p>
            <a:r>
              <a:rPr lang="pl-PL" dirty="0"/>
              <a:t>Przykłady: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herbatniki;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kotlety ziemniaczane;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karmelki.</a:t>
            </a:r>
            <a:endParaRPr lang="pl-PL" sz="12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  <p:graphicFrame>
        <p:nvGraphicFramePr>
          <p:cNvPr id="4" name="Obiekt 3" descr="Maszyna formująca dwuwalcowa: 1 - materiał formowany, 2 - walce robocze, 3 – produkt.">
            <a:extLst>
              <a:ext uri="{FF2B5EF4-FFF2-40B4-BE49-F238E27FC236}">
                <a16:creationId xmlns:a16="http://schemas.microsoft.com/office/drawing/2014/main" id="{48B69218-0941-46CD-805A-C62804A8F18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7153946"/>
              </p:ext>
            </p:extLst>
          </p:nvPr>
        </p:nvGraphicFramePr>
        <p:xfrm>
          <a:off x="6096000" y="2152650"/>
          <a:ext cx="5778797" cy="35464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6904238" imgH="4236997" progId="">
                  <p:embed/>
                </p:oleObj>
              </mc:Choice>
              <mc:Fallback>
                <p:oleObj r:id="rId2" imgW="6904238" imgH="4236997" progId="">
                  <p:embed/>
                  <p:pic>
                    <p:nvPicPr>
                      <p:cNvPr id="4" name="Obiekt 3" descr="Maszyna formująca dwuwalcowa: 1 - materiał formowany, 2 - walce robocze, 3 – produkt.">
                        <a:extLst>
                          <a:ext uri="{FF2B5EF4-FFF2-40B4-BE49-F238E27FC236}">
                            <a16:creationId xmlns:a16="http://schemas.microsoft.com/office/drawing/2014/main" id="{48B69218-0941-46CD-805A-C62804A8F18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096000" y="2152650"/>
                        <a:ext cx="5778797" cy="35464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Prostokąt 4" descr="Rysunek. Maszyna formująca dwuwalcowa: 1 - materiał formowany, 2 - walce robocze, 3 – produkt.&#10;">
            <a:extLst>
              <a:ext uri="{FF2B5EF4-FFF2-40B4-BE49-F238E27FC236}">
                <a16:creationId xmlns:a16="http://schemas.microsoft.com/office/drawing/2014/main" id="{AF482B28-873A-4605-8B11-F826185547C1}"/>
              </a:ext>
            </a:extLst>
          </p:cNvPr>
          <p:cNvSpPr/>
          <p:nvPr/>
        </p:nvSpPr>
        <p:spPr>
          <a:xfrm>
            <a:off x="5867869" y="5699123"/>
            <a:ext cx="6324131" cy="499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l-PL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Rysunek. Maszyna formująca dwuwalcowa: 1 - materiał formowany, 2 - walce robocze, 3 – produkt.</a:t>
            </a:r>
          </a:p>
        </p:txBody>
      </p:sp>
    </p:spTree>
    <p:extLst>
      <p:ext uri="{BB962C8B-B14F-4D97-AF65-F5344CB8AC3E}">
        <p14:creationId xmlns:p14="http://schemas.microsoft.com/office/powerpoint/2010/main" val="14175592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85C415-A091-46CB-AA04-A6BCD7957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Wytłaczanie — zasada działania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9A5996A-830A-49BE-AEC5-795636858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b="1" dirty="0"/>
              <a:t>Wytłaczanie</a:t>
            </a:r>
            <a:endParaRPr lang="pl-PL" dirty="0"/>
          </a:p>
          <a:p>
            <a:r>
              <a:rPr lang="pl-PL" dirty="0"/>
              <a:t>Materiał jest przepychany przez </a:t>
            </a:r>
            <a:r>
              <a:rPr lang="pl-PL" b="1" dirty="0"/>
              <a:t>matrycę kształtującą</a:t>
            </a:r>
            <a:endParaRPr lang="pl-PL" dirty="0"/>
          </a:p>
          <a:p>
            <a:endParaRPr lang="pl-PL" dirty="0"/>
          </a:p>
          <a:p>
            <a:r>
              <a:rPr lang="pl-PL" dirty="0"/>
              <a:t>W efekcie otrzymuje się wyrób o określonym przekroju.</a:t>
            </a:r>
          </a:p>
          <a:p>
            <a:r>
              <a:rPr lang="pl-PL" b="1" dirty="0"/>
              <a:t>Materiał → układ tłoczący → matryca → uformowany produkt</a:t>
            </a: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416255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85C415-A091-46CB-AA04-A6BCD7957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Rodzaje wytłaczarek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9A5996A-830A-49BE-AEC5-795636858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b="1" dirty="0"/>
              <a:t>Wytłaczarki:</a:t>
            </a: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tłokowe;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ślimakowe;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walcowe / wielowalcowe. </a:t>
            </a:r>
          </a:p>
          <a:p>
            <a:endParaRPr lang="pl-PL" dirty="0"/>
          </a:p>
          <a:p>
            <a:r>
              <a:rPr lang="pl-PL" dirty="0"/>
              <a:t>Różnią się: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sposobem transportu materiału;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sposobem wywierania nacisku;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konstrukcją układu formującego;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rodzajem produktów.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531230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85C415-A091-46CB-AA04-A6BCD7957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Przykłady produktów wytwarzanych przez wytłaczanie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9A5996A-830A-49BE-AEC5-795636858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/>
              <a:t>Wytłaczanie stosuje się m.in. do produkcji: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kiełbas;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masła;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margaryny;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drożdży;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makaronu;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chrupek;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 err="1"/>
              <a:t>musli</a:t>
            </a:r>
            <a:r>
              <a:rPr lang="pl-PL" dirty="0"/>
              <a:t>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produktów wielowarstwowych;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cukierków o różnych smakach.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714427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85C415-A091-46CB-AA04-A6BCD7957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Wytłaczarka tłokowa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9A5996A-830A-49BE-AEC5-795636858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l-PL" b="1" dirty="0"/>
              <a:t>Zasada działania:</a:t>
            </a:r>
            <a:endParaRPr lang="pl-PL" dirty="0"/>
          </a:p>
          <a:p>
            <a:r>
              <a:rPr lang="pl-PL" dirty="0"/>
              <a:t>tłok</a:t>
            </a:r>
            <a:br>
              <a:rPr lang="pl-PL" dirty="0"/>
            </a:br>
            <a:r>
              <a:rPr lang="pl-PL" dirty="0"/>
              <a:t>↓</a:t>
            </a:r>
            <a:br>
              <a:rPr lang="pl-PL" dirty="0"/>
            </a:br>
            <a:r>
              <a:rPr lang="pl-PL" dirty="0"/>
              <a:t>cylinder</a:t>
            </a:r>
            <a:br>
              <a:rPr lang="pl-PL" dirty="0"/>
            </a:br>
            <a:r>
              <a:rPr lang="pl-PL" dirty="0"/>
              <a:t>↓</a:t>
            </a:r>
            <a:br>
              <a:rPr lang="pl-PL" dirty="0"/>
            </a:br>
            <a:r>
              <a:rPr lang="pl-PL" dirty="0"/>
              <a:t>materiał</a:t>
            </a:r>
            <a:br>
              <a:rPr lang="pl-PL" dirty="0"/>
            </a:br>
            <a:r>
              <a:rPr lang="pl-PL" dirty="0"/>
              <a:t>↓</a:t>
            </a:r>
            <a:br>
              <a:rPr lang="pl-PL" dirty="0"/>
            </a:br>
            <a:r>
              <a:rPr lang="pl-PL" dirty="0"/>
              <a:t>matryca</a:t>
            </a:r>
            <a:br>
              <a:rPr lang="pl-PL" dirty="0"/>
            </a:br>
            <a:r>
              <a:rPr lang="pl-PL" dirty="0"/>
              <a:t>↓</a:t>
            </a:r>
            <a:br>
              <a:rPr lang="pl-PL" dirty="0"/>
            </a:br>
            <a:r>
              <a:rPr lang="pl-PL" dirty="0"/>
              <a:t>uformowany produkt</a:t>
            </a:r>
          </a:p>
          <a:p>
            <a:endParaRPr lang="pl-PL" dirty="0"/>
          </a:p>
          <a:p>
            <a:r>
              <a:rPr lang="pl-PL" b="1" dirty="0"/>
              <a:t>Przykłady:</a:t>
            </a:r>
            <a:endParaRPr lang="pl-PL" dirty="0"/>
          </a:p>
          <a:p>
            <a:r>
              <a:rPr lang="pl-PL" dirty="0"/>
              <a:t>nadziewarki do kiełbas; </a:t>
            </a:r>
          </a:p>
          <a:p>
            <a:r>
              <a:rPr lang="pl-PL" dirty="0"/>
              <a:t>urządzenia do formowania mas o różnej konsystencji.</a:t>
            </a:r>
          </a:p>
          <a:p>
            <a:endParaRPr lang="pl-PL" dirty="0"/>
          </a:p>
          <a:p>
            <a:endParaRPr lang="pl-PL" dirty="0"/>
          </a:p>
        </p:txBody>
      </p:sp>
      <p:pic>
        <p:nvPicPr>
          <p:cNvPr id="4" name="Obraz 3" descr="Fotografia urządzenia do wytłaczania masy przez dyszę. Urządzenie służy do formowania produktów z mas o różnej konsystencji.">
            <a:extLst>
              <a:ext uri="{FF2B5EF4-FFF2-40B4-BE49-F238E27FC236}">
                <a16:creationId xmlns:a16="http://schemas.microsoft.com/office/drawing/2014/main" id="{D77826EF-37E1-4DFF-A860-0C97CC78F8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4702" y="517526"/>
            <a:ext cx="4528062" cy="4528062"/>
          </a:xfrm>
          <a:prstGeom prst="rect">
            <a:avLst/>
          </a:prstGeom>
        </p:spPr>
      </p:pic>
      <p:sp>
        <p:nvSpPr>
          <p:cNvPr id="5" name="Prostokąt 4" descr="Rysunek. Fotografia urządzenia do wytłaczania masy przez dyszę. Urządzenie służy do formowania produktów z mas o różnej konsystencji.&#10;">
            <a:extLst>
              <a:ext uri="{FF2B5EF4-FFF2-40B4-BE49-F238E27FC236}">
                <a16:creationId xmlns:a16="http://schemas.microsoft.com/office/drawing/2014/main" id="{CB934E8C-3D13-4B12-B464-599A1258C993}"/>
              </a:ext>
            </a:extLst>
          </p:cNvPr>
          <p:cNvSpPr/>
          <p:nvPr/>
        </p:nvSpPr>
        <p:spPr>
          <a:xfrm>
            <a:off x="6905625" y="5045588"/>
            <a:ext cx="503678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l-PL" dirty="0"/>
              <a:t>Rysunek. Fotografia urządzenia do wytłaczania masy przez dyszę. Urządzenie służy do formowania produktów z mas o różnej konsystencji.</a:t>
            </a:r>
          </a:p>
        </p:txBody>
      </p:sp>
    </p:spTree>
    <p:extLst>
      <p:ext uri="{BB962C8B-B14F-4D97-AF65-F5344CB8AC3E}">
        <p14:creationId xmlns:p14="http://schemas.microsoft.com/office/powerpoint/2010/main" val="30203668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85C415-A091-46CB-AA04-A6BCD7957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Wytłaczarka ślimakowa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9A5996A-830A-49BE-AEC5-795636858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b="1" dirty="0"/>
              <a:t>Główne elementy:</a:t>
            </a: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zasobnik;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ślimak;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cylinder;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matryca. </a:t>
            </a:r>
          </a:p>
          <a:p>
            <a:endParaRPr lang="pl-PL" dirty="0"/>
          </a:p>
          <a:p>
            <a:r>
              <a:rPr lang="pl-PL" dirty="0"/>
              <a:t>Ślimak: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transportuje materiał;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wywołuje przepływ;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umożliwia ciągłe formowanie. </a:t>
            </a:r>
          </a:p>
          <a:p>
            <a:r>
              <a:rPr lang="pl-PL" b="1" dirty="0"/>
              <a:t>Przykład:</a:t>
            </a:r>
            <a:r>
              <a:rPr lang="pl-PL" dirty="0"/>
              <a:t> produkcja makaronu.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683997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85C415-A091-46CB-AA04-A6BCD7957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Wytłaczanie makaronu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9A5996A-830A-49BE-AEC5-795636858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dirty="0"/>
              <a:t>ciasto</a:t>
            </a:r>
            <a:br>
              <a:rPr lang="pl-PL" dirty="0"/>
            </a:br>
            <a:r>
              <a:rPr lang="pl-PL" dirty="0"/>
              <a:t>↓</a:t>
            </a:r>
            <a:br>
              <a:rPr lang="pl-PL" dirty="0"/>
            </a:br>
            <a:r>
              <a:rPr lang="pl-PL" dirty="0"/>
              <a:t>ślimak</a:t>
            </a:r>
            <a:br>
              <a:rPr lang="pl-PL" dirty="0"/>
            </a:br>
            <a:r>
              <a:rPr lang="pl-PL" dirty="0"/>
              <a:t>↓</a:t>
            </a:r>
            <a:br>
              <a:rPr lang="pl-PL" dirty="0"/>
            </a:br>
            <a:r>
              <a:rPr lang="pl-PL" dirty="0"/>
              <a:t>cylinder</a:t>
            </a:r>
            <a:br>
              <a:rPr lang="pl-PL" dirty="0"/>
            </a:br>
            <a:r>
              <a:rPr lang="pl-PL" dirty="0"/>
              <a:t>↓</a:t>
            </a:r>
            <a:br>
              <a:rPr lang="pl-PL" dirty="0"/>
            </a:br>
            <a:r>
              <a:rPr lang="pl-PL" dirty="0"/>
              <a:t>matryca</a:t>
            </a:r>
            <a:br>
              <a:rPr lang="pl-PL" dirty="0"/>
            </a:br>
            <a:r>
              <a:rPr lang="pl-PL" dirty="0"/>
              <a:t>↓</a:t>
            </a:r>
            <a:br>
              <a:rPr lang="pl-PL" dirty="0"/>
            </a:br>
            <a:r>
              <a:rPr lang="pl-PL" dirty="0"/>
              <a:t>makaron o określonym przekroju</a:t>
            </a:r>
          </a:p>
          <a:p>
            <a:endParaRPr lang="pl-PL" dirty="0"/>
          </a:p>
          <a:p>
            <a:r>
              <a:rPr lang="pl-PL" dirty="0"/>
              <a:t>Optymalna temperatura procesu </a:t>
            </a:r>
            <a:r>
              <a:rPr lang="pl-PL" b="1" dirty="0"/>
              <a:t>45–55°C</a:t>
            </a:r>
            <a:r>
              <a:rPr lang="pl-PL" dirty="0"/>
              <a:t> dla utrwalenia kształtu. </a:t>
            </a:r>
          </a:p>
          <a:p>
            <a:r>
              <a:rPr lang="pl-PL" b="1" dirty="0"/>
              <a:t>Uwaga:</a:t>
            </a:r>
            <a:r>
              <a:rPr lang="pl-PL" dirty="0"/>
              <a:t> zbyt wysoka temperatura może pogorszyć jakość i zwiększyć kruchość form.</a:t>
            </a:r>
          </a:p>
          <a:p>
            <a:endParaRPr lang="pl-PL" dirty="0"/>
          </a:p>
        </p:txBody>
      </p:sp>
      <p:pic>
        <p:nvPicPr>
          <p:cNvPr id="4" name="Obraz 3" descr="Fotografia wytłaczanej masy przechodzącej przez matrycę i formowanej w makaron">
            <a:extLst>
              <a:ext uri="{FF2B5EF4-FFF2-40B4-BE49-F238E27FC236}">
                <a16:creationId xmlns:a16="http://schemas.microsoft.com/office/drawing/2014/main" id="{3CDBA4FC-549F-4E95-8741-22CDCE1DE5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7782" y="898527"/>
            <a:ext cx="5927424" cy="3334176"/>
          </a:xfrm>
          <a:prstGeom prst="rect">
            <a:avLst/>
          </a:prstGeom>
        </p:spPr>
      </p:pic>
      <p:sp>
        <p:nvSpPr>
          <p:cNvPr id="5" name="Prostokąt 4" descr="Rysunek. Fotografia wytłaczanej masy przechodzącej przez matrycę i formowanej w makaron">
            <a:extLst>
              <a:ext uri="{FF2B5EF4-FFF2-40B4-BE49-F238E27FC236}">
                <a16:creationId xmlns:a16="http://schemas.microsoft.com/office/drawing/2014/main" id="{A49524F0-5752-4824-918F-CEEC6D3EBA91}"/>
              </a:ext>
            </a:extLst>
          </p:cNvPr>
          <p:cNvSpPr/>
          <p:nvPr/>
        </p:nvSpPr>
        <p:spPr>
          <a:xfrm>
            <a:off x="5389206" y="423270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pl-PL" dirty="0"/>
              <a:t>Rysunek. Fotografia wytłaczanej masy przechodzącej przez matrycę i formowanej w makaron</a:t>
            </a:r>
          </a:p>
        </p:txBody>
      </p:sp>
    </p:spTree>
    <p:extLst>
      <p:ext uri="{BB962C8B-B14F-4D97-AF65-F5344CB8AC3E}">
        <p14:creationId xmlns:p14="http://schemas.microsoft.com/office/powerpoint/2010/main" val="18580636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85C415-A091-46CB-AA04-A6BCD7957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Wytłaczarka wielowalcowa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9A5996A-830A-49BE-AEC5-795636858F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594" y="1158877"/>
            <a:ext cx="11692812" cy="2632073"/>
          </a:xfrm>
        </p:spPr>
        <p:txBody>
          <a:bodyPr/>
          <a:lstStyle/>
          <a:p>
            <a:r>
              <a:rPr lang="pl-PL" b="1" dirty="0"/>
              <a:t>Zasada działania:</a:t>
            </a:r>
            <a:endParaRPr lang="pl-PL" dirty="0"/>
          </a:p>
          <a:p>
            <a:r>
              <a:rPr lang="pl-PL" dirty="0"/>
              <a:t>Walce obracają się przeciwbieżnie.</a:t>
            </a:r>
          </a:p>
          <a:p>
            <a:endParaRPr lang="pl-PL" dirty="0"/>
          </a:p>
          <a:p>
            <a:r>
              <a:rPr lang="pl-PL" dirty="0"/>
              <a:t>Możliwe jest również formowanie </a:t>
            </a:r>
          </a:p>
          <a:p>
            <a:r>
              <a:rPr lang="pl-PL" dirty="0"/>
              <a:t>produktów </a:t>
            </a:r>
            <a:r>
              <a:rPr lang="pl-PL" b="1" dirty="0"/>
              <a:t>wielowarstwowych</a:t>
            </a:r>
            <a:r>
              <a:rPr lang="pl-PL" dirty="0"/>
              <a:t>.</a:t>
            </a:r>
          </a:p>
          <a:p>
            <a:endParaRPr lang="pl-PL" dirty="0"/>
          </a:p>
        </p:txBody>
      </p:sp>
      <p:pic>
        <p:nvPicPr>
          <p:cNvPr id="5" name="Obraz 4" descr="Schemat wytłaczarki dwuwalcowej. Przeciwbieżnie obracające się walce transportują i formują materiał, który następnie przechodzi przez układ odcinający i matrycę:1 - zasobnik materiału, 2 - walce, 3 - urządzenie odcinające, 4 – matryca">
            <a:extLst>
              <a:ext uri="{FF2B5EF4-FFF2-40B4-BE49-F238E27FC236}">
                <a16:creationId xmlns:a16="http://schemas.microsoft.com/office/drawing/2014/main" id="{3413F011-3B24-4B2C-A232-801E13D6F10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59"/>
          <a:stretch/>
        </p:blipFill>
        <p:spPr>
          <a:xfrm>
            <a:off x="6561772" y="1185367"/>
            <a:ext cx="4748170" cy="4110533"/>
          </a:xfrm>
          <a:prstGeom prst="rect">
            <a:avLst/>
          </a:prstGeom>
        </p:spPr>
      </p:pic>
      <p:sp>
        <p:nvSpPr>
          <p:cNvPr id="4" name="Prostokąt 3" descr="Rysunek. Schemat wytłaczarki dwuwalcowej. Przeciwbieżnie obracające się walce transportują i formują materiał, który następnie przechodzi przez układ odcinający i matrycę:1 - zasobnik materiału, 2 - walce, 3 - urządzenie odcinające, 4 – matryca.&#10;">
            <a:extLst>
              <a:ext uri="{FF2B5EF4-FFF2-40B4-BE49-F238E27FC236}">
                <a16:creationId xmlns:a16="http://schemas.microsoft.com/office/drawing/2014/main" id="{3440415B-E923-49DE-B56E-C070A1A51C08}"/>
              </a:ext>
            </a:extLst>
          </p:cNvPr>
          <p:cNvSpPr/>
          <p:nvPr/>
        </p:nvSpPr>
        <p:spPr>
          <a:xfrm>
            <a:off x="4847622" y="5375957"/>
            <a:ext cx="71709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l-PL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Rysunek. Schemat wytłaczarki dwuwalcowej. Przeciwbieżnie obracające się walce transportują i formują materiał, który następnie przechodzi przez układ odcinający i matrycę:1 - zasobnik materiału, 2 - walce, 3 - urządzenie odcinające, 4 – matryca.</a:t>
            </a:r>
          </a:p>
        </p:txBody>
      </p:sp>
    </p:spTree>
    <p:extLst>
      <p:ext uri="{BB962C8B-B14F-4D97-AF65-F5344CB8AC3E}">
        <p14:creationId xmlns:p14="http://schemas.microsoft.com/office/powerpoint/2010/main" val="27248552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85C415-A091-46CB-AA04-A6BCD7957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FORMOWANIE WYROBÓW WIELOWARSTWOWYCH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9A5996A-830A-49BE-AEC5-795636858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Wyroby wielowarstwowe </a:t>
            </a:r>
            <a:r>
              <a:rPr lang="pl-PL" dirty="0"/>
              <a:t>powstają poprzez połączenie kilku warstw materiału.</a:t>
            </a:r>
          </a:p>
          <a:p>
            <a:endParaRPr lang="pl-PL" dirty="0"/>
          </a:p>
          <a:p>
            <a:r>
              <a:rPr lang="pl-PL" dirty="0"/>
              <a:t>Przykład: </a:t>
            </a:r>
            <a:r>
              <a:rPr lang="pl-PL" b="1" dirty="0"/>
              <a:t>ciasto + tłuszcz + ciasto + tłuszcz + ciasto</a:t>
            </a:r>
            <a:endParaRPr lang="pl-PL" dirty="0"/>
          </a:p>
          <a:p>
            <a:endParaRPr lang="pl-PL" dirty="0"/>
          </a:p>
          <a:p>
            <a:r>
              <a:rPr lang="pl-PL" dirty="0"/>
              <a:t>Kluczowe znaczenie ma: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grubość warstw;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równomierność warstw;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siła łączenia;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zachowanie struktury laminatu.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630446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85C415-A091-46CB-AA04-A6BCD7957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Laminowanie ciasta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9A5996A-830A-49BE-AEC5-795636858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r>
              <a:rPr lang="pl-PL" b="1" dirty="0"/>
              <a:t>Przebieg:</a:t>
            </a: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przygotowanie wstęgi ciasta;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nałożenie warstwy tłuszczu;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utworzenie kolejnych warstw;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połączenie warstw;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dalsze formowanie. 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r>
              <a:rPr lang="pl-PL" dirty="0"/>
              <a:t>W przypadku ciasta francuskiego w materiale źródłowym wskazano wstęgę o grubości około </a:t>
            </a:r>
            <a:r>
              <a:rPr lang="pl-PL" b="1" dirty="0"/>
              <a:t>0,3–0,5 cm</a:t>
            </a:r>
            <a:r>
              <a:rPr lang="pl-PL" dirty="0"/>
              <a:t>. </a:t>
            </a:r>
          </a:p>
          <a:p>
            <a:endParaRPr lang="pl-PL" dirty="0"/>
          </a:p>
        </p:txBody>
      </p:sp>
      <p:pic>
        <p:nvPicPr>
          <p:cNvPr id="4" name="Obraz 3" descr="Schemat urządzenia do laminowania ciasta. Wstęga materiału przechodzi przez układ rolek, które umożliwiają tworzenie i łączenie kolejnych warstw ciasta i tłuszczu.1- zasobnik materiału, 2 - obrotowa rolka dystansowa, 3 - obrotowa rolka formująca, 4 - obrotowa rolka wspomagająca, 5 – elementy czyszczące rolki.">
            <a:extLst>
              <a:ext uri="{FF2B5EF4-FFF2-40B4-BE49-F238E27FC236}">
                <a16:creationId xmlns:a16="http://schemas.microsoft.com/office/drawing/2014/main" id="{7D7B40A9-4D62-4BB4-B63E-9523469A3AEF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3171" y="2647950"/>
            <a:ext cx="2009235" cy="3165020"/>
          </a:xfrm>
          <a:prstGeom prst="rect">
            <a:avLst/>
          </a:prstGeom>
        </p:spPr>
      </p:pic>
      <p:sp>
        <p:nvSpPr>
          <p:cNvPr id="5" name="Prostokąt 4" descr="Rysunek. Schemat urządzenia do laminowania ciasta. Wstęga materiału przechodzi przez układ rolek, które umożliwiają tworzenie i łączenie kolejnych warstw ciasta i tłuszczu.1- zasobnik materiału, 2 - obrotowa rolka dystansowa, 3 - obrotowa rolka formująca, 4 - obrotowa rolka wspomagająca, 5 – elementy czyszczące rolki.&#10;">
            <a:extLst>
              <a:ext uri="{FF2B5EF4-FFF2-40B4-BE49-F238E27FC236}">
                <a16:creationId xmlns:a16="http://schemas.microsoft.com/office/drawing/2014/main" id="{428AB213-A180-4ABC-A135-8D37CFBD37AC}"/>
              </a:ext>
            </a:extLst>
          </p:cNvPr>
          <p:cNvSpPr/>
          <p:nvPr/>
        </p:nvSpPr>
        <p:spPr>
          <a:xfrm>
            <a:off x="5981701" y="4503660"/>
            <a:ext cx="3771900" cy="138499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pl-PL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Rysunek. Schemat urządzenia do laminowania ciasta. Wstęga materiału przechodzi przez układ rolek, które umożliwiają tworzenie i łączenie kolejnych warstw ciasta i tłuszczu.1- zasobnik materiału, 2 - obrotowa rolka dystansowa, 3 - obrotowa rolka formująca, 4 - obrotowa rolka wspomagająca, 5 – elementy czyszczące rolki.</a:t>
            </a:r>
          </a:p>
        </p:txBody>
      </p:sp>
    </p:spTree>
    <p:extLst>
      <p:ext uri="{BB962C8B-B14F-4D97-AF65-F5344CB8AC3E}">
        <p14:creationId xmlns:p14="http://schemas.microsoft.com/office/powerpoint/2010/main" val="28904725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85C415-A091-46CB-AA04-A6BCD7957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Dlaczego siła nacisku jest ważna?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9A5996A-830A-49BE-AEC5-795636858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b="1" dirty="0"/>
              <a:t>Zbyt mała siła</a:t>
            </a:r>
            <a:endParaRPr lang="pl-PL" dirty="0"/>
          </a:p>
          <a:p>
            <a:r>
              <a:rPr lang="pl-PL" dirty="0"/>
              <a:t>→ warstwy mogą nie zostać prawidłowo połączone.</a:t>
            </a:r>
          </a:p>
          <a:p>
            <a:endParaRPr lang="pl-PL" b="1" dirty="0"/>
          </a:p>
          <a:p>
            <a:r>
              <a:rPr lang="pl-PL" b="1" dirty="0"/>
              <a:t>Odpowiednia siła</a:t>
            </a:r>
            <a:endParaRPr lang="pl-PL" dirty="0"/>
          </a:p>
          <a:p>
            <a:r>
              <a:rPr lang="pl-PL" dirty="0"/>
              <a:t>→ zapewnia prawidłowe połączenie warstw.</a:t>
            </a:r>
          </a:p>
          <a:p>
            <a:endParaRPr lang="pl-PL" b="1" dirty="0"/>
          </a:p>
          <a:p>
            <a:r>
              <a:rPr lang="pl-PL" b="1" dirty="0"/>
              <a:t>Zbyt duża siła</a:t>
            </a:r>
            <a:endParaRPr lang="pl-PL" dirty="0"/>
          </a:p>
          <a:p>
            <a:r>
              <a:rPr lang="pl-PL" dirty="0"/>
              <a:t>→ może zniszczyć strukturę warstwową.</a:t>
            </a:r>
          </a:p>
          <a:p>
            <a:endParaRPr lang="pl-PL" b="1" dirty="0"/>
          </a:p>
          <a:p>
            <a:r>
              <a:rPr lang="pl-PL" b="1" dirty="0"/>
              <a:t>Wniosek:</a:t>
            </a:r>
            <a:endParaRPr lang="pl-PL" dirty="0"/>
          </a:p>
          <a:p>
            <a:r>
              <a:rPr lang="pl-PL" dirty="0"/>
              <a:t>parametry formowania muszą być dostosowane do właściwości materiału.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490337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85C415-A091-46CB-AA04-A6BCD7957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Metody formowania wyrobów wielowarstwowych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9A5996A-830A-49BE-AEC5-795636858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Cztery podstawowe metody: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b="1" dirty="0"/>
              <a:t>„Wszystko w jednym”</a:t>
            </a:r>
            <a:r>
              <a:rPr lang="pl-PL" dirty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b="1" dirty="0"/>
              <a:t>Przekładanie</a:t>
            </a:r>
            <a:r>
              <a:rPr lang="pl-PL" dirty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b="1" dirty="0"/>
              <a:t>Zwijanie</a:t>
            </a:r>
            <a:r>
              <a:rPr lang="pl-PL" dirty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b="1" dirty="0"/>
              <a:t>Składanie</a:t>
            </a:r>
            <a:endParaRPr lang="pl-PL" dirty="0"/>
          </a:p>
          <a:p>
            <a:endParaRPr lang="pl-PL" dirty="0"/>
          </a:p>
        </p:txBody>
      </p:sp>
      <p:pic>
        <p:nvPicPr>
          <p:cNvPr id="4" name="Obraz 3" descr="Schemat układu formowania wyrobów wielowarstwowych z wykorzystaniem zasobnika laminatu, podajników i dyszy formującej 1 - zasobnik laminatu, 2 - podajniki laminatu, 3 - dysza formująca laminat.&#10;">
            <a:extLst>
              <a:ext uri="{FF2B5EF4-FFF2-40B4-BE49-F238E27FC236}">
                <a16:creationId xmlns:a16="http://schemas.microsoft.com/office/drawing/2014/main" id="{FBD4884D-88C6-4799-B48F-9277882579ED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500" y="1290020"/>
            <a:ext cx="6065480" cy="4057367"/>
          </a:xfrm>
          <a:prstGeom prst="rect">
            <a:avLst/>
          </a:prstGeom>
        </p:spPr>
      </p:pic>
      <p:sp>
        <p:nvSpPr>
          <p:cNvPr id="6" name="Prostokąt 5" descr="Rysunek. Schemat układu formowania wyrobów wielowarstwowych z wykorzystaniem zasobnika laminatu, podajników i dyszy formującej&#10;">
            <a:extLst>
              <a:ext uri="{FF2B5EF4-FFF2-40B4-BE49-F238E27FC236}">
                <a16:creationId xmlns:a16="http://schemas.microsoft.com/office/drawing/2014/main" id="{E95FBEBA-CFAF-40FC-88C6-866D95B7FEC7}"/>
              </a:ext>
            </a:extLst>
          </p:cNvPr>
          <p:cNvSpPr/>
          <p:nvPr/>
        </p:nvSpPr>
        <p:spPr>
          <a:xfrm>
            <a:off x="5402024" y="5351305"/>
            <a:ext cx="61879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l-PL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Rysunek. Schemat układu formowania wyrobów wielowarstwowych z wykorzystaniem zasobnika laminatu, podajników i dyszy formującej 1 - zasobnik laminatu, 2 - podajniki laminatu, 3 - dysza formująca laminat.</a:t>
            </a:r>
          </a:p>
          <a:p>
            <a:pPr algn="just"/>
            <a:endParaRPr lang="pl-PL" sz="12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14057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85C415-A091-46CB-AA04-A6BCD7957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Metoda „wszystko w jednym”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9A5996A-830A-49BE-AEC5-795636858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b="1" dirty="0"/>
              <a:t>Idea:</a:t>
            </a:r>
            <a:endParaRPr lang="pl-PL" dirty="0"/>
          </a:p>
          <a:p>
            <a:r>
              <a:rPr lang="pl-PL" dirty="0"/>
              <a:t>składniki</a:t>
            </a:r>
            <a:br>
              <a:rPr lang="pl-PL" dirty="0"/>
            </a:br>
            <a:r>
              <a:rPr lang="pl-PL" dirty="0"/>
              <a:t>↓</a:t>
            </a:r>
            <a:br>
              <a:rPr lang="pl-PL" dirty="0"/>
            </a:br>
            <a:r>
              <a:rPr lang="pl-PL" dirty="0"/>
              <a:t>połączenie w jedną masę</a:t>
            </a:r>
            <a:br>
              <a:rPr lang="pl-PL" dirty="0"/>
            </a:br>
            <a:r>
              <a:rPr lang="pl-PL" dirty="0"/>
              <a:t>↓</a:t>
            </a:r>
            <a:br>
              <a:rPr lang="pl-PL" dirty="0"/>
            </a:br>
            <a:r>
              <a:rPr lang="pl-PL" dirty="0"/>
              <a:t>pseudo-laminowanie</a:t>
            </a:r>
            <a:br>
              <a:rPr lang="pl-PL" dirty="0"/>
            </a:br>
            <a:r>
              <a:rPr lang="pl-PL" dirty="0"/>
              <a:t>↓</a:t>
            </a:r>
            <a:br>
              <a:rPr lang="pl-PL" dirty="0"/>
            </a:br>
            <a:r>
              <a:rPr lang="pl-PL" dirty="0"/>
              <a:t>formowanie</a:t>
            </a:r>
          </a:p>
          <a:p>
            <a:endParaRPr lang="pl-PL" dirty="0"/>
          </a:p>
          <a:p>
            <a:r>
              <a:rPr lang="pl-PL" dirty="0"/>
              <a:t>Do formowania mogą być wykorzystywane systemy rolek.</a:t>
            </a:r>
          </a:p>
          <a:p>
            <a:endParaRPr lang="pl-PL" b="1" dirty="0"/>
          </a:p>
          <a:p>
            <a:r>
              <a:rPr lang="pl-PL" b="1" dirty="0"/>
              <a:t>Przykład:</a:t>
            </a:r>
            <a:r>
              <a:rPr lang="pl-PL" dirty="0"/>
              <a:t> formierka wyposażona w trzy rolki kształtujące.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727831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85C415-A091-46CB-AA04-A6BCD7957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Metoda przekładania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9A5996A-830A-49BE-AEC5-795636858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Schemat:</a:t>
            </a:r>
            <a:endParaRPr lang="pl-PL" dirty="0"/>
          </a:p>
          <a:p>
            <a:r>
              <a:rPr lang="pl-PL" dirty="0"/>
              <a:t>warstwa ciasta</a:t>
            </a:r>
            <a:br>
              <a:rPr lang="pl-PL" dirty="0"/>
            </a:br>
            <a:r>
              <a:rPr lang="pl-PL" dirty="0"/>
              <a:t>↓</a:t>
            </a:r>
            <a:br>
              <a:rPr lang="pl-PL" dirty="0"/>
            </a:br>
            <a:r>
              <a:rPr lang="pl-PL" dirty="0"/>
              <a:t>warstwa tłuszczu</a:t>
            </a:r>
            <a:br>
              <a:rPr lang="pl-PL" dirty="0"/>
            </a:br>
            <a:r>
              <a:rPr lang="pl-PL" dirty="0"/>
              <a:t>↓</a:t>
            </a:r>
            <a:br>
              <a:rPr lang="pl-PL" dirty="0"/>
            </a:br>
            <a:r>
              <a:rPr lang="pl-PL" dirty="0"/>
              <a:t>warstwa ciasta</a:t>
            </a:r>
            <a:br>
              <a:rPr lang="pl-PL" dirty="0"/>
            </a:br>
            <a:r>
              <a:rPr lang="pl-PL" dirty="0"/>
              <a:t>↓</a:t>
            </a:r>
            <a:br>
              <a:rPr lang="pl-PL" dirty="0"/>
            </a:br>
            <a:r>
              <a:rPr lang="pl-PL" dirty="0"/>
              <a:t>kolejne warstwy</a:t>
            </a:r>
          </a:p>
          <a:p>
            <a:endParaRPr lang="pl-PL" b="1" dirty="0"/>
          </a:p>
          <a:p>
            <a:r>
              <a:rPr lang="pl-PL" b="1" dirty="0"/>
              <a:t>Cel: </a:t>
            </a:r>
            <a:r>
              <a:rPr lang="pl-PL" dirty="0"/>
              <a:t>uzyskanie powtarzalnego układu warstw.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366725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85C415-A091-46CB-AA04-A6BCD7957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Metoda zwijania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9A5996A-830A-49BE-AEC5-795636858F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594" y="1158877"/>
            <a:ext cx="4693109" cy="4654093"/>
          </a:xfrm>
        </p:spPr>
        <p:txBody>
          <a:bodyPr/>
          <a:lstStyle/>
          <a:p>
            <a:r>
              <a:rPr lang="pl-PL" dirty="0"/>
              <a:t>wstęga ciasta + warstwa tłuszczu</a:t>
            </a:r>
            <a:br>
              <a:rPr lang="pl-PL" dirty="0"/>
            </a:br>
            <a:r>
              <a:rPr lang="pl-PL" dirty="0"/>
              <a:t>↓</a:t>
            </a:r>
            <a:br>
              <a:rPr lang="pl-PL" dirty="0"/>
            </a:br>
            <a:r>
              <a:rPr lang="pl-PL" dirty="0"/>
              <a:t>zwijanie</a:t>
            </a:r>
            <a:br>
              <a:rPr lang="pl-PL" dirty="0"/>
            </a:br>
            <a:r>
              <a:rPr lang="pl-PL" dirty="0"/>
              <a:t>↓</a:t>
            </a:r>
            <a:br>
              <a:rPr lang="pl-PL" dirty="0"/>
            </a:br>
            <a:r>
              <a:rPr lang="pl-PL" dirty="0"/>
              <a:t>układ spiralny</a:t>
            </a:r>
          </a:p>
          <a:p>
            <a:endParaRPr lang="pl-PL" dirty="0"/>
          </a:p>
          <a:p>
            <a:r>
              <a:rPr lang="pl-PL" dirty="0"/>
              <a:t>Zwijanie odbywa się z wykorzystaniem rolki zwijająco-zgniatającej.</a:t>
            </a:r>
          </a:p>
          <a:p>
            <a:endParaRPr lang="pl-PL" dirty="0"/>
          </a:p>
        </p:txBody>
      </p:sp>
      <p:sp>
        <p:nvSpPr>
          <p:cNvPr id="5" name="Prostokąt 4" descr="Rysunek. Schemat systemu zwijania z rolką zwijająco-zgniatającą. Wstęga ciasta z warstwą tłuszczu jest zwijana, tworząc wielowarstwowy układ spiralnySystem formowania z rolką zwijająco-zgniatającą: 1 – rolka zwijająco-zgniatająca.&#10;">
            <a:extLst>
              <a:ext uri="{FF2B5EF4-FFF2-40B4-BE49-F238E27FC236}">
                <a16:creationId xmlns:a16="http://schemas.microsoft.com/office/drawing/2014/main" id="{BC4855FC-5B4A-4AB1-99A4-BD968441B738}"/>
              </a:ext>
            </a:extLst>
          </p:cNvPr>
          <p:cNvSpPr/>
          <p:nvPr/>
        </p:nvSpPr>
        <p:spPr>
          <a:xfrm>
            <a:off x="4882246" y="5511614"/>
            <a:ext cx="7060160" cy="64633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pl-PL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Rysunek. Schemat systemu zwijania z rolką zwijająco-zgniatającą. Wstęga ciasta z warstwą tłuszczu jest zwijana, tworząc wielowarstwowy układ </a:t>
            </a:r>
            <a:r>
              <a:rPr lang="pl-PL" sz="12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spiralnySystem</a:t>
            </a:r>
            <a:r>
              <a:rPr lang="pl-PL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formowania z rolką zwijająco-zgniatającą: 1 – rolka zwijająco-zgniatająca.</a:t>
            </a:r>
          </a:p>
        </p:txBody>
      </p:sp>
      <p:pic>
        <p:nvPicPr>
          <p:cNvPr id="4" name="Obraz 3" descr="Schemat systemu zwijania z rolką zwijająco-zgniatającą. Wstęga ciasta z warstwą tłuszczu jest zwijana, tworząc wielowarstwowy układ spiralnySystem formowania z rolką zwijająco-zgniatającą: 1 – rolka zwijająco-zgniatająca.">
            <a:extLst>
              <a:ext uri="{FF2B5EF4-FFF2-40B4-BE49-F238E27FC236}">
                <a16:creationId xmlns:a16="http://schemas.microsoft.com/office/drawing/2014/main" id="{272EF513-CC57-4ADE-BE98-E77DA4F2D87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2246" y="1837364"/>
            <a:ext cx="7060160" cy="354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3748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85C415-A091-46CB-AA04-A6BCD7957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Metoda składania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9A5996A-830A-49BE-AEC5-795636858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wstęga ciasta</a:t>
            </a:r>
            <a:br>
              <a:rPr lang="pl-PL" dirty="0"/>
            </a:br>
            <a:r>
              <a:rPr lang="pl-PL" dirty="0"/>
              <a:t>↓</a:t>
            </a:r>
            <a:br>
              <a:rPr lang="pl-PL" dirty="0"/>
            </a:br>
            <a:r>
              <a:rPr lang="pl-PL" dirty="0"/>
              <a:t>warstwa tłuszczu</a:t>
            </a:r>
            <a:br>
              <a:rPr lang="pl-PL" dirty="0"/>
            </a:br>
            <a:r>
              <a:rPr lang="pl-PL" dirty="0"/>
              <a:t>↓</a:t>
            </a:r>
            <a:br>
              <a:rPr lang="pl-PL" dirty="0"/>
            </a:br>
            <a:r>
              <a:rPr lang="pl-PL" dirty="0"/>
              <a:t>składanie</a:t>
            </a:r>
            <a:br>
              <a:rPr lang="pl-PL" dirty="0"/>
            </a:br>
            <a:r>
              <a:rPr lang="pl-PL" dirty="0"/>
              <a:t>↓</a:t>
            </a:r>
            <a:br>
              <a:rPr lang="pl-PL" dirty="0"/>
            </a:br>
            <a:r>
              <a:rPr lang="pl-PL" dirty="0"/>
              <a:t>zamknięcie warstwy tłuszczowej</a:t>
            </a:r>
          </a:p>
          <a:p>
            <a:endParaRPr lang="pl-PL" b="1" dirty="0"/>
          </a:p>
          <a:p>
            <a:r>
              <a:rPr lang="pl-PL" b="1" dirty="0"/>
              <a:t>Cel: </a:t>
            </a:r>
            <a:r>
              <a:rPr lang="pl-PL" dirty="0"/>
              <a:t>uzyskanie wielowarstwowej struktury bez jej uszkodzenia.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572935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85C415-A091-46CB-AA04-A6BCD7957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Łączenie wielu warstw — aktywne rolki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9A5996A-830A-49BE-AEC5-795636858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System aktywnych rolek umożliwia: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kontrolowane spłaszczanie laminatu;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ograniczenie siły potrzebnej do formowania;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zachowanie struktury powierzchni;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uzyskanie gładkiej wstęgi. </a:t>
            </a:r>
          </a:p>
          <a:p>
            <a:endParaRPr lang="pl-PL" dirty="0"/>
          </a:p>
          <a:p>
            <a:r>
              <a:rPr lang="pl-PL" dirty="0"/>
              <a:t>Współpracują ze sobą: </a:t>
            </a:r>
            <a:r>
              <a:rPr lang="pl-PL" b="1" dirty="0"/>
              <a:t>rolki + przenośniki taśmowe </a:t>
            </a:r>
            <a:r>
              <a:rPr lang="pl-PL" dirty="0"/>
              <a:t>o różnych prędkościach.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144928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85C415-A091-46CB-AA04-A6BCD7957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FORMOWANIE WYROBÓW WIELORODNYCH / NADZIEWANYCH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9A5996A-830A-49BE-AEC5-795636858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b="1" dirty="0"/>
              <a:t>Wyrób wielorodny </a:t>
            </a:r>
            <a:r>
              <a:rPr lang="pl-PL" dirty="0"/>
              <a:t>to produkt składający się z więcej niż jednej masy.</a:t>
            </a:r>
          </a:p>
          <a:p>
            <a:endParaRPr lang="pl-PL" dirty="0"/>
          </a:p>
          <a:p>
            <a:r>
              <a:rPr lang="pl-PL" dirty="0"/>
              <a:t>Możemy wyróżnić: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wyroby jednorodne;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wyroby dwurodne;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wyroby trójrodne. </a:t>
            </a:r>
          </a:p>
          <a:p>
            <a:endParaRPr lang="pl-PL" b="1" dirty="0"/>
          </a:p>
          <a:p>
            <a:r>
              <a:rPr lang="pl-PL" b="1" dirty="0"/>
              <a:t>Wyroby nadziewane są przykładem produktów wielorodnych.</a:t>
            </a: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840024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85C415-A091-46CB-AA04-A6BCD7957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Formowanie wyrobu dwurodnego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9A5996A-830A-49BE-AEC5-795636858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b="1" dirty="0"/>
              <a:t>Masa zewnętrzna = osnowa</a:t>
            </a:r>
            <a:endParaRPr lang="pl-PL" dirty="0"/>
          </a:p>
          <a:p>
            <a:endParaRPr lang="pl-PL" b="1" dirty="0"/>
          </a:p>
          <a:p>
            <a:r>
              <a:rPr lang="pl-PL" b="1" dirty="0"/>
              <a:t>Masa wewnętrzna = wypełnienie</a:t>
            </a:r>
            <a:endParaRPr lang="pl-PL" dirty="0"/>
          </a:p>
          <a:p>
            <a:endParaRPr lang="pl-PL" dirty="0"/>
          </a:p>
          <a:p>
            <a:r>
              <a:rPr lang="pl-PL" dirty="0"/>
              <a:t>Schemat: </a:t>
            </a:r>
            <a:r>
              <a:rPr lang="pl-PL" b="1" dirty="0"/>
              <a:t>osnowa → otacza → wypełnienie</a:t>
            </a:r>
            <a:endParaRPr lang="pl-PL" dirty="0"/>
          </a:p>
          <a:p>
            <a:endParaRPr lang="pl-PL" dirty="0"/>
          </a:p>
          <a:p>
            <a:r>
              <a:rPr lang="pl-PL" dirty="0"/>
              <a:t>W materiale źródłowym wskazano, że zawartość masy wewnętrznej nie powinna być niższa niż 20% w stosunku do masy zewnętrznej.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916604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85C415-A091-46CB-AA04-A6BCD7957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Co decyduje o prawidłowym formowaniu?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9A5996A-830A-49BE-AEC5-795636858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Prawidłowy proces powinien zapewnić: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wymagany kształt;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właściwy stosunek osnowy do wypełnienia;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prawidłowe położenie wypełnienia;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wyrównaną gramaturę produktów. </a:t>
            </a:r>
          </a:p>
          <a:p>
            <a:endParaRPr lang="pl-PL" b="1" dirty="0"/>
          </a:p>
          <a:p>
            <a:r>
              <a:rPr lang="pl-PL" b="1" dirty="0"/>
              <a:t>Kluczowe znaczenie mają:</a:t>
            </a:r>
            <a:endParaRPr lang="pl-PL" dirty="0"/>
          </a:p>
          <a:p>
            <a:r>
              <a:rPr lang="pl-PL" dirty="0"/>
              <a:t>przepływ mas + parametry formowania + prędkość odbioru.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096548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85C415-A091-46CB-AA04-A6BCD7957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KOEKSTRUZJA I FORMOWANIE DELIKATNYCH STRUKTUR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9A5996A-830A-49BE-AEC5-795636858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b="1" dirty="0"/>
              <a:t>Formowanie w warunkach </a:t>
            </a:r>
            <a:r>
              <a:rPr lang="pl-PL" b="1" dirty="0" err="1"/>
              <a:t>koekstruzji</a:t>
            </a:r>
            <a:r>
              <a:rPr lang="pl-PL" b="1" dirty="0"/>
              <a:t> </a:t>
            </a:r>
            <a:r>
              <a:rPr lang="pl-PL" dirty="0"/>
              <a:t>umożliwia jednoczesne formowanie dwóch lub więcej mas.</a:t>
            </a:r>
          </a:p>
          <a:p>
            <a:endParaRPr lang="pl-PL" dirty="0"/>
          </a:p>
          <a:p>
            <a:r>
              <a:rPr lang="pl-PL" dirty="0"/>
              <a:t>W przypadku delikatnych struktur: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stosuje się niewielki stopień sprężenia;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ogranicza się wzrost temperatury;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wykorzystuje się niskie ciśnienie;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można zachować strukturę układu płyn–gaz. </a:t>
            </a:r>
          </a:p>
          <a:p>
            <a:endParaRPr lang="pl-PL" b="1" dirty="0"/>
          </a:p>
          <a:p>
            <a:r>
              <a:rPr lang="pl-PL" b="1" dirty="0"/>
              <a:t>Przykład:</a:t>
            </a:r>
            <a:r>
              <a:rPr lang="pl-PL" dirty="0"/>
              <a:t> ciasto drożdżowe.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302515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85C415-A091-46CB-AA04-A6BCD7957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Dlaczego formowanie delikatnych struktur jest trudne?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9A5996A-830A-49BE-AEC5-795636858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l-PL" dirty="0"/>
              <a:t>Materiał może zawierać: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fazę płynną;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fazę gazową;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strukturę białkową;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strukturę skrobiową. </a:t>
            </a:r>
          </a:p>
          <a:p>
            <a:endParaRPr lang="pl-PL" dirty="0"/>
          </a:p>
          <a:p>
            <a:r>
              <a:rPr lang="pl-PL" dirty="0"/>
              <a:t>Zbyt intensywne działanie mechaniczne może:</a:t>
            </a:r>
          </a:p>
          <a:p>
            <a:r>
              <a:rPr lang="pl-PL" dirty="0"/>
              <a:t>→ zniszczyć strukturę</a:t>
            </a:r>
            <a:br>
              <a:rPr lang="pl-PL" dirty="0"/>
            </a:br>
            <a:r>
              <a:rPr lang="pl-PL" dirty="0"/>
              <a:t>→ doprowadzić do rozdziału faz</a:t>
            </a:r>
            <a:br>
              <a:rPr lang="pl-PL" dirty="0"/>
            </a:br>
            <a:r>
              <a:rPr lang="pl-PL" dirty="0"/>
              <a:t>→ pogorszyć jakość produktu.</a:t>
            </a:r>
          </a:p>
          <a:p>
            <a:endParaRPr lang="pl-PL" b="1" dirty="0"/>
          </a:p>
          <a:p>
            <a:r>
              <a:rPr lang="pl-PL" b="1" dirty="0"/>
              <a:t>Technologia musi być dostosowana do wrażliwości materiału.</a:t>
            </a: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6764348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85C415-A091-46CB-AA04-A6BCD7957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Automat formujący </a:t>
            </a:r>
            <a:r>
              <a:rPr lang="pl-PL" dirty="0" err="1"/>
              <a:t>Rheon</a:t>
            </a:r>
            <a:r>
              <a:rPr lang="pl-PL" dirty="0"/>
              <a:t> </a:t>
            </a:r>
            <a:r>
              <a:rPr lang="pl-PL" dirty="0" err="1"/>
              <a:t>Cornucopia</a:t>
            </a:r>
            <a:r>
              <a:rPr lang="pl-PL" dirty="0"/>
              <a:t> KN 100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9A5996A-830A-49BE-AEC5-795636858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b="1" dirty="0"/>
              <a:t>Przykład zaawansowanego systemu formowania wyrobów dwurodnych</a:t>
            </a:r>
            <a:endParaRPr lang="pl-PL" dirty="0"/>
          </a:p>
          <a:p>
            <a:r>
              <a:rPr lang="pl-PL" dirty="0"/>
              <a:t>Automat umożliwia: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transport mas;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łączenie osnowy i wypełnienia;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formowanie;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odcinanie;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transport gotowych produktów. </a:t>
            </a:r>
          </a:p>
          <a:p>
            <a:endParaRPr lang="pl-PL" dirty="0"/>
          </a:p>
          <a:p>
            <a:r>
              <a:rPr lang="pl-PL" dirty="0"/>
              <a:t>Cały proces może być realizowany na niewielkiej powierzchni roboczej.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8561510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ADFAC77-A2FF-4C0C-9A47-5AC4C7872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Trzy główne etapy formowania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7EE8181-2397-4C83-A035-6118ED8A70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b="1" dirty="0"/>
              <a:t>1. Sprężanie materiału</a:t>
            </a:r>
            <a:endParaRPr lang="pl-PL" dirty="0"/>
          </a:p>
          <a:p>
            <a:r>
              <a:rPr lang="pl-PL" dirty="0"/>
              <a:t>	↓</a:t>
            </a:r>
          </a:p>
          <a:p>
            <a:r>
              <a:rPr lang="pl-PL" b="1" dirty="0"/>
              <a:t>2. Nadawanie kształtu</a:t>
            </a:r>
            <a:endParaRPr lang="pl-PL" dirty="0"/>
          </a:p>
          <a:p>
            <a:r>
              <a:rPr lang="pl-PL" dirty="0"/>
              <a:t>	↓</a:t>
            </a:r>
          </a:p>
          <a:p>
            <a:r>
              <a:rPr lang="pl-PL" b="1" dirty="0"/>
              <a:t>3. Podział formy ciągłej</a:t>
            </a:r>
            <a:endParaRPr lang="pl-PL" dirty="0"/>
          </a:p>
          <a:p>
            <a:endParaRPr lang="pl-PL" dirty="0"/>
          </a:p>
          <a:p>
            <a:r>
              <a:rPr lang="pl-PL" dirty="0"/>
              <a:t>To podstawowa sekwencja pracy automatu.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1644160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407333C-974E-4864-BC03-3BCF8E1A1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Budowa automatu formującego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2E3FCA8-F672-4584-9CD0-AB67C5C39F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pl-PL" dirty="0"/>
              <a:t>zasobnik osnowy; 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zasobnik wypełnienia; 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pompa łopatkowa; 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panel sterujący; 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system odcinający; 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przenośnik taśmowy; 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układ </a:t>
            </a:r>
            <a:r>
              <a:rPr lang="pl-PL" dirty="0" err="1"/>
              <a:t>plastyfikujący</a:t>
            </a:r>
            <a:r>
              <a:rPr lang="pl-PL" dirty="0"/>
              <a:t>; 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wyłączniki bezpieczeństwa; 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zabezpieczenie elektromagnetyczne; 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pokrywę.</a:t>
            </a:r>
          </a:p>
          <a:p>
            <a:endParaRPr lang="pl-PL" dirty="0"/>
          </a:p>
        </p:txBody>
      </p:sp>
      <p:pic>
        <p:nvPicPr>
          <p:cNvPr id="4" name="Obraz 3" descr="Rysunek techniczny automatu formującego w widoku z przodu i z boku, z zaznaczonymi wymiarami gabarytowymi oraz podstawowymi elementami konstrukcji urządzenia">
            <a:extLst>
              <a:ext uri="{FF2B5EF4-FFF2-40B4-BE49-F238E27FC236}">
                <a16:creationId xmlns:a16="http://schemas.microsoft.com/office/drawing/2014/main" id="{0C4C0B9F-6985-4726-9DBE-59035A6B014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5950" y="1356536"/>
            <a:ext cx="6246456" cy="3827784"/>
          </a:xfrm>
          <a:prstGeom prst="rect">
            <a:avLst/>
          </a:prstGeom>
        </p:spPr>
      </p:pic>
      <p:sp>
        <p:nvSpPr>
          <p:cNvPr id="5" name="Prostokąt 4" descr="Rysunek. Rysunek techniczny automatu formującego w widoku z przodu i z boku, z zaznaczonymi wymiarami gabarytowymi oraz podstawowymi elementami konstrukcji urządzenia&#10;">
            <a:extLst>
              <a:ext uri="{FF2B5EF4-FFF2-40B4-BE49-F238E27FC236}">
                <a16:creationId xmlns:a16="http://schemas.microsoft.com/office/drawing/2014/main" id="{50877796-8A68-4EEE-A39F-945D65F12EFA}"/>
              </a:ext>
            </a:extLst>
          </p:cNvPr>
          <p:cNvSpPr/>
          <p:nvPr/>
        </p:nvSpPr>
        <p:spPr>
          <a:xfrm>
            <a:off x="5771178" y="508729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pl-PL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Rysunek. Rysunek techniczny automatu formującego w widoku z przodu i z boku, z zaznaczonymi wymiarami gabarytowymi oraz podstawowymi elementami konstrukcji urządzenia</a:t>
            </a:r>
          </a:p>
        </p:txBody>
      </p:sp>
    </p:spTree>
    <p:extLst>
      <p:ext uri="{BB962C8B-B14F-4D97-AF65-F5344CB8AC3E}">
        <p14:creationId xmlns:p14="http://schemas.microsoft.com/office/powerpoint/2010/main" val="280399172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9480F9A-687B-492D-B6A6-768926903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Sekcje automatu formującego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31D73CC-293D-45E8-A974-2F8E857361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Proces można podzielić na cztery sekcje:</a:t>
            </a:r>
          </a:p>
          <a:p>
            <a:r>
              <a:rPr lang="pl-PL" b="1" dirty="0"/>
              <a:t>1. Przepływ mas</a:t>
            </a:r>
            <a:endParaRPr lang="pl-PL" dirty="0"/>
          </a:p>
          <a:p>
            <a:r>
              <a:rPr lang="pl-PL" dirty="0"/>
              <a:t>osnowa + wypełnienie</a:t>
            </a:r>
          </a:p>
          <a:p>
            <a:r>
              <a:rPr lang="pl-PL" dirty="0"/>
              <a:t>	↓</a:t>
            </a:r>
          </a:p>
          <a:p>
            <a:r>
              <a:rPr lang="pl-PL" b="1" dirty="0"/>
              <a:t>2. Nadawanie kształtu</a:t>
            </a:r>
            <a:endParaRPr lang="pl-PL" dirty="0"/>
          </a:p>
          <a:p>
            <a:r>
              <a:rPr lang="pl-PL" dirty="0"/>
              <a:t>	↓</a:t>
            </a:r>
          </a:p>
          <a:p>
            <a:r>
              <a:rPr lang="pl-PL" b="1" dirty="0"/>
              <a:t>3. Podział formy ciągłej</a:t>
            </a:r>
            <a:endParaRPr lang="pl-PL" dirty="0"/>
          </a:p>
          <a:p>
            <a:r>
              <a:rPr lang="pl-PL" dirty="0"/>
              <a:t>	↓</a:t>
            </a:r>
          </a:p>
          <a:p>
            <a:r>
              <a:rPr lang="pl-PL" b="1" dirty="0"/>
              <a:t>4. Transport produktu</a:t>
            </a: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435912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405CDDF-DAE9-45CE-AB47-09E92CF09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Sekcja przepływu mas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0749D1C-BDA4-4502-89DE-63C268EDE1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594" y="1158877"/>
            <a:ext cx="3869325" cy="4654093"/>
          </a:xfrm>
        </p:spPr>
        <p:txBody>
          <a:bodyPr>
            <a:normAutofit/>
          </a:bodyPr>
          <a:lstStyle/>
          <a:p>
            <a:r>
              <a:rPr lang="pl-PL" b="1" dirty="0"/>
              <a:t>zasobnik</a:t>
            </a:r>
            <a:endParaRPr lang="pl-PL" dirty="0"/>
          </a:p>
          <a:p>
            <a:r>
              <a:rPr lang="pl-PL" dirty="0"/>
              <a:t>	↓</a:t>
            </a:r>
          </a:p>
          <a:p>
            <a:r>
              <a:rPr lang="pl-PL" b="1" dirty="0"/>
              <a:t>podajnik ślimakowy</a:t>
            </a:r>
            <a:endParaRPr lang="pl-PL" dirty="0"/>
          </a:p>
          <a:p>
            <a:r>
              <a:rPr lang="pl-PL" dirty="0"/>
              <a:t>	↓</a:t>
            </a:r>
          </a:p>
          <a:p>
            <a:r>
              <a:rPr lang="pl-PL" b="1" dirty="0"/>
              <a:t>pompa łopatkowa</a:t>
            </a:r>
            <a:endParaRPr lang="pl-PL" dirty="0"/>
          </a:p>
          <a:p>
            <a:r>
              <a:rPr lang="pl-PL" dirty="0"/>
              <a:t>	↓</a:t>
            </a:r>
          </a:p>
          <a:p>
            <a:r>
              <a:rPr lang="pl-PL" b="1" dirty="0"/>
              <a:t>układ formujący</a:t>
            </a:r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BCF633DD-159C-D351-9382-CF61FFAD20E8}"/>
              </a:ext>
            </a:extLst>
          </p:cNvPr>
          <p:cNvSpPr txBox="1"/>
          <p:nvPr/>
        </p:nvSpPr>
        <p:spPr>
          <a:xfrm>
            <a:off x="5346357" y="1596763"/>
            <a:ext cx="60960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3200" b="1" dirty="0"/>
              <a:t>Pompa łopatkowa </a:t>
            </a:r>
            <a:r>
              <a:rPr lang="pl-PL" sz="3200" dirty="0"/>
              <a:t>zapewnia: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3200" dirty="0"/>
              <a:t>kontrolowany przepływ;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3200" dirty="0"/>
              <a:t>precyzyjne dozowanie;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3200" dirty="0"/>
              <a:t>stabilną prędkość podawania;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3200" dirty="0"/>
              <a:t>odpowiednie ciśnienie.</a:t>
            </a:r>
          </a:p>
        </p:txBody>
      </p:sp>
    </p:spTree>
    <p:extLst>
      <p:ext uri="{BB962C8B-B14F-4D97-AF65-F5344CB8AC3E}">
        <p14:creationId xmlns:p14="http://schemas.microsoft.com/office/powerpoint/2010/main" val="380078674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7D3D800-D5EA-480B-BBC5-7A2DB90DB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Sekcja nadawania kształtu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8390817-F114-4A21-A3D2-09CE69CBCA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594" y="1158877"/>
            <a:ext cx="5313006" cy="4654093"/>
          </a:xfrm>
        </p:spPr>
        <p:txBody>
          <a:bodyPr/>
          <a:lstStyle/>
          <a:p>
            <a:r>
              <a:rPr lang="pl-PL" dirty="0"/>
              <a:t>Układ formujący składa się z: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b="1" dirty="0"/>
              <a:t>dyszy wewnętrznej</a:t>
            </a: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b="1" dirty="0"/>
              <a:t>pierścienia zewnętrznego</a:t>
            </a:r>
            <a:endParaRPr lang="pl-PL" dirty="0"/>
          </a:p>
          <a:p>
            <a:endParaRPr lang="pl-PL" dirty="0"/>
          </a:p>
          <a:p>
            <a:r>
              <a:rPr lang="pl-PL" dirty="0"/>
              <a:t>Efekt: </a:t>
            </a:r>
            <a:r>
              <a:rPr lang="pl-PL" b="1" dirty="0"/>
              <a:t>ciągła forma produktu</a:t>
            </a:r>
            <a:endParaRPr lang="pl-PL" dirty="0"/>
          </a:p>
          <a:p>
            <a:r>
              <a:rPr lang="pl-PL" dirty="0"/>
              <a:t>Kształt przekroju zależy od zastosowanego układu </a:t>
            </a:r>
            <a:r>
              <a:rPr lang="pl-PL" dirty="0" err="1"/>
              <a:t>plastyfikującego</a:t>
            </a:r>
            <a:r>
              <a:rPr lang="pl-PL" dirty="0"/>
              <a:t>.</a:t>
            </a:r>
          </a:p>
          <a:p>
            <a:endParaRPr lang="pl-PL" dirty="0"/>
          </a:p>
        </p:txBody>
      </p:sp>
      <p:pic>
        <p:nvPicPr>
          <p:cNvPr id="4" name="Obraz 3" descr=". Fotografia układu formującego automatu z centralną dyszą i otaczającym ją pierścieniem. Elementy te nadają ciągłej masie określony kształt przekroju.">
            <a:extLst>
              <a:ext uri="{FF2B5EF4-FFF2-40B4-BE49-F238E27FC236}">
                <a16:creationId xmlns:a16="http://schemas.microsoft.com/office/drawing/2014/main" id="{AD49E451-88C6-4431-816E-8C76C04B14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0197" y="1028702"/>
            <a:ext cx="5792203" cy="4344152"/>
          </a:xfrm>
          <a:prstGeom prst="rect">
            <a:avLst/>
          </a:prstGeom>
        </p:spPr>
      </p:pic>
      <p:sp>
        <p:nvSpPr>
          <p:cNvPr id="5" name="Prostokąt 4" descr="Rysunek. Fotografia układu formującego automatu z centralną dyszą i otaczającym ją pierścieniem. Elementy te nadają ciągłej masie określony kształt przekroju.&#10;">
            <a:extLst>
              <a:ext uri="{FF2B5EF4-FFF2-40B4-BE49-F238E27FC236}">
                <a16:creationId xmlns:a16="http://schemas.microsoft.com/office/drawing/2014/main" id="{1B631C12-F3D6-4D51-B4A8-1E14E1EB9F78}"/>
              </a:ext>
            </a:extLst>
          </p:cNvPr>
          <p:cNvSpPr/>
          <p:nvPr/>
        </p:nvSpPr>
        <p:spPr>
          <a:xfrm>
            <a:off x="5790196" y="5426989"/>
            <a:ext cx="57922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l-PL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Rysunek. Fotografia układu formującego automatu z centralną dyszą i otaczającym ją pierścieniem. Elementy te nadają ciągłej masie określony kształt przekroju.</a:t>
            </a:r>
          </a:p>
        </p:txBody>
      </p:sp>
    </p:spTree>
    <p:extLst>
      <p:ext uri="{BB962C8B-B14F-4D97-AF65-F5344CB8AC3E}">
        <p14:creationId xmlns:p14="http://schemas.microsoft.com/office/powerpoint/2010/main" val="389688836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45C43A-12E0-46DF-BD4A-4DC7A379C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Układ </a:t>
            </a:r>
            <a:r>
              <a:rPr lang="pl-PL" dirty="0" err="1"/>
              <a:t>plastyfikujący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FF2B8B5-64E1-4A91-A6AC-DF05325E8D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594" y="1741488"/>
            <a:ext cx="4246206" cy="3375023"/>
          </a:xfrm>
        </p:spPr>
        <p:txBody>
          <a:bodyPr>
            <a:normAutofit fontScale="92500" lnSpcReduction="20000"/>
          </a:bodyPr>
          <a:lstStyle/>
          <a:p>
            <a:r>
              <a:rPr lang="pl-PL" b="1" dirty="0"/>
              <a:t>1. Pierścień zewnętrzny</a:t>
            </a:r>
            <a:endParaRPr lang="pl-PL" dirty="0"/>
          </a:p>
          <a:p>
            <a:r>
              <a:rPr lang="pl-PL" dirty="0"/>
              <a:t>→ formuje osnowę.</a:t>
            </a:r>
          </a:p>
          <a:p>
            <a:endParaRPr lang="pl-PL" b="1" dirty="0"/>
          </a:p>
          <a:p>
            <a:r>
              <a:rPr lang="pl-PL" b="1" dirty="0"/>
              <a:t>2. Dysza wewnętrzna</a:t>
            </a:r>
            <a:endParaRPr lang="pl-PL" dirty="0"/>
          </a:p>
          <a:p>
            <a:r>
              <a:rPr lang="pl-PL" dirty="0"/>
              <a:t>→ formuje wypełnienie.</a:t>
            </a:r>
          </a:p>
          <a:p>
            <a:endParaRPr lang="pl-PL" b="1"/>
          </a:p>
          <a:p>
            <a:r>
              <a:rPr lang="pl-PL" b="1"/>
              <a:t>Razem</a:t>
            </a:r>
            <a:r>
              <a:rPr lang="pl-PL" b="1" dirty="0"/>
              <a:t>:</a:t>
            </a:r>
            <a:endParaRPr lang="pl-PL" dirty="0"/>
          </a:p>
          <a:p>
            <a:r>
              <a:rPr lang="pl-PL" dirty="0"/>
              <a:t>→ tworzą wyrób dwurodny o określonym przekroju.</a:t>
            </a:r>
          </a:p>
        </p:txBody>
      </p:sp>
      <p:pic>
        <p:nvPicPr>
          <p:cNvPr id="5" name="Obraz 4" descr="Rysunek. Schemat przekroju układu plastyfikującego pokazujący pierścień zewnętrzny formujący osnowę oraz dyszę wewnętrzną formującą wypełnienie&#10;">
            <a:extLst>
              <a:ext uri="{FF2B5EF4-FFF2-40B4-BE49-F238E27FC236}">
                <a16:creationId xmlns:a16="http://schemas.microsoft.com/office/drawing/2014/main" id="{50016675-F476-4017-BF8A-462B12A96989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126" y="1752550"/>
            <a:ext cx="3621748" cy="3184070"/>
          </a:xfrm>
          <a:prstGeom prst="rect">
            <a:avLst/>
          </a:prstGeom>
        </p:spPr>
      </p:pic>
      <p:sp>
        <p:nvSpPr>
          <p:cNvPr id="7" name="Prostokąt 6">
            <a:extLst>
              <a:ext uri="{FF2B5EF4-FFF2-40B4-BE49-F238E27FC236}">
                <a16:creationId xmlns:a16="http://schemas.microsoft.com/office/drawing/2014/main" id="{D21DCB1F-96DD-46AF-9A04-C20D0341180D}"/>
              </a:ext>
            </a:extLst>
          </p:cNvPr>
          <p:cNvSpPr/>
          <p:nvPr/>
        </p:nvSpPr>
        <p:spPr>
          <a:xfrm>
            <a:off x="4495799" y="5139537"/>
            <a:ext cx="32004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l-PL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Rysunek. Schemat przekroju układu </a:t>
            </a:r>
            <a:r>
              <a:rPr lang="pl-PL" sz="12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plastyfikującego</a:t>
            </a:r>
            <a:r>
              <a:rPr lang="pl-PL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pokazujący pierścień zewnętrzny formujący osnowę oraz dyszę wewnętrzną formującą wypełnienie</a:t>
            </a:r>
          </a:p>
        </p:txBody>
      </p:sp>
      <p:pic>
        <p:nvPicPr>
          <p:cNvPr id="4" name="Obraz 3" descr="Rysunek. Przykładowe kształty przekroju produktów uzyskiwane za pomocą różnych układów plastyfikujących, między innymi okrągły, prostokątny, trójkątny i spiralny.&#10;">
            <a:extLst>
              <a:ext uri="{FF2B5EF4-FFF2-40B4-BE49-F238E27FC236}">
                <a16:creationId xmlns:a16="http://schemas.microsoft.com/office/drawing/2014/main" id="{91C9B0A9-A503-4AB3-AE57-197348DCC77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2195" y="122238"/>
            <a:ext cx="3905318" cy="4814382"/>
          </a:xfrm>
          <a:prstGeom prst="rect">
            <a:avLst/>
          </a:prstGeom>
        </p:spPr>
      </p:pic>
      <p:sp>
        <p:nvSpPr>
          <p:cNvPr id="6" name="Prostokąt 5">
            <a:extLst>
              <a:ext uri="{FF2B5EF4-FFF2-40B4-BE49-F238E27FC236}">
                <a16:creationId xmlns:a16="http://schemas.microsoft.com/office/drawing/2014/main" id="{E21158E5-12D9-432E-925E-7564E2BEB586}"/>
              </a:ext>
            </a:extLst>
          </p:cNvPr>
          <p:cNvSpPr/>
          <p:nvPr/>
        </p:nvSpPr>
        <p:spPr>
          <a:xfrm>
            <a:off x="8102195" y="5116511"/>
            <a:ext cx="3905318" cy="855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l-PL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Rysunek. Przykładowe kształty przekroju produktów uzyskiwane za pomocą różnych układów </a:t>
            </a:r>
            <a:r>
              <a:rPr lang="pl-PL" sz="12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plastyfikujących</a:t>
            </a:r>
            <a:r>
              <a:rPr lang="pl-PL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między innymi okrągły, prostokątny, trójkątny i spiralny.</a:t>
            </a:r>
          </a:p>
        </p:txBody>
      </p:sp>
    </p:spTree>
    <p:extLst>
      <p:ext uri="{BB962C8B-B14F-4D97-AF65-F5344CB8AC3E}">
        <p14:creationId xmlns:p14="http://schemas.microsoft.com/office/powerpoint/2010/main" val="98211125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407333C-974E-4864-BC03-3BCF8E1A1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Podział formy ciągłej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2E3FCA8-F672-4584-9CD0-AB67C5C39F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Po uformowaniu ciągłej masy należy podzielić ją na: </a:t>
            </a:r>
            <a:r>
              <a:rPr lang="pl-PL" b="1" dirty="0"/>
              <a:t>pojedyncze wyroby</a:t>
            </a:r>
            <a:endParaRPr lang="pl-PL" dirty="0"/>
          </a:p>
          <a:p>
            <a:endParaRPr lang="pl-PL" dirty="0"/>
          </a:p>
          <a:p>
            <a:r>
              <a:rPr lang="pl-PL" dirty="0"/>
              <a:t>Długość produktu zależy od: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prędkości wypływu;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częstotliwości odcinania;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zastosowanego systemu odcinania.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1565235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9480F9A-687B-492D-B6A6-768926903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Systemy odcinania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31D73CC-293D-45E8-A974-2F8E857361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b="1" dirty="0"/>
              <a:t>Podstawowe systemy:</a:t>
            </a: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migawkowy;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dyskowy;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strunowy;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gilotynowy. </a:t>
            </a:r>
          </a:p>
          <a:p>
            <a:endParaRPr lang="pl-PL" b="1" dirty="0"/>
          </a:p>
          <a:p>
            <a:r>
              <a:rPr lang="pl-PL" b="1" dirty="0"/>
              <a:t>Wybór systemu wpływa na:</a:t>
            </a:r>
            <a:endParaRPr lang="pl-PL" dirty="0"/>
          </a:p>
          <a:p>
            <a:r>
              <a:rPr lang="pl-PL" dirty="0"/>
              <a:t>kształt + długość + masę + jakość powierzchni produktu.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2579123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405CDDF-DAE9-45CE-AB47-09E92CF09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Migawkowy system odcinania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0749D1C-BDA4-4502-89DE-63C268EDE1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594" y="1158877"/>
            <a:ext cx="11692812" cy="2403473"/>
          </a:xfrm>
        </p:spPr>
        <p:txBody>
          <a:bodyPr>
            <a:normAutofit lnSpcReduction="10000"/>
          </a:bodyPr>
          <a:lstStyle/>
          <a:p>
            <a:r>
              <a:rPr lang="pl-PL" b="1" dirty="0"/>
              <a:t>Migawka / </a:t>
            </a:r>
            <a:r>
              <a:rPr lang="pl-PL" b="1" dirty="0" err="1"/>
              <a:t>encruster</a:t>
            </a:r>
            <a:endParaRPr lang="pl-PL" dirty="0"/>
          </a:p>
          <a:p>
            <a:r>
              <a:rPr lang="pl-PL" dirty="0"/>
              <a:t>umożliwia: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podział formy ciągłej;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zamknięcie wypełnienia osnową;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uzyskanie produktu nadziewanego. </a:t>
            </a:r>
          </a:p>
          <a:p>
            <a:endParaRPr lang="pl-PL" dirty="0"/>
          </a:p>
        </p:txBody>
      </p:sp>
      <p:pic>
        <p:nvPicPr>
          <p:cNvPr id="6" name="Obraz 5" descr="Rysunek. Zbliżenie mechanizmu migawkowego systemu odcinania z elementami roboczymi odpowiedzialnymi za podział ciągłej formy na pojedyncze produkty.&#10;">
            <a:extLst>
              <a:ext uri="{FF2B5EF4-FFF2-40B4-BE49-F238E27FC236}">
                <a16:creationId xmlns:a16="http://schemas.microsoft.com/office/drawing/2014/main" id="{4FD8DD5D-6E08-4CA7-B89F-C583118B71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595" y="3429001"/>
            <a:ext cx="3665568" cy="2749176"/>
          </a:xfrm>
          <a:prstGeom prst="rect">
            <a:avLst/>
          </a:prstGeom>
        </p:spPr>
      </p:pic>
      <p:sp>
        <p:nvSpPr>
          <p:cNvPr id="8" name="Prostokąt 7">
            <a:extLst>
              <a:ext uri="{FF2B5EF4-FFF2-40B4-BE49-F238E27FC236}">
                <a16:creationId xmlns:a16="http://schemas.microsoft.com/office/drawing/2014/main" id="{1DB143DA-3285-401C-AC50-E2B70735E2A9}"/>
              </a:ext>
            </a:extLst>
          </p:cNvPr>
          <p:cNvSpPr/>
          <p:nvPr/>
        </p:nvSpPr>
        <p:spPr>
          <a:xfrm>
            <a:off x="4186578" y="3688841"/>
            <a:ext cx="4050672" cy="715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pl-PL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Rysunek. Zbliżenie mechanizmu migawkowego systemu odcinania z elementami roboczymi odpowiedzialnymi za podział ciągłej formy na pojedyncze produkty.</a:t>
            </a:r>
          </a:p>
        </p:txBody>
      </p:sp>
      <p:pic>
        <p:nvPicPr>
          <p:cNvPr id="5" name="Obraz 4" descr="Rysunek. Fotografia i schematy migawkowego zespołu odcinającego automatu formującego. Mechanizm dzieli ciągłą formę na pojedyncze produkty i umożliwia zamknięcie wypełnienia osnową: A - zdjęcie w trakcie pracy, B i C - schemat: 1 - migawka,  2 - łożysko ślizgowe, 3 - krzywka sterująca pracą migawki, 4 - punkty smarownicze.&#10;">
            <a:extLst>
              <a:ext uri="{FF2B5EF4-FFF2-40B4-BE49-F238E27FC236}">
                <a16:creationId xmlns:a16="http://schemas.microsoft.com/office/drawing/2014/main" id="{E9E03445-3565-4C35-B165-D98BA3ED674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8665" y="32603"/>
            <a:ext cx="3433741" cy="5930048"/>
          </a:xfrm>
          <a:prstGeom prst="rect">
            <a:avLst/>
          </a:prstGeom>
          <a:noFill/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id="{B0BB2EC1-931D-49C6-9426-FF152D653D5C}"/>
              </a:ext>
            </a:extLst>
          </p:cNvPr>
          <p:cNvSpPr/>
          <p:nvPr/>
        </p:nvSpPr>
        <p:spPr>
          <a:xfrm>
            <a:off x="4186578" y="4531105"/>
            <a:ext cx="4050672" cy="1560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pl-PL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Rysunek. Fotografia i schematy migawkowego zespołu odcinającego automatu formującego. Mechanizm dzieli ciągłą formę na pojedyncze produkty i umożliwia zamknięcie wypełnienia osnową: A - zdjęcie w trakcie pracy, B i C - schemat: 1 - migawka,  2 - łożysko ślizgowe, 3 - krzywka sterująca pracą migawki, 4 - punkty smarownicze.</a:t>
            </a:r>
          </a:p>
        </p:txBody>
      </p:sp>
    </p:spTree>
    <p:extLst>
      <p:ext uri="{BB962C8B-B14F-4D97-AF65-F5344CB8AC3E}">
        <p14:creationId xmlns:p14="http://schemas.microsoft.com/office/powerpoint/2010/main" val="145967345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7D3D800-D5EA-480B-BBC5-7A2DB90DB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Dyskowy system odcinania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8390817-F114-4A21-A3D2-09CE69CBCA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Produkt jest odcinany przez: </a:t>
            </a:r>
            <a:r>
              <a:rPr lang="pl-PL" b="1" dirty="0"/>
              <a:t>dwa przeciwbieżnie obracające się dyski.</a:t>
            </a:r>
            <a:endParaRPr lang="pl-PL" dirty="0"/>
          </a:p>
          <a:p>
            <a:r>
              <a:rPr lang="pl-PL" dirty="0"/>
              <a:t>Kształt i masa produktu zależą m.in. od: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kształtu powierzchni roboczej dysków;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parametrów pracy układu.</a:t>
            </a:r>
          </a:p>
          <a:p>
            <a:endParaRPr lang="pl-PL" dirty="0"/>
          </a:p>
        </p:txBody>
      </p:sp>
      <p:pic>
        <p:nvPicPr>
          <p:cNvPr id="4" name="Obraz 3" descr="Rysunek. Zbliżenie powierzchni roboczej i krawędzi dysku stosowanego w systemie dyskowego odcinania produktu&#10;">
            <a:extLst>
              <a:ext uri="{FF2B5EF4-FFF2-40B4-BE49-F238E27FC236}">
                <a16:creationId xmlns:a16="http://schemas.microsoft.com/office/drawing/2014/main" id="{36B7CD94-2908-4561-A0C5-A7093621238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94" y="3108239"/>
            <a:ext cx="5554902" cy="2490089"/>
          </a:xfrm>
          <a:prstGeom prst="rect">
            <a:avLst/>
          </a:prstGeom>
        </p:spPr>
      </p:pic>
      <p:sp>
        <p:nvSpPr>
          <p:cNvPr id="6" name="Prostokąt 5">
            <a:extLst>
              <a:ext uri="{FF2B5EF4-FFF2-40B4-BE49-F238E27FC236}">
                <a16:creationId xmlns:a16="http://schemas.microsoft.com/office/drawing/2014/main" id="{4E89AA93-CB81-4D31-8D37-1EE04B74CDFE}"/>
              </a:ext>
            </a:extLst>
          </p:cNvPr>
          <p:cNvSpPr/>
          <p:nvPr/>
        </p:nvSpPr>
        <p:spPr>
          <a:xfrm>
            <a:off x="249594" y="5597126"/>
            <a:ext cx="55549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l-PL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Rysunek. Zbliżenie powierzchni roboczej i krawędzi dysku stosowanego w systemie dyskowego odcinania produktu</a:t>
            </a:r>
          </a:p>
        </p:txBody>
      </p:sp>
      <p:pic>
        <p:nvPicPr>
          <p:cNvPr id="5" name="Obraz 4" descr="Rysunek. Fotografia przemysłowego układu dyskowego odcinania. Dwa przeciwbieżnie obracające się dyski dzielą ciągłą formę na pojedyncze produkty.&#10;">
            <a:extLst>
              <a:ext uri="{FF2B5EF4-FFF2-40B4-BE49-F238E27FC236}">
                <a16:creationId xmlns:a16="http://schemas.microsoft.com/office/drawing/2014/main" id="{570D44F0-F80B-4A28-BF45-0653C0CCDD5E}"/>
              </a:ext>
            </a:extLst>
          </p:cNvPr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0262" y="1860635"/>
            <a:ext cx="5726637" cy="3356905"/>
          </a:xfrm>
          <a:prstGeom prst="rect">
            <a:avLst/>
          </a:prstGeom>
        </p:spPr>
      </p:pic>
      <p:sp>
        <p:nvSpPr>
          <p:cNvPr id="7" name="Prostokąt 6">
            <a:extLst>
              <a:ext uri="{FF2B5EF4-FFF2-40B4-BE49-F238E27FC236}">
                <a16:creationId xmlns:a16="http://schemas.microsoft.com/office/drawing/2014/main" id="{DFE96843-2FB3-458F-B8E1-893A4D120F6D}"/>
              </a:ext>
            </a:extLst>
          </p:cNvPr>
          <p:cNvSpPr/>
          <p:nvPr/>
        </p:nvSpPr>
        <p:spPr>
          <a:xfrm>
            <a:off x="6175580" y="5223491"/>
            <a:ext cx="59113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l-PL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Rysunek. Fotografia przemysłowego układu dyskowego odcinania. Dwa przeciwbieżnie obracające się dyski dzielą ciągłą formę na pojedyncze produkty.</a:t>
            </a:r>
          </a:p>
        </p:txBody>
      </p:sp>
    </p:spTree>
    <p:extLst>
      <p:ext uri="{BB962C8B-B14F-4D97-AF65-F5344CB8AC3E}">
        <p14:creationId xmlns:p14="http://schemas.microsoft.com/office/powerpoint/2010/main" val="141420007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45C43A-12E0-46DF-BD4A-4DC7A379C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Strunowy i gilotynowy system odcinania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FF2B8B5-64E1-4A91-A6AC-DF05325E8D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b="1" dirty="0"/>
              <a:t>System strunowy</a:t>
            </a: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odcinanie za pomocą obrotowego odcinacza;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stosowany do produktów o określonej długości;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zakres wskazany w materiale: około 3–20 cm. </a:t>
            </a:r>
          </a:p>
          <a:p>
            <a:endParaRPr lang="pl-PL" b="1" dirty="0"/>
          </a:p>
          <a:p>
            <a:r>
              <a:rPr lang="pl-PL" b="1" dirty="0"/>
              <a:t>System gilotynowy</a:t>
            </a: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wykorzystuje nóż gilotynowy;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dzieli formę ciągłą na pojedyncze produkty.</a:t>
            </a:r>
          </a:p>
          <a:p>
            <a:endParaRPr lang="pl-PL" dirty="0"/>
          </a:p>
        </p:txBody>
      </p:sp>
      <p:pic>
        <p:nvPicPr>
          <p:cNvPr id="5" name="Obraz 4" descr="Rysunek. Fotografia urządzenia z nożem gilotynowym opuszczanym na produkt znajdujący się na przenośniku. Mechanizm służy do dzielenia ciągłej formy na pojedyncze wyroby&#10;">
            <a:extLst>
              <a:ext uri="{FF2B5EF4-FFF2-40B4-BE49-F238E27FC236}">
                <a16:creationId xmlns:a16="http://schemas.microsoft.com/office/drawing/2014/main" id="{B7680BCF-4769-4A0A-A427-A2E1F3533D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1450" y="2011808"/>
            <a:ext cx="4255731" cy="2834383"/>
          </a:xfrm>
          <a:prstGeom prst="rect">
            <a:avLst/>
          </a:prstGeom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id="{6B3E5CB7-2920-4317-9E45-EBC10B3AC712}"/>
              </a:ext>
            </a:extLst>
          </p:cNvPr>
          <p:cNvSpPr/>
          <p:nvPr/>
        </p:nvSpPr>
        <p:spPr>
          <a:xfrm>
            <a:off x="7705725" y="4872991"/>
            <a:ext cx="43414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l-PL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Rysunek. Fotografia urządzenia z nożem gilotynowym opuszczanym na produkt znajdujący się na przenośniku. Mechanizm służy do dzielenia ciągłej formy na pojedyncze wyroby</a:t>
            </a:r>
          </a:p>
        </p:txBody>
      </p:sp>
    </p:spTree>
    <p:extLst>
      <p:ext uri="{BB962C8B-B14F-4D97-AF65-F5344CB8AC3E}">
        <p14:creationId xmlns:p14="http://schemas.microsoft.com/office/powerpoint/2010/main" val="331232853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6B393B0-A23D-47DF-B683-088800FF0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Transport uformowanych produktów</a:t>
            </a:r>
          </a:p>
        </p:txBody>
      </p:sp>
      <p:pic>
        <p:nvPicPr>
          <p:cNvPr id="4" name="Obraz 3" descr="Schemat przenośnika taśmowego automatu formującego z zaznaczonymi elementami regulacji wysokości, rolkami napinającymi i napędowymi oraz elementem czyszczącym taśmę. Przenośnik taśmowy automatu formującego: 1 – regulacja wysokości końca przenośnika taśmowego, 2 – regulacja napięcia taśmy, 3 – regulacja wysokości początku przenośnika taśmowego, 4 – rolki napinające, 5 – rolki napędowe, 6 – element czyszczący taśmę.">
            <a:extLst>
              <a:ext uri="{FF2B5EF4-FFF2-40B4-BE49-F238E27FC236}">
                <a16:creationId xmlns:a16="http://schemas.microsoft.com/office/drawing/2014/main" id="{F08A4971-3540-4093-8F9A-6BA69CD81098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68"/>
          <a:stretch/>
        </p:blipFill>
        <p:spPr>
          <a:xfrm>
            <a:off x="5457523" y="1656473"/>
            <a:ext cx="6734476" cy="3152482"/>
          </a:xfrm>
          <a:prstGeom prst="rect">
            <a:avLst/>
          </a:prstGeom>
        </p:spPr>
      </p:pic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ECD59E8-6362-4CE0-BB3E-28B6629D29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594" y="1158877"/>
            <a:ext cx="11473483" cy="4654093"/>
          </a:xfrm>
        </p:spPr>
        <p:txBody>
          <a:bodyPr/>
          <a:lstStyle/>
          <a:p>
            <a:r>
              <a:rPr lang="pl-PL" dirty="0"/>
              <a:t>Ostatnim etapem jest </a:t>
            </a:r>
            <a:r>
              <a:rPr lang="pl-PL" b="1" dirty="0"/>
              <a:t>transport produktu na przenośniku taśmowym.</a:t>
            </a:r>
            <a:endParaRPr lang="pl-PL" dirty="0"/>
          </a:p>
          <a:p>
            <a:endParaRPr lang="pl-PL" dirty="0"/>
          </a:p>
          <a:p>
            <a:r>
              <a:rPr lang="pl-PL" dirty="0"/>
              <a:t>Przenośnik powinien zapewniać: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płynny odbiór produktu;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regulowaną prędkość;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ograniczenie przywierania;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ograniczenie uszkodzeń produktu;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zachowanie higieny procesu.</a:t>
            </a:r>
          </a:p>
          <a:p>
            <a:endParaRPr lang="pl-PL" sz="12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Prostokąt 4" descr="Rysunek. Schemat przenośnika taśmowego automatu formującego z zaznaczonymi elementami regulacji wysokości, rolkami napinającymi i napędowymi oraz elementem czyszczącym taśmę. Przenośnik taśmowy automatu formującego: 1 – regulacja wysokości końca przenośnika taśmowego, 2 – regulacja napięcia taśmy, 3 – regulacja wysokości początku przenośnika taśmowego, 4 – rolki napinające, 5 – rolki napędowe, 6 – element czyszczący taśmę.&#10;">
            <a:extLst>
              <a:ext uri="{FF2B5EF4-FFF2-40B4-BE49-F238E27FC236}">
                <a16:creationId xmlns:a16="http://schemas.microsoft.com/office/drawing/2014/main" id="{8183241C-B1C6-4E1D-A6F6-3C61AECD5499}"/>
              </a:ext>
            </a:extLst>
          </p:cNvPr>
          <p:cNvSpPr/>
          <p:nvPr/>
        </p:nvSpPr>
        <p:spPr>
          <a:xfrm>
            <a:off x="5457523" y="4892645"/>
            <a:ext cx="6484883" cy="13485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pl-PL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Rysunek. Schemat przenośnika taśmowego automatu formującego z zaznaczonymi elementami regulacji wysokości, rolkami napinającymi i napędowymi oraz elementem czyszczącym taśmę. Przenośnik taśmowy automatu formującego: 1 – regulacja wysokości końca przenośnika taśmowego, 2 – regulacja napięcia taśmy, 3 – regulacja wysokości początku przenośnika taśmowego, 4 – rolki napinające, 5 – rolki napędowe, 6 – element czyszczący taśmę.</a:t>
            </a:r>
          </a:p>
        </p:txBody>
      </p:sp>
    </p:spTree>
    <p:extLst>
      <p:ext uri="{BB962C8B-B14F-4D97-AF65-F5344CB8AC3E}">
        <p14:creationId xmlns:p14="http://schemas.microsoft.com/office/powerpoint/2010/main" val="52459741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Obraz 2">
            <a:extLst>
              <a:ext uri="{FF2B5EF4-FFF2-40B4-BE49-F238E27FC236}">
                <a16:creationId xmlns:a16="http://schemas.microsoft.com/office/drawing/2014/main" id="{65C93C00-4E94-41BD-A3B3-EDC3C6DBC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896" y="3276502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Obraz 3">
            <a:extLst>
              <a:ext uri="{FF2B5EF4-FFF2-40B4-BE49-F238E27FC236}">
                <a16:creationId xmlns:a16="http://schemas.microsoft.com/office/drawing/2014/main" id="{1360999B-B904-4568-B3C5-06EFB8940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221" y="3271837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6AF5C274-1676-485A-B5B9-F6FFD1B5E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451" y="2335576"/>
            <a:ext cx="10515600" cy="616944"/>
          </a:xfrm>
        </p:spPr>
        <p:txBody>
          <a:bodyPr>
            <a:normAutofit/>
          </a:bodyPr>
          <a:lstStyle/>
          <a:p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Autor utworu: </a:t>
            </a:r>
            <a:r>
              <a:rPr kumimoji="0" lang="pl-PL" altLang="pl-PL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Arkadiusz Szpicer</a:t>
            </a:r>
            <a:endParaRPr lang="pl-PL" sz="1800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F60D5A0-01D1-4B2D-8E31-C5BC57FBA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1508" y="3264737"/>
            <a:ext cx="10515600" cy="1500187"/>
          </a:xfrm>
        </p:spPr>
        <p:txBody>
          <a:bodyPr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CC BY 4.0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jest udostępniony na licencji Creative </a:t>
            </a:r>
            <a:r>
              <a:rPr kumimoji="0" lang="pl-PL" altLang="pl-P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Commons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Uznanie autorstwa CC BY 4.0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https://creativecommons.org/licenses/by/4.0/deed.pl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opracowany w związku z realizacją projektu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Zr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ó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wnoważony Kampus SGGW - kształcenie na rzecz branż kluczowych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nr FERS.01.05-IP.08-0067/23 </a:t>
            </a:r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327794503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5" id="{AE6FED57-12CE-420A-918C-269F7DDA474D}" vid="{BDBD4BA6-BDF1-46BC-8B03-1D75DAB35983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as_Teacher_Only_SectionGroup xmlns="3a7bb896-b877-4fc5-9c26-9e0c8ea57ac1" xsi:nil="true"/>
    <CultureName xmlns="3a7bb896-b877-4fc5-9c26-9e0c8ea57ac1" xsi:nil="true"/>
    <Owner xmlns="3a7bb896-b877-4fc5-9c26-9e0c8ea57ac1">
      <UserInfo>
        <DisplayName/>
        <AccountId xsi:nil="true"/>
        <AccountType/>
      </UserInfo>
    </Owner>
    <Students xmlns="3a7bb896-b877-4fc5-9c26-9e0c8ea57ac1">
      <UserInfo>
        <DisplayName/>
        <AccountId xsi:nil="true"/>
        <AccountType/>
      </UserInfo>
    </Students>
    <Invited_Students xmlns="3a7bb896-b877-4fc5-9c26-9e0c8ea57ac1" xsi:nil="true"/>
    <Math_Settings xmlns="3a7bb896-b877-4fc5-9c26-9e0c8ea57ac1" xsi:nil="true"/>
    <Templates xmlns="3a7bb896-b877-4fc5-9c26-9e0c8ea57ac1" xsi:nil="true"/>
    <Teachers xmlns="3a7bb896-b877-4fc5-9c26-9e0c8ea57ac1">
      <UserInfo>
        <DisplayName/>
        <AccountId xsi:nil="true"/>
        <AccountType/>
      </UserInfo>
    </Teachers>
    <AppVersion xmlns="3a7bb896-b877-4fc5-9c26-9e0c8ea57ac1" xsi:nil="true"/>
    <LMS_Mappings xmlns="3a7bb896-b877-4fc5-9c26-9e0c8ea57ac1" xsi:nil="true"/>
    <Invited_Teachers xmlns="3a7bb896-b877-4fc5-9c26-9e0c8ea57ac1" xsi:nil="true"/>
    <DefaultSectionNames xmlns="3a7bb896-b877-4fc5-9c26-9e0c8ea57ac1" xsi:nil="true"/>
    <Is_Collaboration_Space_Locked xmlns="3a7bb896-b877-4fc5-9c26-9e0c8ea57ac1" xsi:nil="true"/>
    <Teams_Channel_Section_Location xmlns="3a7bb896-b877-4fc5-9c26-9e0c8ea57ac1" xsi:nil="true"/>
    <Self_Registration_Enabled xmlns="3a7bb896-b877-4fc5-9c26-9e0c8ea57ac1" xsi:nil="true"/>
    <FolderType xmlns="3a7bb896-b877-4fc5-9c26-9e0c8ea57ac1" xsi:nil="true"/>
    <_activity xmlns="3a7bb896-b877-4fc5-9c26-9e0c8ea57ac1" xsi:nil="true"/>
    <NotebookType xmlns="3a7bb896-b877-4fc5-9c26-9e0c8ea57ac1" xsi:nil="true"/>
    <Student_Groups xmlns="3a7bb896-b877-4fc5-9c26-9e0c8ea57ac1">
      <UserInfo>
        <DisplayName/>
        <AccountId xsi:nil="true"/>
        <AccountType/>
      </UserInfo>
    </Student_Groups>
    <Distribution_Groups xmlns="3a7bb896-b877-4fc5-9c26-9e0c8ea57ac1" xsi:nil="true"/>
    <TeamsChannelId xmlns="3a7bb896-b877-4fc5-9c26-9e0c8ea57ac1" xsi:nil="true"/>
    <IsNotebookLocked xmlns="3a7bb896-b877-4fc5-9c26-9e0c8ea57ac1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2C7DB16464EA14FBF6B42F82D30DF81" ma:contentTypeVersion="39" ma:contentTypeDescription="Utwórz nowy dokument." ma:contentTypeScope="" ma:versionID="66640f4cbf34ac64a1f4fb34785b3ccd">
  <xsd:schema xmlns:xsd="http://www.w3.org/2001/XMLSchema" xmlns:xs="http://www.w3.org/2001/XMLSchema" xmlns:p="http://schemas.microsoft.com/office/2006/metadata/properties" xmlns:ns3="3a7bb896-b877-4fc5-9c26-9e0c8ea57ac1" xmlns:ns4="d4da89b6-8039-465a-bebe-281e6191db8d" targetNamespace="http://schemas.microsoft.com/office/2006/metadata/properties" ma:root="true" ma:fieldsID="196485ad78d08d68e96a396c2b822c02" ns3:_="" ns4:_="">
    <xsd:import namespace="3a7bb896-b877-4fc5-9c26-9e0c8ea57ac1"/>
    <xsd:import namespace="d4da89b6-8039-465a-bebe-281e6191db8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NotebookType" minOccurs="0"/>
                <xsd:element ref="ns3:FolderType" minOccurs="0"/>
                <xsd:element ref="ns3:CultureName" minOccurs="0"/>
                <xsd:element ref="ns3:AppVersion" minOccurs="0"/>
                <xsd:element ref="ns3:TeamsChannelId" minOccurs="0"/>
                <xsd:element ref="ns3:Owner" minOccurs="0"/>
                <xsd:element ref="ns3:Math_Settings" minOccurs="0"/>
                <xsd:element ref="ns3:DefaultSectionNames" minOccurs="0"/>
                <xsd:element ref="ns3:Templates" minOccurs="0"/>
                <xsd:element ref="ns3:Teachers" minOccurs="0"/>
                <xsd:element ref="ns3:Students" minOccurs="0"/>
                <xsd:element ref="ns3:Student_Groups" minOccurs="0"/>
                <xsd:element ref="ns3:Distribution_Groups" minOccurs="0"/>
                <xsd:element ref="ns3:LMS_Mapping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3:IsNotebookLock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LengthInSeconds" minOccurs="0"/>
                <xsd:element ref="ns3:_activity" minOccurs="0"/>
                <xsd:element ref="ns3:Teams_Channel_Section_Location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7bb896-b877-4fc5-9c26-9e0c8ea57a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NotebookType" ma:index="10" nillable="true" ma:displayName="Notebook Type" ma:internalName="NotebookType">
      <xsd:simpleType>
        <xsd:restriction base="dms:Text"/>
      </xsd:simpleType>
    </xsd:element>
    <xsd:element name="FolderType" ma:index="11" nillable="true" ma:displayName="Folder Type" ma:internalName="FolderType">
      <xsd:simpleType>
        <xsd:restriction base="dms:Text"/>
      </xsd:simpleType>
    </xsd:element>
    <xsd:element name="CultureName" ma:index="12" nillable="true" ma:displayName="Culture Name" ma:internalName="CultureName">
      <xsd:simpleType>
        <xsd:restriction base="dms:Text"/>
      </xsd:simpleType>
    </xsd:element>
    <xsd:element name="AppVersion" ma:index="13" nillable="true" ma:displayName="App Version" ma:internalName="AppVersion">
      <xsd:simpleType>
        <xsd:restriction base="dms:Text"/>
      </xsd:simpleType>
    </xsd:element>
    <xsd:element name="TeamsChannelId" ma:index="14" nillable="true" ma:displayName="Teams Channel Id" ma:internalName="TeamsChannelId">
      <xsd:simpleType>
        <xsd:restriction base="dms:Text"/>
      </xsd:simpleType>
    </xsd:element>
    <xsd:element name="Owner" ma:index="15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16" nillable="true" ma:displayName="Math Settings" ma:internalName="Math_Settings">
      <xsd:simpleType>
        <xsd:restriction base="dms:Text"/>
      </xsd:simpleType>
    </xsd:element>
    <xsd:element name="DefaultSectionNames" ma:index="17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8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19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20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21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22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23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24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5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6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27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8" nillable="true" ma:displayName="Is Collaboration Space Locked" ma:internalName="Is_Collaboration_Space_Locked">
      <xsd:simpleType>
        <xsd:restriction base="dms:Boolean"/>
      </xsd:simpleType>
    </xsd:element>
    <xsd:element name="IsNotebookLocked" ma:index="29" nillable="true" ma:displayName="Is Notebook Locked" ma:internalName="IsNotebookLocked">
      <xsd:simpleType>
        <xsd:restriction base="dms:Boolean"/>
      </xsd:simpleType>
    </xsd:element>
    <xsd:element name="MediaServiceAutoKeyPoints" ma:index="3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3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36" nillable="true" ma:displayName="Tags" ma:internalName="MediaServiceAutoTags" ma:readOnly="true">
      <xsd:simpleType>
        <xsd:restriction base="dms:Text"/>
      </xsd:simpleType>
    </xsd:element>
    <xsd:element name="MediaServiceGenerationTime" ma:index="3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3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40" nillable="true" ma:displayName="Location" ma:internalName="MediaServiceLocation" ma:readOnly="true">
      <xsd:simpleType>
        <xsd:restriction base="dms:Text"/>
      </xsd:simpleType>
    </xsd:element>
    <xsd:element name="MediaLengthInSeconds" ma:index="41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42" nillable="true" ma:displayName="_activity" ma:hidden="true" ma:internalName="_activity">
      <xsd:simpleType>
        <xsd:restriction base="dms:Note"/>
      </xsd:simpleType>
    </xsd:element>
    <xsd:element name="Teams_Channel_Section_Location" ma:index="43" nillable="true" ma:displayName="Teams Channel Section Location" ma:internalName="Teams_Channel_Section_Location">
      <xsd:simpleType>
        <xsd:restriction base="dms:Text"/>
      </xsd:simpleType>
    </xsd:element>
    <xsd:element name="MediaServiceObjectDetectorVersions" ma:index="4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45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4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da89b6-8039-465a-bebe-281e6191db8d" elementFormDefault="qualified">
    <xsd:import namespace="http://schemas.microsoft.com/office/2006/documentManagement/types"/>
    <xsd:import namespace="http://schemas.microsoft.com/office/infopath/2007/PartnerControls"/>
    <xsd:element name="SharedWithUsers" ma:index="30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1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32" nillable="true" ma:displayName="Skrót wskazówki dotyczącej udostępniania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E2ACD6F-0090-4B98-A176-A360119E5134}">
  <ds:schemaRefs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purl.org/dc/dcmitype/"/>
    <ds:schemaRef ds:uri="http://schemas.microsoft.com/office/2006/documentManagement/types"/>
    <ds:schemaRef ds:uri="3a7bb896-b877-4fc5-9c26-9e0c8ea57ac1"/>
    <ds:schemaRef ds:uri="http://purl.org/dc/elements/1.1/"/>
    <ds:schemaRef ds:uri="http://schemas.microsoft.com/office/2006/metadata/properties"/>
    <ds:schemaRef ds:uri="d4da89b6-8039-465a-bebe-281e6191db8d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469AB4A-098A-4FCE-B7B8-BD9FE6010D6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a7bb896-b877-4fc5-9c26-9e0c8ea57ac1"/>
    <ds:schemaRef ds:uri="d4da89b6-8039-465a-bebe-281e6191db8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61C43EB-8BF2-4597-8117-902219A8D53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FERS_Systemy_Prezentacja_Szablon</Template>
  <TotalTime>226</TotalTime>
  <Words>2649</Words>
  <Application>Microsoft Office PowerPoint</Application>
  <PresentationFormat>Panoramiczny</PresentationFormat>
  <Paragraphs>504</Paragraphs>
  <Slides>54</Slides>
  <Notes>0</Notes>
  <HiddenSlides>0</HiddenSlides>
  <MMClips>0</MMClips>
  <ScaleCrop>false</ScaleCrop>
  <HeadingPairs>
    <vt:vector size="8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0</vt:i4>
      </vt:variant>
      <vt:variant>
        <vt:lpstr>Tytuły slajdów</vt:lpstr>
      </vt:variant>
      <vt:variant>
        <vt:i4>54</vt:i4>
      </vt:variant>
    </vt:vector>
  </HeadingPairs>
  <TitlesOfParts>
    <vt:vector size="62" baseType="lpstr">
      <vt:lpstr>Arial</vt:lpstr>
      <vt:lpstr>Calibri</vt:lpstr>
      <vt:lpstr>Calibri Light</vt:lpstr>
      <vt:lpstr>Courier New</vt:lpstr>
      <vt:lpstr>Times New Roman</vt:lpstr>
      <vt:lpstr>Verdana</vt:lpstr>
      <vt:lpstr>Wingdings</vt:lpstr>
      <vt:lpstr>Motyw pakietu Office</vt:lpstr>
      <vt:lpstr>Zrównoważony Kampus SGGW –  - kształcenie na rzecz branż kluczowych</vt:lpstr>
      <vt:lpstr>Systemy technologiczne w produkcji potraw</vt:lpstr>
      <vt:lpstr>Cele zajęć</vt:lpstr>
      <vt:lpstr>Czym jest formowanie produktów spożywczych?</vt:lpstr>
      <vt:lpstr>Gdzie stosuje się formowanie?</vt:lpstr>
      <vt:lpstr>Dlaczego automatyzujemy formowanie?</vt:lpstr>
      <vt:lpstr>Podział maszyn formujących</vt:lpstr>
      <vt:lpstr>Formowanie wyrobów jednorodnych</vt:lpstr>
      <vt:lpstr>Walcarki — zasada działania</vt:lpstr>
      <vt:lpstr>Rodzaje walcarek</vt:lpstr>
      <vt:lpstr>Walcarka walcowa</vt:lpstr>
      <vt:lpstr>Walcarka rolkowa</vt:lpstr>
      <vt:lpstr>Walcarka taśmowa</vt:lpstr>
      <vt:lpstr>Wykrawarki — zasada działania</vt:lpstr>
      <vt:lpstr>Wykrawanie — zalety i ograniczenia</vt:lpstr>
      <vt:lpstr>Przykłady zastosowania wykrawarek</vt:lpstr>
      <vt:lpstr>Formierki jedno- i dwuwalcowe</vt:lpstr>
      <vt:lpstr>Formierka jednowalcowa</vt:lpstr>
      <vt:lpstr>Formierka dwuwalcowa</vt:lpstr>
      <vt:lpstr>Wytłaczanie — zasada działania</vt:lpstr>
      <vt:lpstr>Rodzaje wytłaczarek</vt:lpstr>
      <vt:lpstr>Przykłady produktów wytwarzanych przez wytłaczanie</vt:lpstr>
      <vt:lpstr>Wytłaczarka tłokowa</vt:lpstr>
      <vt:lpstr>Wytłaczarka ślimakowa</vt:lpstr>
      <vt:lpstr>Wytłaczanie makaronu</vt:lpstr>
      <vt:lpstr>Wytłaczarka wielowalcowa</vt:lpstr>
      <vt:lpstr>FORMOWANIE WYROBÓW WIELOWARSTWOWYCH</vt:lpstr>
      <vt:lpstr>Laminowanie ciasta</vt:lpstr>
      <vt:lpstr>Dlaczego siła nacisku jest ważna?</vt:lpstr>
      <vt:lpstr>Metody formowania wyrobów wielowarstwowych</vt:lpstr>
      <vt:lpstr>Metoda „wszystko w jednym”</vt:lpstr>
      <vt:lpstr>Metoda przekładania</vt:lpstr>
      <vt:lpstr>Metoda zwijania</vt:lpstr>
      <vt:lpstr>Metoda składania</vt:lpstr>
      <vt:lpstr>Łączenie wielu warstw — aktywne rolki</vt:lpstr>
      <vt:lpstr>FORMOWANIE WYROBÓW WIELORODNYCH / NADZIEWANYCH</vt:lpstr>
      <vt:lpstr>Formowanie wyrobu dwurodnego</vt:lpstr>
      <vt:lpstr>Co decyduje o prawidłowym formowaniu?</vt:lpstr>
      <vt:lpstr>KOEKSTRUZJA I FORMOWANIE DELIKATNYCH STRUKTUR</vt:lpstr>
      <vt:lpstr>Dlaczego formowanie delikatnych struktur jest trudne?</vt:lpstr>
      <vt:lpstr>Automat formujący Rheon Cornucopia KN 100</vt:lpstr>
      <vt:lpstr>Trzy główne etapy formowania</vt:lpstr>
      <vt:lpstr>Budowa automatu formującego</vt:lpstr>
      <vt:lpstr>Sekcje automatu formującego</vt:lpstr>
      <vt:lpstr>Sekcja przepływu mas</vt:lpstr>
      <vt:lpstr>Sekcja nadawania kształtu</vt:lpstr>
      <vt:lpstr>Układ plastyfikujący</vt:lpstr>
      <vt:lpstr>Podział formy ciągłej</vt:lpstr>
      <vt:lpstr>Systemy odcinania</vt:lpstr>
      <vt:lpstr>Migawkowy system odcinania</vt:lpstr>
      <vt:lpstr>Dyskowy system odcinania</vt:lpstr>
      <vt:lpstr>Strunowy i gilotynowy system odcinania</vt:lpstr>
      <vt:lpstr>Transport uformowanych produktów</vt:lpstr>
      <vt:lpstr>Autor utworu: Arkadiusz Szpicer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Zrównoważony Kampus SGGW –  - kształcenie na rzecz branż kluczowych</dc:title>
  <dc:creator>Weronika Bińkowska</dc:creator>
  <cp:lastModifiedBy>Beata Grzesiak</cp:lastModifiedBy>
  <cp:revision>8</cp:revision>
  <cp:lastPrinted>2024-05-21T11:11:19Z</cp:lastPrinted>
  <dcterms:created xsi:type="dcterms:W3CDTF">2026-08-06T10:48:19Z</dcterms:created>
  <dcterms:modified xsi:type="dcterms:W3CDTF">2026-10-01T08:37:44Z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0x010100A2C7DB16464EA14FBF6B42F82D30DF81</vt:lpwstr>
  </property>
</Properties>
</file>