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notesMasterIdLst>
    <p:notesMasterId r:id="rId48"/>
  </p:notesMasterIdLst>
  <p:sldIdLst>
    <p:sldId id="295" r:id="rId5"/>
    <p:sldId id="297" r:id="rId6"/>
    <p:sldId id="298" r:id="rId7"/>
    <p:sldId id="299" r:id="rId8"/>
    <p:sldId id="300" r:id="rId9"/>
    <p:sldId id="301" r:id="rId10"/>
    <p:sldId id="302" r:id="rId11"/>
    <p:sldId id="303" r:id="rId12"/>
    <p:sldId id="304" r:id="rId13"/>
    <p:sldId id="305" r:id="rId14"/>
    <p:sldId id="306" r:id="rId15"/>
    <p:sldId id="307" r:id="rId16"/>
    <p:sldId id="308" r:id="rId17"/>
    <p:sldId id="309" r:id="rId18"/>
    <p:sldId id="310" r:id="rId19"/>
    <p:sldId id="311" r:id="rId20"/>
    <p:sldId id="312" r:id="rId21"/>
    <p:sldId id="313" r:id="rId22"/>
    <p:sldId id="314" r:id="rId23"/>
    <p:sldId id="315" r:id="rId24"/>
    <p:sldId id="316" r:id="rId25"/>
    <p:sldId id="317" r:id="rId26"/>
    <p:sldId id="318" r:id="rId27"/>
    <p:sldId id="319" r:id="rId28"/>
    <p:sldId id="320" r:id="rId29"/>
    <p:sldId id="321" r:id="rId30"/>
    <p:sldId id="322" r:id="rId31"/>
    <p:sldId id="323" r:id="rId32"/>
    <p:sldId id="324" r:id="rId33"/>
    <p:sldId id="325" r:id="rId34"/>
    <p:sldId id="326" r:id="rId35"/>
    <p:sldId id="327" r:id="rId36"/>
    <p:sldId id="328" r:id="rId37"/>
    <p:sldId id="329" r:id="rId38"/>
    <p:sldId id="330" r:id="rId39"/>
    <p:sldId id="331" r:id="rId40"/>
    <p:sldId id="332" r:id="rId41"/>
    <p:sldId id="333" r:id="rId42"/>
    <p:sldId id="334" r:id="rId43"/>
    <p:sldId id="335" r:id="rId44"/>
    <p:sldId id="336" r:id="rId45"/>
    <p:sldId id="337" r:id="rId46"/>
    <p:sldId id="296" r:id="rId47"/>
  </p:sldIdLst>
  <p:sldSz cx="12192000" cy="6858000"/>
  <p:notesSz cx="6858000" cy="9144000"/>
  <p:defaultTextStyle>
    <a:defPPr>
      <a:defRPr lang="pl-P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37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Maciej Czubiński" initials="MC" lastIdx="0" clrIdx="0">
    <p:extLst>
      <p:ext uri="{19B8F6BF-5375-455C-9EA6-DF929625EA0E}">
        <p15:presenceInfo xmlns:p15="http://schemas.microsoft.com/office/powerpoint/2012/main" userId="S-1-5-21-1876378279-2925438744-434655709-12553" providerId="AD"/>
      </p:ext>
    </p:extLst>
  </p:cmAuthor>
  <p:cmAuthor id="2" name="Justyna Sienkiewicz" initials="JS" lastIdx="1" clrIdx="1">
    <p:extLst>
      <p:ext uri="{19B8F6BF-5375-455C-9EA6-DF929625EA0E}">
        <p15:presenceInfo xmlns:p15="http://schemas.microsoft.com/office/powerpoint/2012/main" userId="S-1-5-21-1876378279-2925438744-434655709-57083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99"/>
    <a:srgbClr val="FF6B6B"/>
    <a:srgbClr val="6BB1E2"/>
    <a:srgbClr val="C5521C"/>
    <a:srgbClr val="4DB05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 pośredni 2 — Ak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Bez stylu, siatka tabeli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C083E6E3-FA7D-4D7B-A595-EF9225AFEA82}" styleName="Styl jasny 1 — Akcent 3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2214" autoAdjust="0"/>
  </p:normalViewPr>
  <p:slideViewPr>
    <p:cSldViewPr snapToGrid="0" showGuides="1">
      <p:cViewPr varScale="1">
        <p:scale>
          <a:sx n="102" d="100"/>
          <a:sy n="102" d="100"/>
        </p:scale>
        <p:origin x="954" y="102"/>
      </p:cViewPr>
      <p:guideLst>
        <p:guide orient="horz" pos="2137"/>
        <p:guide pos="384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9" Type="http://schemas.openxmlformats.org/officeDocument/2006/relationships/slide" Target="slides/slide35.xml"/><Relationship Id="rId21" Type="http://schemas.openxmlformats.org/officeDocument/2006/relationships/slide" Target="slides/slide17.xml"/><Relationship Id="rId34" Type="http://schemas.openxmlformats.org/officeDocument/2006/relationships/slide" Target="slides/slide30.xml"/><Relationship Id="rId42" Type="http://schemas.openxmlformats.org/officeDocument/2006/relationships/slide" Target="slides/slide38.xml"/><Relationship Id="rId47" Type="http://schemas.openxmlformats.org/officeDocument/2006/relationships/slide" Target="slides/slide43.xml"/><Relationship Id="rId50" Type="http://schemas.openxmlformats.org/officeDocument/2006/relationships/presProps" Target="presProps.xml"/><Relationship Id="rId7" Type="http://schemas.openxmlformats.org/officeDocument/2006/relationships/slide" Target="slides/slide3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9" Type="http://schemas.openxmlformats.org/officeDocument/2006/relationships/slide" Target="slides/slide25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slide" Target="slides/slide28.xml"/><Relationship Id="rId37" Type="http://schemas.openxmlformats.org/officeDocument/2006/relationships/slide" Target="slides/slide33.xml"/><Relationship Id="rId40" Type="http://schemas.openxmlformats.org/officeDocument/2006/relationships/slide" Target="slides/slide36.xml"/><Relationship Id="rId45" Type="http://schemas.openxmlformats.org/officeDocument/2006/relationships/slide" Target="slides/slide41.xml"/><Relationship Id="rId53" Type="http://schemas.openxmlformats.org/officeDocument/2006/relationships/tableStyles" Target="tableStyles.xml"/><Relationship Id="rId5" Type="http://schemas.openxmlformats.org/officeDocument/2006/relationships/slide" Target="slides/slide1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slide" Target="slides/slide27.xml"/><Relationship Id="rId44" Type="http://schemas.openxmlformats.org/officeDocument/2006/relationships/slide" Target="slides/slide40.xml"/><Relationship Id="rId52" Type="http://schemas.openxmlformats.org/officeDocument/2006/relationships/theme" Target="theme/theme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Relationship Id="rId35" Type="http://schemas.openxmlformats.org/officeDocument/2006/relationships/slide" Target="slides/slide31.xml"/><Relationship Id="rId43" Type="http://schemas.openxmlformats.org/officeDocument/2006/relationships/slide" Target="slides/slide39.xml"/><Relationship Id="rId48" Type="http://schemas.openxmlformats.org/officeDocument/2006/relationships/notesMaster" Target="notesMasters/notesMaster1.xml"/><Relationship Id="rId8" Type="http://schemas.openxmlformats.org/officeDocument/2006/relationships/slide" Target="slides/slide4.xml"/><Relationship Id="rId51" Type="http://schemas.openxmlformats.org/officeDocument/2006/relationships/viewProps" Target="viewProps.xml"/><Relationship Id="rId3" Type="http://schemas.openxmlformats.org/officeDocument/2006/relationships/customXml" Target="../customXml/item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slide" Target="slides/slide29.xml"/><Relationship Id="rId38" Type="http://schemas.openxmlformats.org/officeDocument/2006/relationships/slide" Target="slides/slide34.xml"/><Relationship Id="rId46" Type="http://schemas.openxmlformats.org/officeDocument/2006/relationships/slide" Target="slides/slide42.xml"/><Relationship Id="rId20" Type="http://schemas.openxmlformats.org/officeDocument/2006/relationships/slide" Target="slides/slide16.xml"/><Relationship Id="rId41" Type="http://schemas.openxmlformats.org/officeDocument/2006/relationships/slide" Target="slides/slide37.xml"/><Relationship Id="rId54" Type="http://schemas.microsoft.com/office/2016/11/relationships/changesInfo" Target="changesInfos/changesInfo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slide" Target="slides/slide32.xml"/><Relationship Id="rId49" Type="http://schemas.openxmlformats.org/officeDocument/2006/relationships/commentAuthors" Target="commentAuthor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Weronika Bińkowska" userId="35d0cf25-24f6-4e2d-83be-81582afcfd4d" providerId="ADAL" clId="{86E2D0CA-B2A2-41F0-A1D9-349E4B779FAE}"/>
    <pc:docChg chg="custSel addSld delSld modSld">
      <pc:chgData name="Weronika Bińkowska" userId="35d0cf25-24f6-4e2d-83be-81582afcfd4d" providerId="ADAL" clId="{86E2D0CA-B2A2-41F0-A1D9-349E4B779FAE}" dt="2026-09-18T08:12:05.553" v="112" actId="20577"/>
      <pc:docMkLst>
        <pc:docMk/>
      </pc:docMkLst>
      <pc:sldChg chg="modSp mod">
        <pc:chgData name="Weronika Bińkowska" userId="35d0cf25-24f6-4e2d-83be-81582afcfd4d" providerId="ADAL" clId="{86E2D0CA-B2A2-41F0-A1D9-349E4B779FAE}" dt="2026-08-06T10:43:07.790" v="2"/>
        <pc:sldMkLst>
          <pc:docMk/>
          <pc:sldMk cId="925041678" sldId="297"/>
        </pc:sldMkLst>
      </pc:sldChg>
      <pc:sldChg chg="new">
        <pc:chgData name="Weronika Bińkowska" userId="35d0cf25-24f6-4e2d-83be-81582afcfd4d" providerId="ADAL" clId="{86E2D0CA-B2A2-41F0-A1D9-349E4B779FAE}" dt="2026-08-06T10:44:24.400" v="5" actId="680"/>
        <pc:sldMkLst>
          <pc:docMk/>
          <pc:sldMk cId="1343187911" sldId="298"/>
        </pc:sldMkLst>
      </pc:sldChg>
      <pc:sldChg chg="modSp mod">
        <pc:chgData name="Weronika Bińkowska" userId="35d0cf25-24f6-4e2d-83be-81582afcfd4d" providerId="ADAL" clId="{86E2D0CA-B2A2-41F0-A1D9-349E4B779FAE}" dt="2026-09-18T08:06:38.974" v="16" actId="27636"/>
        <pc:sldMkLst>
          <pc:docMk/>
          <pc:sldMk cId="3833854956" sldId="299"/>
        </pc:sldMkLst>
        <pc:spChg chg="mod">
          <ac:chgData name="Weronika Bińkowska" userId="35d0cf25-24f6-4e2d-83be-81582afcfd4d" providerId="ADAL" clId="{86E2D0CA-B2A2-41F0-A1D9-349E4B779FAE}" dt="2026-09-18T08:06:38.974" v="16" actId="27636"/>
          <ac:spMkLst>
            <pc:docMk/>
            <pc:sldMk cId="3833854956" sldId="299"/>
            <ac:spMk id="3" creationId="{358ADBEE-74AF-FC38-7A10-D14DF9CAF84C}"/>
          </ac:spMkLst>
        </pc:spChg>
      </pc:sldChg>
      <pc:sldChg chg="modSp mod">
        <pc:chgData name="Weronika Bińkowska" userId="35d0cf25-24f6-4e2d-83be-81582afcfd4d" providerId="ADAL" clId="{86E2D0CA-B2A2-41F0-A1D9-349E4B779FAE}" dt="2026-09-18T08:05:55.742" v="7" actId="20577"/>
        <pc:sldMkLst>
          <pc:docMk/>
          <pc:sldMk cId="955085120" sldId="300"/>
        </pc:sldMkLst>
        <pc:spChg chg="mod">
          <ac:chgData name="Weronika Bińkowska" userId="35d0cf25-24f6-4e2d-83be-81582afcfd4d" providerId="ADAL" clId="{86E2D0CA-B2A2-41F0-A1D9-349E4B779FAE}" dt="2026-09-18T08:05:55.742" v="7" actId="20577"/>
          <ac:spMkLst>
            <pc:docMk/>
            <pc:sldMk cId="955085120" sldId="300"/>
            <ac:spMk id="3" creationId="{358ADBEE-74AF-FC38-7A10-D14DF9CAF84C}"/>
          </ac:spMkLst>
        </pc:spChg>
      </pc:sldChg>
      <pc:sldChg chg="modSp mod">
        <pc:chgData name="Weronika Bińkowska" userId="35d0cf25-24f6-4e2d-83be-81582afcfd4d" providerId="ADAL" clId="{86E2D0CA-B2A2-41F0-A1D9-349E4B779FAE}" dt="2026-09-18T08:06:02.957" v="9" actId="27636"/>
        <pc:sldMkLst>
          <pc:docMk/>
          <pc:sldMk cId="2442385651" sldId="301"/>
        </pc:sldMkLst>
        <pc:spChg chg="mod">
          <ac:chgData name="Weronika Bińkowska" userId="35d0cf25-24f6-4e2d-83be-81582afcfd4d" providerId="ADAL" clId="{86E2D0CA-B2A2-41F0-A1D9-349E4B779FAE}" dt="2026-09-18T08:06:02.957" v="9" actId="27636"/>
          <ac:spMkLst>
            <pc:docMk/>
            <pc:sldMk cId="2442385651" sldId="301"/>
            <ac:spMk id="3" creationId="{358ADBEE-74AF-FC38-7A10-D14DF9CAF84C}"/>
          </ac:spMkLst>
        </pc:spChg>
      </pc:sldChg>
      <pc:sldChg chg="modSp mod">
        <pc:chgData name="Weronika Bińkowska" userId="35d0cf25-24f6-4e2d-83be-81582afcfd4d" providerId="ADAL" clId="{86E2D0CA-B2A2-41F0-A1D9-349E4B779FAE}" dt="2026-09-18T08:06:07.406" v="10" actId="20577"/>
        <pc:sldMkLst>
          <pc:docMk/>
          <pc:sldMk cId="2562819222" sldId="302"/>
        </pc:sldMkLst>
        <pc:spChg chg="mod">
          <ac:chgData name="Weronika Bińkowska" userId="35d0cf25-24f6-4e2d-83be-81582afcfd4d" providerId="ADAL" clId="{86E2D0CA-B2A2-41F0-A1D9-349E4B779FAE}" dt="2026-09-18T08:06:07.406" v="10" actId="20577"/>
          <ac:spMkLst>
            <pc:docMk/>
            <pc:sldMk cId="2562819222" sldId="302"/>
            <ac:spMk id="3" creationId="{358ADBEE-74AF-FC38-7A10-D14DF9CAF84C}"/>
          </ac:spMkLst>
        </pc:spChg>
      </pc:sldChg>
      <pc:sldChg chg="modSp mod">
        <pc:chgData name="Weronika Bińkowska" userId="35d0cf25-24f6-4e2d-83be-81582afcfd4d" providerId="ADAL" clId="{86E2D0CA-B2A2-41F0-A1D9-349E4B779FAE}" dt="2026-09-18T08:06:15.605" v="12" actId="20577"/>
        <pc:sldMkLst>
          <pc:docMk/>
          <pc:sldMk cId="1492429519" sldId="303"/>
        </pc:sldMkLst>
        <pc:spChg chg="mod">
          <ac:chgData name="Weronika Bińkowska" userId="35d0cf25-24f6-4e2d-83be-81582afcfd4d" providerId="ADAL" clId="{86E2D0CA-B2A2-41F0-A1D9-349E4B779FAE}" dt="2026-09-18T08:06:15.605" v="12" actId="20577"/>
          <ac:spMkLst>
            <pc:docMk/>
            <pc:sldMk cId="1492429519" sldId="303"/>
            <ac:spMk id="3" creationId="{358ADBEE-74AF-FC38-7A10-D14DF9CAF84C}"/>
          </ac:spMkLst>
        </pc:spChg>
      </pc:sldChg>
      <pc:sldChg chg="modSp mod">
        <pc:chgData name="Weronika Bińkowska" userId="35d0cf25-24f6-4e2d-83be-81582afcfd4d" providerId="ADAL" clId="{86E2D0CA-B2A2-41F0-A1D9-349E4B779FAE}" dt="2026-09-18T08:06:19.924" v="14" actId="27636"/>
        <pc:sldMkLst>
          <pc:docMk/>
          <pc:sldMk cId="2426621099" sldId="304"/>
        </pc:sldMkLst>
        <pc:spChg chg="mod">
          <ac:chgData name="Weronika Bińkowska" userId="35d0cf25-24f6-4e2d-83be-81582afcfd4d" providerId="ADAL" clId="{86E2D0CA-B2A2-41F0-A1D9-349E4B779FAE}" dt="2026-09-18T08:06:19.924" v="14" actId="27636"/>
          <ac:spMkLst>
            <pc:docMk/>
            <pc:sldMk cId="2426621099" sldId="304"/>
            <ac:spMk id="3" creationId="{358ADBEE-74AF-FC38-7A10-D14DF9CAF84C}"/>
          </ac:spMkLst>
        </pc:spChg>
      </pc:sldChg>
      <pc:sldChg chg="modSp mod">
        <pc:chgData name="Weronika Bińkowska" userId="35d0cf25-24f6-4e2d-83be-81582afcfd4d" providerId="ADAL" clId="{86E2D0CA-B2A2-41F0-A1D9-349E4B779FAE}" dt="2026-09-18T08:08:21.474" v="40"/>
        <pc:sldMkLst>
          <pc:docMk/>
          <pc:sldMk cId="1418560230" sldId="306"/>
        </pc:sldMkLst>
        <pc:spChg chg="mod">
          <ac:chgData name="Weronika Bińkowska" userId="35d0cf25-24f6-4e2d-83be-81582afcfd4d" providerId="ADAL" clId="{86E2D0CA-B2A2-41F0-A1D9-349E4B779FAE}" dt="2026-09-18T08:08:21.474" v="40"/>
          <ac:spMkLst>
            <pc:docMk/>
            <pc:sldMk cId="1418560230" sldId="306"/>
            <ac:spMk id="3" creationId="{358ADBEE-74AF-FC38-7A10-D14DF9CAF84C}"/>
          </ac:spMkLst>
        </pc:spChg>
      </pc:sldChg>
      <pc:sldChg chg="modSp mod">
        <pc:chgData name="Weronika Bińkowska" userId="35d0cf25-24f6-4e2d-83be-81582afcfd4d" providerId="ADAL" clId="{86E2D0CA-B2A2-41F0-A1D9-349E4B779FAE}" dt="2026-09-18T08:07:49.885" v="30" actId="20577"/>
        <pc:sldMkLst>
          <pc:docMk/>
          <pc:sldMk cId="588508876" sldId="307"/>
        </pc:sldMkLst>
        <pc:spChg chg="mod">
          <ac:chgData name="Weronika Bińkowska" userId="35d0cf25-24f6-4e2d-83be-81582afcfd4d" providerId="ADAL" clId="{86E2D0CA-B2A2-41F0-A1D9-349E4B779FAE}" dt="2026-09-18T08:07:49.885" v="30" actId="20577"/>
          <ac:spMkLst>
            <pc:docMk/>
            <pc:sldMk cId="588508876" sldId="307"/>
            <ac:spMk id="3" creationId="{358ADBEE-74AF-FC38-7A10-D14DF9CAF84C}"/>
          </ac:spMkLst>
        </pc:spChg>
      </pc:sldChg>
      <pc:sldChg chg="modSp mod">
        <pc:chgData name="Weronika Bińkowska" userId="35d0cf25-24f6-4e2d-83be-81582afcfd4d" providerId="ADAL" clId="{86E2D0CA-B2A2-41F0-A1D9-349E4B779FAE}" dt="2026-09-18T08:07:55.478" v="31" actId="20577"/>
        <pc:sldMkLst>
          <pc:docMk/>
          <pc:sldMk cId="3714436943" sldId="308"/>
        </pc:sldMkLst>
        <pc:spChg chg="mod">
          <ac:chgData name="Weronika Bińkowska" userId="35d0cf25-24f6-4e2d-83be-81582afcfd4d" providerId="ADAL" clId="{86E2D0CA-B2A2-41F0-A1D9-349E4B779FAE}" dt="2026-09-18T08:07:55.478" v="31" actId="20577"/>
          <ac:spMkLst>
            <pc:docMk/>
            <pc:sldMk cId="3714436943" sldId="308"/>
            <ac:spMk id="3" creationId="{358ADBEE-74AF-FC38-7A10-D14DF9CAF84C}"/>
          </ac:spMkLst>
        </pc:spChg>
      </pc:sldChg>
      <pc:sldChg chg="modSp mod">
        <pc:chgData name="Weronika Bińkowska" userId="35d0cf25-24f6-4e2d-83be-81582afcfd4d" providerId="ADAL" clId="{86E2D0CA-B2A2-41F0-A1D9-349E4B779FAE}" dt="2026-09-18T08:08:01.652" v="34" actId="20577"/>
        <pc:sldMkLst>
          <pc:docMk/>
          <pc:sldMk cId="3513347701" sldId="309"/>
        </pc:sldMkLst>
        <pc:spChg chg="mod">
          <ac:chgData name="Weronika Bińkowska" userId="35d0cf25-24f6-4e2d-83be-81582afcfd4d" providerId="ADAL" clId="{86E2D0CA-B2A2-41F0-A1D9-349E4B779FAE}" dt="2026-09-18T08:08:01.652" v="34" actId="20577"/>
          <ac:spMkLst>
            <pc:docMk/>
            <pc:sldMk cId="3513347701" sldId="309"/>
            <ac:spMk id="3" creationId="{358ADBEE-74AF-FC38-7A10-D14DF9CAF84C}"/>
          </ac:spMkLst>
        </pc:spChg>
      </pc:sldChg>
      <pc:sldChg chg="modSp mod">
        <pc:chgData name="Weronika Bińkowska" userId="35d0cf25-24f6-4e2d-83be-81582afcfd4d" providerId="ADAL" clId="{86E2D0CA-B2A2-41F0-A1D9-349E4B779FAE}" dt="2026-09-18T08:08:05.599" v="37" actId="27636"/>
        <pc:sldMkLst>
          <pc:docMk/>
          <pc:sldMk cId="1408620949" sldId="310"/>
        </pc:sldMkLst>
        <pc:spChg chg="mod">
          <ac:chgData name="Weronika Bińkowska" userId="35d0cf25-24f6-4e2d-83be-81582afcfd4d" providerId="ADAL" clId="{86E2D0CA-B2A2-41F0-A1D9-349E4B779FAE}" dt="2026-09-18T08:08:05.599" v="37" actId="27636"/>
          <ac:spMkLst>
            <pc:docMk/>
            <pc:sldMk cId="1408620949" sldId="310"/>
            <ac:spMk id="3" creationId="{358ADBEE-74AF-FC38-7A10-D14DF9CAF84C}"/>
          </ac:spMkLst>
        </pc:spChg>
      </pc:sldChg>
      <pc:sldChg chg="modSp mod">
        <pc:chgData name="Weronika Bińkowska" userId="35d0cf25-24f6-4e2d-83be-81582afcfd4d" providerId="ADAL" clId="{86E2D0CA-B2A2-41F0-A1D9-349E4B779FAE}" dt="2026-09-18T08:08:11.431" v="39" actId="27636"/>
        <pc:sldMkLst>
          <pc:docMk/>
          <pc:sldMk cId="723629925" sldId="311"/>
        </pc:sldMkLst>
        <pc:spChg chg="mod">
          <ac:chgData name="Weronika Bińkowska" userId="35d0cf25-24f6-4e2d-83be-81582afcfd4d" providerId="ADAL" clId="{86E2D0CA-B2A2-41F0-A1D9-349E4B779FAE}" dt="2026-09-18T08:08:11.431" v="39" actId="27636"/>
          <ac:spMkLst>
            <pc:docMk/>
            <pc:sldMk cId="723629925" sldId="311"/>
            <ac:spMk id="3" creationId="{358ADBEE-74AF-FC38-7A10-D14DF9CAF84C}"/>
          </ac:spMkLst>
        </pc:spChg>
      </pc:sldChg>
      <pc:sldChg chg="modSp mod">
        <pc:chgData name="Weronika Bińkowska" userId="35d0cf25-24f6-4e2d-83be-81582afcfd4d" providerId="ADAL" clId="{86E2D0CA-B2A2-41F0-A1D9-349E4B779FAE}" dt="2026-09-18T08:08:29.381" v="41" actId="20577"/>
        <pc:sldMkLst>
          <pc:docMk/>
          <pc:sldMk cId="3425980694" sldId="312"/>
        </pc:sldMkLst>
        <pc:spChg chg="mod">
          <ac:chgData name="Weronika Bińkowska" userId="35d0cf25-24f6-4e2d-83be-81582afcfd4d" providerId="ADAL" clId="{86E2D0CA-B2A2-41F0-A1D9-349E4B779FAE}" dt="2026-09-18T08:08:29.381" v="41" actId="20577"/>
          <ac:spMkLst>
            <pc:docMk/>
            <pc:sldMk cId="3425980694" sldId="312"/>
            <ac:spMk id="3" creationId="{358ADBEE-74AF-FC38-7A10-D14DF9CAF84C}"/>
          </ac:spMkLst>
        </pc:spChg>
      </pc:sldChg>
      <pc:sldChg chg="modSp mod">
        <pc:chgData name="Weronika Bińkowska" userId="35d0cf25-24f6-4e2d-83be-81582afcfd4d" providerId="ADAL" clId="{86E2D0CA-B2A2-41F0-A1D9-349E4B779FAE}" dt="2026-09-18T08:08:34.751" v="42" actId="20577"/>
        <pc:sldMkLst>
          <pc:docMk/>
          <pc:sldMk cId="3397998201" sldId="313"/>
        </pc:sldMkLst>
        <pc:spChg chg="mod">
          <ac:chgData name="Weronika Bińkowska" userId="35d0cf25-24f6-4e2d-83be-81582afcfd4d" providerId="ADAL" clId="{86E2D0CA-B2A2-41F0-A1D9-349E4B779FAE}" dt="2026-09-18T08:08:34.751" v="42" actId="20577"/>
          <ac:spMkLst>
            <pc:docMk/>
            <pc:sldMk cId="3397998201" sldId="313"/>
            <ac:spMk id="3" creationId="{358ADBEE-74AF-FC38-7A10-D14DF9CAF84C}"/>
          </ac:spMkLst>
        </pc:spChg>
      </pc:sldChg>
      <pc:sldChg chg="modSp mod">
        <pc:chgData name="Weronika Bińkowska" userId="35d0cf25-24f6-4e2d-83be-81582afcfd4d" providerId="ADAL" clId="{86E2D0CA-B2A2-41F0-A1D9-349E4B779FAE}" dt="2026-09-18T08:08:50.089" v="46" actId="20577"/>
        <pc:sldMkLst>
          <pc:docMk/>
          <pc:sldMk cId="3311157214" sldId="314"/>
        </pc:sldMkLst>
        <pc:spChg chg="mod">
          <ac:chgData name="Weronika Bińkowska" userId="35d0cf25-24f6-4e2d-83be-81582afcfd4d" providerId="ADAL" clId="{86E2D0CA-B2A2-41F0-A1D9-349E4B779FAE}" dt="2026-09-18T08:08:50.089" v="46" actId="20577"/>
          <ac:spMkLst>
            <pc:docMk/>
            <pc:sldMk cId="3311157214" sldId="314"/>
            <ac:spMk id="3" creationId="{358ADBEE-74AF-FC38-7A10-D14DF9CAF84C}"/>
          </ac:spMkLst>
        </pc:spChg>
      </pc:sldChg>
      <pc:sldChg chg="modSp mod">
        <pc:chgData name="Weronika Bińkowska" userId="35d0cf25-24f6-4e2d-83be-81582afcfd4d" providerId="ADAL" clId="{86E2D0CA-B2A2-41F0-A1D9-349E4B779FAE}" dt="2026-09-18T08:08:54.425" v="48" actId="20577"/>
        <pc:sldMkLst>
          <pc:docMk/>
          <pc:sldMk cId="211453063" sldId="315"/>
        </pc:sldMkLst>
        <pc:spChg chg="mod">
          <ac:chgData name="Weronika Bińkowska" userId="35d0cf25-24f6-4e2d-83be-81582afcfd4d" providerId="ADAL" clId="{86E2D0CA-B2A2-41F0-A1D9-349E4B779FAE}" dt="2026-09-18T08:08:54.425" v="48" actId="20577"/>
          <ac:spMkLst>
            <pc:docMk/>
            <pc:sldMk cId="211453063" sldId="315"/>
            <ac:spMk id="3" creationId="{358ADBEE-74AF-FC38-7A10-D14DF9CAF84C}"/>
          </ac:spMkLst>
        </pc:spChg>
      </pc:sldChg>
      <pc:sldChg chg="modSp mod">
        <pc:chgData name="Weronika Bińkowska" userId="35d0cf25-24f6-4e2d-83be-81582afcfd4d" providerId="ADAL" clId="{86E2D0CA-B2A2-41F0-A1D9-349E4B779FAE}" dt="2026-09-18T08:09:00.932" v="51" actId="27636"/>
        <pc:sldMkLst>
          <pc:docMk/>
          <pc:sldMk cId="3933100812" sldId="316"/>
        </pc:sldMkLst>
        <pc:spChg chg="mod">
          <ac:chgData name="Weronika Bińkowska" userId="35d0cf25-24f6-4e2d-83be-81582afcfd4d" providerId="ADAL" clId="{86E2D0CA-B2A2-41F0-A1D9-349E4B779FAE}" dt="2026-09-18T08:09:00.932" v="51" actId="27636"/>
          <ac:spMkLst>
            <pc:docMk/>
            <pc:sldMk cId="3933100812" sldId="316"/>
            <ac:spMk id="3" creationId="{358ADBEE-74AF-FC38-7A10-D14DF9CAF84C}"/>
          </ac:spMkLst>
        </pc:spChg>
      </pc:sldChg>
      <pc:sldChg chg="modSp mod">
        <pc:chgData name="Weronika Bińkowska" userId="35d0cf25-24f6-4e2d-83be-81582afcfd4d" providerId="ADAL" clId="{86E2D0CA-B2A2-41F0-A1D9-349E4B779FAE}" dt="2026-09-18T08:09:05.172" v="52" actId="20577"/>
        <pc:sldMkLst>
          <pc:docMk/>
          <pc:sldMk cId="3922312428" sldId="317"/>
        </pc:sldMkLst>
        <pc:spChg chg="mod">
          <ac:chgData name="Weronika Bińkowska" userId="35d0cf25-24f6-4e2d-83be-81582afcfd4d" providerId="ADAL" clId="{86E2D0CA-B2A2-41F0-A1D9-349E4B779FAE}" dt="2026-09-18T08:09:05.172" v="52" actId="20577"/>
          <ac:spMkLst>
            <pc:docMk/>
            <pc:sldMk cId="3922312428" sldId="317"/>
            <ac:spMk id="3" creationId="{358ADBEE-74AF-FC38-7A10-D14DF9CAF84C}"/>
          </ac:spMkLst>
        </pc:spChg>
      </pc:sldChg>
      <pc:sldChg chg="modSp mod">
        <pc:chgData name="Weronika Bińkowska" userId="35d0cf25-24f6-4e2d-83be-81582afcfd4d" providerId="ADAL" clId="{86E2D0CA-B2A2-41F0-A1D9-349E4B779FAE}" dt="2026-09-18T08:09:11.559" v="55" actId="20577"/>
        <pc:sldMkLst>
          <pc:docMk/>
          <pc:sldMk cId="1081375236" sldId="318"/>
        </pc:sldMkLst>
        <pc:spChg chg="mod">
          <ac:chgData name="Weronika Bińkowska" userId="35d0cf25-24f6-4e2d-83be-81582afcfd4d" providerId="ADAL" clId="{86E2D0CA-B2A2-41F0-A1D9-349E4B779FAE}" dt="2026-09-18T08:09:11.559" v="55" actId="20577"/>
          <ac:spMkLst>
            <pc:docMk/>
            <pc:sldMk cId="1081375236" sldId="318"/>
            <ac:spMk id="3" creationId="{358ADBEE-74AF-FC38-7A10-D14DF9CAF84C}"/>
          </ac:spMkLst>
        </pc:spChg>
      </pc:sldChg>
      <pc:sldChg chg="modSp mod">
        <pc:chgData name="Weronika Bińkowska" userId="35d0cf25-24f6-4e2d-83be-81582afcfd4d" providerId="ADAL" clId="{86E2D0CA-B2A2-41F0-A1D9-349E4B779FAE}" dt="2026-09-18T08:09:17.818" v="56" actId="20577"/>
        <pc:sldMkLst>
          <pc:docMk/>
          <pc:sldMk cId="183153679" sldId="319"/>
        </pc:sldMkLst>
        <pc:spChg chg="mod">
          <ac:chgData name="Weronika Bińkowska" userId="35d0cf25-24f6-4e2d-83be-81582afcfd4d" providerId="ADAL" clId="{86E2D0CA-B2A2-41F0-A1D9-349E4B779FAE}" dt="2026-09-18T08:09:17.818" v="56" actId="20577"/>
          <ac:spMkLst>
            <pc:docMk/>
            <pc:sldMk cId="183153679" sldId="319"/>
            <ac:spMk id="3" creationId="{358ADBEE-74AF-FC38-7A10-D14DF9CAF84C}"/>
          </ac:spMkLst>
        </pc:spChg>
      </pc:sldChg>
      <pc:sldChg chg="modSp mod">
        <pc:chgData name="Weronika Bińkowska" userId="35d0cf25-24f6-4e2d-83be-81582afcfd4d" providerId="ADAL" clId="{86E2D0CA-B2A2-41F0-A1D9-349E4B779FAE}" dt="2026-09-18T08:09:21.013" v="57" actId="20577"/>
        <pc:sldMkLst>
          <pc:docMk/>
          <pc:sldMk cId="262794874" sldId="320"/>
        </pc:sldMkLst>
        <pc:spChg chg="mod">
          <ac:chgData name="Weronika Bińkowska" userId="35d0cf25-24f6-4e2d-83be-81582afcfd4d" providerId="ADAL" clId="{86E2D0CA-B2A2-41F0-A1D9-349E4B779FAE}" dt="2026-09-18T08:09:21.013" v="57" actId="20577"/>
          <ac:spMkLst>
            <pc:docMk/>
            <pc:sldMk cId="262794874" sldId="320"/>
            <ac:spMk id="3" creationId="{358ADBEE-74AF-FC38-7A10-D14DF9CAF84C}"/>
          </ac:spMkLst>
        </pc:spChg>
      </pc:sldChg>
      <pc:sldChg chg="modSp mod">
        <pc:chgData name="Weronika Bińkowska" userId="35d0cf25-24f6-4e2d-83be-81582afcfd4d" providerId="ADAL" clId="{86E2D0CA-B2A2-41F0-A1D9-349E4B779FAE}" dt="2026-09-18T08:09:24.542" v="60" actId="20577"/>
        <pc:sldMkLst>
          <pc:docMk/>
          <pc:sldMk cId="3027393955" sldId="321"/>
        </pc:sldMkLst>
        <pc:spChg chg="mod">
          <ac:chgData name="Weronika Bińkowska" userId="35d0cf25-24f6-4e2d-83be-81582afcfd4d" providerId="ADAL" clId="{86E2D0CA-B2A2-41F0-A1D9-349E4B779FAE}" dt="2026-09-18T08:09:24.542" v="60" actId="20577"/>
          <ac:spMkLst>
            <pc:docMk/>
            <pc:sldMk cId="3027393955" sldId="321"/>
            <ac:spMk id="3" creationId="{358ADBEE-74AF-FC38-7A10-D14DF9CAF84C}"/>
          </ac:spMkLst>
        </pc:spChg>
      </pc:sldChg>
      <pc:sldChg chg="modSp mod">
        <pc:chgData name="Weronika Bińkowska" userId="35d0cf25-24f6-4e2d-83be-81582afcfd4d" providerId="ADAL" clId="{86E2D0CA-B2A2-41F0-A1D9-349E4B779FAE}" dt="2026-09-18T08:09:28.071" v="61" actId="20577"/>
        <pc:sldMkLst>
          <pc:docMk/>
          <pc:sldMk cId="3029963299" sldId="322"/>
        </pc:sldMkLst>
        <pc:spChg chg="mod">
          <ac:chgData name="Weronika Bińkowska" userId="35d0cf25-24f6-4e2d-83be-81582afcfd4d" providerId="ADAL" clId="{86E2D0CA-B2A2-41F0-A1D9-349E4B779FAE}" dt="2026-09-18T08:09:28.071" v="61" actId="20577"/>
          <ac:spMkLst>
            <pc:docMk/>
            <pc:sldMk cId="3029963299" sldId="322"/>
            <ac:spMk id="3" creationId="{358ADBEE-74AF-FC38-7A10-D14DF9CAF84C}"/>
          </ac:spMkLst>
        </pc:spChg>
      </pc:sldChg>
      <pc:sldChg chg="modSp mod">
        <pc:chgData name="Weronika Bińkowska" userId="35d0cf25-24f6-4e2d-83be-81582afcfd4d" providerId="ADAL" clId="{86E2D0CA-B2A2-41F0-A1D9-349E4B779FAE}" dt="2026-09-18T08:09:33.032" v="64" actId="27636"/>
        <pc:sldMkLst>
          <pc:docMk/>
          <pc:sldMk cId="1692172976" sldId="323"/>
        </pc:sldMkLst>
        <pc:spChg chg="mod">
          <ac:chgData name="Weronika Bińkowska" userId="35d0cf25-24f6-4e2d-83be-81582afcfd4d" providerId="ADAL" clId="{86E2D0CA-B2A2-41F0-A1D9-349E4B779FAE}" dt="2026-09-18T08:09:33.032" v="64" actId="27636"/>
          <ac:spMkLst>
            <pc:docMk/>
            <pc:sldMk cId="1692172976" sldId="323"/>
            <ac:spMk id="3" creationId="{358ADBEE-74AF-FC38-7A10-D14DF9CAF84C}"/>
          </ac:spMkLst>
        </pc:spChg>
      </pc:sldChg>
      <pc:sldChg chg="modSp mod">
        <pc:chgData name="Weronika Bińkowska" userId="35d0cf25-24f6-4e2d-83be-81582afcfd4d" providerId="ADAL" clId="{86E2D0CA-B2A2-41F0-A1D9-349E4B779FAE}" dt="2026-09-18T08:09:43.537" v="66" actId="20577"/>
        <pc:sldMkLst>
          <pc:docMk/>
          <pc:sldMk cId="2480820686" sldId="325"/>
        </pc:sldMkLst>
        <pc:spChg chg="mod">
          <ac:chgData name="Weronika Bińkowska" userId="35d0cf25-24f6-4e2d-83be-81582afcfd4d" providerId="ADAL" clId="{86E2D0CA-B2A2-41F0-A1D9-349E4B779FAE}" dt="2026-09-18T08:09:43.537" v="66" actId="20577"/>
          <ac:spMkLst>
            <pc:docMk/>
            <pc:sldMk cId="2480820686" sldId="325"/>
            <ac:spMk id="3" creationId="{358ADBEE-74AF-FC38-7A10-D14DF9CAF84C}"/>
          </ac:spMkLst>
        </pc:spChg>
      </pc:sldChg>
      <pc:sldChg chg="modSp mod">
        <pc:chgData name="Weronika Bińkowska" userId="35d0cf25-24f6-4e2d-83be-81582afcfd4d" providerId="ADAL" clId="{86E2D0CA-B2A2-41F0-A1D9-349E4B779FAE}" dt="2026-09-18T08:09:49.463" v="68" actId="20577"/>
        <pc:sldMkLst>
          <pc:docMk/>
          <pc:sldMk cId="2915344089" sldId="326"/>
        </pc:sldMkLst>
        <pc:spChg chg="mod">
          <ac:chgData name="Weronika Bińkowska" userId="35d0cf25-24f6-4e2d-83be-81582afcfd4d" providerId="ADAL" clId="{86E2D0CA-B2A2-41F0-A1D9-349E4B779FAE}" dt="2026-09-18T08:09:49.463" v="68" actId="20577"/>
          <ac:spMkLst>
            <pc:docMk/>
            <pc:sldMk cId="2915344089" sldId="326"/>
            <ac:spMk id="3" creationId="{358ADBEE-74AF-FC38-7A10-D14DF9CAF84C}"/>
          </ac:spMkLst>
        </pc:spChg>
      </pc:sldChg>
      <pc:sldChg chg="modSp mod">
        <pc:chgData name="Weronika Bińkowska" userId="35d0cf25-24f6-4e2d-83be-81582afcfd4d" providerId="ADAL" clId="{86E2D0CA-B2A2-41F0-A1D9-349E4B779FAE}" dt="2026-09-18T08:10:15.706" v="81" actId="20577"/>
        <pc:sldMkLst>
          <pc:docMk/>
          <pc:sldMk cId="1707951930" sldId="327"/>
        </pc:sldMkLst>
        <pc:spChg chg="mod">
          <ac:chgData name="Weronika Bińkowska" userId="35d0cf25-24f6-4e2d-83be-81582afcfd4d" providerId="ADAL" clId="{86E2D0CA-B2A2-41F0-A1D9-349E4B779FAE}" dt="2026-09-18T08:10:15.706" v="81" actId="20577"/>
          <ac:spMkLst>
            <pc:docMk/>
            <pc:sldMk cId="1707951930" sldId="327"/>
            <ac:spMk id="3" creationId="{358ADBEE-74AF-FC38-7A10-D14DF9CAF84C}"/>
          </ac:spMkLst>
        </pc:spChg>
      </pc:sldChg>
      <pc:sldChg chg="modSp mod">
        <pc:chgData name="Weronika Bińkowska" userId="35d0cf25-24f6-4e2d-83be-81582afcfd4d" providerId="ADAL" clId="{86E2D0CA-B2A2-41F0-A1D9-349E4B779FAE}" dt="2026-09-18T08:10:29.457" v="83" actId="27636"/>
        <pc:sldMkLst>
          <pc:docMk/>
          <pc:sldMk cId="3895165884" sldId="328"/>
        </pc:sldMkLst>
        <pc:spChg chg="mod">
          <ac:chgData name="Weronika Bińkowska" userId="35d0cf25-24f6-4e2d-83be-81582afcfd4d" providerId="ADAL" clId="{86E2D0CA-B2A2-41F0-A1D9-349E4B779FAE}" dt="2026-09-18T08:10:29.457" v="83" actId="27636"/>
          <ac:spMkLst>
            <pc:docMk/>
            <pc:sldMk cId="3895165884" sldId="328"/>
            <ac:spMk id="3" creationId="{358ADBEE-74AF-FC38-7A10-D14DF9CAF84C}"/>
          </ac:spMkLst>
        </pc:spChg>
      </pc:sldChg>
      <pc:sldChg chg="modSp mod">
        <pc:chgData name="Weronika Bińkowska" userId="35d0cf25-24f6-4e2d-83be-81582afcfd4d" providerId="ADAL" clId="{86E2D0CA-B2A2-41F0-A1D9-349E4B779FAE}" dt="2026-09-18T08:10:40.592" v="85" actId="27636"/>
        <pc:sldMkLst>
          <pc:docMk/>
          <pc:sldMk cId="2766736339" sldId="330"/>
        </pc:sldMkLst>
        <pc:spChg chg="mod">
          <ac:chgData name="Weronika Bińkowska" userId="35d0cf25-24f6-4e2d-83be-81582afcfd4d" providerId="ADAL" clId="{86E2D0CA-B2A2-41F0-A1D9-349E4B779FAE}" dt="2026-09-18T08:10:40.592" v="85" actId="27636"/>
          <ac:spMkLst>
            <pc:docMk/>
            <pc:sldMk cId="2766736339" sldId="330"/>
            <ac:spMk id="3" creationId="{358ADBEE-74AF-FC38-7A10-D14DF9CAF84C}"/>
          </ac:spMkLst>
        </pc:spChg>
      </pc:sldChg>
      <pc:sldChg chg="modSp mod">
        <pc:chgData name="Weronika Bińkowska" userId="35d0cf25-24f6-4e2d-83be-81582afcfd4d" providerId="ADAL" clId="{86E2D0CA-B2A2-41F0-A1D9-349E4B779FAE}" dt="2026-09-18T08:10:44.563" v="88" actId="20577"/>
        <pc:sldMkLst>
          <pc:docMk/>
          <pc:sldMk cId="2742708833" sldId="331"/>
        </pc:sldMkLst>
        <pc:spChg chg="mod">
          <ac:chgData name="Weronika Bińkowska" userId="35d0cf25-24f6-4e2d-83be-81582afcfd4d" providerId="ADAL" clId="{86E2D0CA-B2A2-41F0-A1D9-349E4B779FAE}" dt="2026-09-18T08:10:44.563" v="88" actId="20577"/>
          <ac:spMkLst>
            <pc:docMk/>
            <pc:sldMk cId="2742708833" sldId="331"/>
            <ac:spMk id="3" creationId="{358ADBEE-74AF-FC38-7A10-D14DF9CAF84C}"/>
          </ac:spMkLst>
        </pc:spChg>
      </pc:sldChg>
      <pc:sldChg chg="modSp mod">
        <pc:chgData name="Weronika Bińkowska" userId="35d0cf25-24f6-4e2d-83be-81582afcfd4d" providerId="ADAL" clId="{86E2D0CA-B2A2-41F0-A1D9-349E4B779FAE}" dt="2026-09-18T08:10:51.776" v="95" actId="20577"/>
        <pc:sldMkLst>
          <pc:docMk/>
          <pc:sldMk cId="2682265278" sldId="332"/>
        </pc:sldMkLst>
        <pc:spChg chg="mod">
          <ac:chgData name="Weronika Bińkowska" userId="35d0cf25-24f6-4e2d-83be-81582afcfd4d" providerId="ADAL" clId="{86E2D0CA-B2A2-41F0-A1D9-349E4B779FAE}" dt="2026-09-18T08:10:51.776" v="95" actId="20577"/>
          <ac:spMkLst>
            <pc:docMk/>
            <pc:sldMk cId="2682265278" sldId="332"/>
            <ac:spMk id="3" creationId="{358ADBEE-74AF-FC38-7A10-D14DF9CAF84C}"/>
          </ac:spMkLst>
        </pc:spChg>
      </pc:sldChg>
      <pc:sldChg chg="modSp mod">
        <pc:chgData name="Weronika Bińkowska" userId="35d0cf25-24f6-4e2d-83be-81582afcfd4d" providerId="ADAL" clId="{86E2D0CA-B2A2-41F0-A1D9-349E4B779FAE}" dt="2026-09-18T08:10:55.948" v="97" actId="20577"/>
        <pc:sldMkLst>
          <pc:docMk/>
          <pc:sldMk cId="4260061770" sldId="333"/>
        </pc:sldMkLst>
        <pc:spChg chg="mod">
          <ac:chgData name="Weronika Bińkowska" userId="35d0cf25-24f6-4e2d-83be-81582afcfd4d" providerId="ADAL" clId="{86E2D0CA-B2A2-41F0-A1D9-349E4B779FAE}" dt="2026-09-18T08:10:55.948" v="97" actId="20577"/>
          <ac:spMkLst>
            <pc:docMk/>
            <pc:sldMk cId="4260061770" sldId="333"/>
            <ac:spMk id="3" creationId="{358ADBEE-74AF-FC38-7A10-D14DF9CAF84C}"/>
          </ac:spMkLst>
        </pc:spChg>
      </pc:sldChg>
      <pc:sldChg chg="modSp mod">
        <pc:chgData name="Weronika Bińkowska" userId="35d0cf25-24f6-4e2d-83be-81582afcfd4d" providerId="ADAL" clId="{86E2D0CA-B2A2-41F0-A1D9-349E4B779FAE}" dt="2026-09-18T08:11:00.203" v="99" actId="20577"/>
        <pc:sldMkLst>
          <pc:docMk/>
          <pc:sldMk cId="88005377" sldId="334"/>
        </pc:sldMkLst>
        <pc:spChg chg="mod">
          <ac:chgData name="Weronika Bińkowska" userId="35d0cf25-24f6-4e2d-83be-81582afcfd4d" providerId="ADAL" clId="{86E2D0CA-B2A2-41F0-A1D9-349E4B779FAE}" dt="2026-09-18T08:11:00.203" v="99" actId="20577"/>
          <ac:spMkLst>
            <pc:docMk/>
            <pc:sldMk cId="88005377" sldId="334"/>
            <ac:spMk id="3" creationId="{358ADBEE-74AF-FC38-7A10-D14DF9CAF84C}"/>
          </ac:spMkLst>
        </pc:spChg>
      </pc:sldChg>
      <pc:sldChg chg="modSp mod">
        <pc:chgData name="Weronika Bińkowska" userId="35d0cf25-24f6-4e2d-83be-81582afcfd4d" providerId="ADAL" clId="{86E2D0CA-B2A2-41F0-A1D9-349E4B779FAE}" dt="2026-09-18T08:11:04.580" v="100" actId="20577"/>
        <pc:sldMkLst>
          <pc:docMk/>
          <pc:sldMk cId="1665752771" sldId="335"/>
        </pc:sldMkLst>
        <pc:spChg chg="mod">
          <ac:chgData name="Weronika Bińkowska" userId="35d0cf25-24f6-4e2d-83be-81582afcfd4d" providerId="ADAL" clId="{86E2D0CA-B2A2-41F0-A1D9-349E4B779FAE}" dt="2026-09-18T08:11:04.580" v="100" actId="20577"/>
          <ac:spMkLst>
            <pc:docMk/>
            <pc:sldMk cId="1665752771" sldId="335"/>
            <ac:spMk id="3" creationId="{358ADBEE-74AF-FC38-7A10-D14DF9CAF84C}"/>
          </ac:spMkLst>
        </pc:spChg>
      </pc:sldChg>
      <pc:sldChg chg="modSp mod">
        <pc:chgData name="Weronika Bińkowska" userId="35d0cf25-24f6-4e2d-83be-81582afcfd4d" providerId="ADAL" clId="{86E2D0CA-B2A2-41F0-A1D9-349E4B779FAE}" dt="2026-09-18T08:11:37.221" v="108" actId="255"/>
        <pc:sldMkLst>
          <pc:docMk/>
          <pc:sldMk cId="1077966101" sldId="336"/>
        </pc:sldMkLst>
        <pc:spChg chg="mod">
          <ac:chgData name="Weronika Bińkowska" userId="35d0cf25-24f6-4e2d-83be-81582afcfd4d" providerId="ADAL" clId="{86E2D0CA-B2A2-41F0-A1D9-349E4B779FAE}" dt="2026-09-18T08:11:37.221" v="108" actId="255"/>
          <ac:spMkLst>
            <pc:docMk/>
            <pc:sldMk cId="1077966101" sldId="336"/>
            <ac:spMk id="2" creationId="{5AFB8F96-CC88-3892-3254-26B9ECEB66E6}"/>
          </ac:spMkLst>
        </pc:spChg>
        <pc:spChg chg="mod">
          <ac:chgData name="Weronika Bińkowska" userId="35d0cf25-24f6-4e2d-83be-81582afcfd4d" providerId="ADAL" clId="{86E2D0CA-B2A2-41F0-A1D9-349E4B779FAE}" dt="2026-09-18T08:11:11.740" v="104" actId="27636"/>
          <ac:spMkLst>
            <pc:docMk/>
            <pc:sldMk cId="1077966101" sldId="336"/>
            <ac:spMk id="3" creationId="{358ADBEE-74AF-FC38-7A10-D14DF9CAF84C}"/>
          </ac:spMkLst>
        </pc:spChg>
      </pc:sldChg>
      <pc:sldChg chg="modSp mod">
        <pc:chgData name="Weronika Bińkowska" userId="35d0cf25-24f6-4e2d-83be-81582afcfd4d" providerId="ADAL" clId="{86E2D0CA-B2A2-41F0-A1D9-349E4B779FAE}" dt="2026-09-18T08:12:05.553" v="112" actId="20577"/>
        <pc:sldMkLst>
          <pc:docMk/>
          <pc:sldMk cId="3875643487" sldId="337"/>
        </pc:sldMkLst>
        <pc:spChg chg="mod">
          <ac:chgData name="Weronika Bińkowska" userId="35d0cf25-24f6-4e2d-83be-81582afcfd4d" providerId="ADAL" clId="{86E2D0CA-B2A2-41F0-A1D9-349E4B779FAE}" dt="2026-09-18T08:12:05.553" v="112" actId="20577"/>
          <ac:spMkLst>
            <pc:docMk/>
            <pc:sldMk cId="3875643487" sldId="337"/>
            <ac:spMk id="3" creationId="{358ADBEE-74AF-FC38-7A10-D14DF9CAF84C}"/>
          </ac:spMkLst>
        </pc:spChg>
      </pc:sldChg>
    </pc:docChg>
  </pc:docChgLst>
  <pc:docChgLst>
    <pc:chgData name="Arkadiusz Szpicer" userId="abcb335a-400c-41c3-8e9a-e431fc189916" providerId="ADAL" clId="{57324009-502B-404E-BE0A-EB14BB5CC26C}"/>
    <pc:docChg chg="modSld">
      <pc:chgData name="Arkadiusz Szpicer" userId="abcb335a-400c-41c3-8e9a-e431fc189916" providerId="ADAL" clId="{57324009-502B-404E-BE0A-EB14BB5CC26C}" dt="2026-09-29T09:39:14.758" v="67" actId="962"/>
      <pc:docMkLst>
        <pc:docMk/>
      </pc:docMkLst>
      <pc:sldChg chg="modSp">
        <pc:chgData name="Arkadiusz Szpicer" userId="abcb335a-400c-41c3-8e9a-e431fc189916" providerId="ADAL" clId="{57324009-502B-404E-BE0A-EB14BB5CC26C}" dt="2026-09-23T08:46:19.343" v="0" actId="6549"/>
        <pc:sldMkLst>
          <pc:docMk/>
          <pc:sldMk cId="925041678" sldId="297"/>
        </pc:sldMkLst>
        <pc:spChg chg="mod">
          <ac:chgData name="Arkadiusz Szpicer" userId="abcb335a-400c-41c3-8e9a-e431fc189916" providerId="ADAL" clId="{57324009-502B-404E-BE0A-EB14BB5CC26C}" dt="2026-09-23T08:46:19.343" v="0" actId="6549"/>
          <ac:spMkLst>
            <pc:docMk/>
            <pc:sldMk cId="925041678" sldId="297"/>
            <ac:spMk id="6" creationId="{D70DF319-5185-C417-FCF1-B296A50DF71B}"/>
          </ac:spMkLst>
        </pc:spChg>
      </pc:sldChg>
      <pc:sldChg chg="addSp modSp">
        <pc:chgData name="Arkadiusz Szpicer" userId="abcb335a-400c-41c3-8e9a-e431fc189916" providerId="ADAL" clId="{57324009-502B-404E-BE0A-EB14BB5CC26C}" dt="2026-09-29T09:38:39.840" v="59" actId="962"/>
        <pc:sldMkLst>
          <pc:docMk/>
          <pc:sldMk cId="1081375236" sldId="318"/>
        </pc:sldMkLst>
        <pc:spChg chg="add mod">
          <ac:chgData name="Arkadiusz Szpicer" userId="abcb335a-400c-41c3-8e9a-e431fc189916" providerId="ADAL" clId="{57324009-502B-404E-BE0A-EB14BB5CC26C}" dt="2026-09-29T09:38:39.840" v="59" actId="962"/>
          <ac:spMkLst>
            <pc:docMk/>
            <pc:sldMk cId="1081375236" sldId="318"/>
            <ac:spMk id="5" creationId="{34AC8999-34CC-4F28-8AC9-C29D32F362AC}"/>
          </ac:spMkLst>
        </pc:spChg>
        <pc:picChg chg="mod">
          <ac:chgData name="Arkadiusz Szpicer" userId="abcb335a-400c-41c3-8e9a-e431fc189916" providerId="ADAL" clId="{57324009-502B-404E-BE0A-EB14BB5CC26C}" dt="2026-09-23T10:46:52.308" v="2" actId="1076"/>
          <ac:picMkLst>
            <pc:docMk/>
            <pc:sldMk cId="1081375236" sldId="318"/>
            <ac:picMk id="4" creationId="{F908A7AF-53AF-4BCF-95D9-968CA01D787B}"/>
          </ac:picMkLst>
        </pc:picChg>
      </pc:sldChg>
      <pc:sldChg chg="addSp modSp">
        <pc:chgData name="Arkadiusz Szpicer" userId="abcb335a-400c-41c3-8e9a-e431fc189916" providerId="ADAL" clId="{57324009-502B-404E-BE0A-EB14BB5CC26C}" dt="2026-09-29T09:38:52.874" v="61" actId="962"/>
        <pc:sldMkLst>
          <pc:docMk/>
          <pc:sldMk cId="2915344089" sldId="326"/>
        </pc:sldMkLst>
        <pc:spChg chg="add mod">
          <ac:chgData name="Arkadiusz Szpicer" userId="abcb335a-400c-41c3-8e9a-e431fc189916" providerId="ADAL" clId="{57324009-502B-404E-BE0A-EB14BB5CC26C}" dt="2026-09-28T08:51:52.721" v="51" actId="962"/>
          <ac:spMkLst>
            <pc:docMk/>
            <pc:sldMk cId="2915344089" sldId="326"/>
            <ac:spMk id="5" creationId="{E2CF415E-BB05-4877-BDAA-70B53554D1E0}"/>
          </ac:spMkLst>
        </pc:spChg>
        <pc:picChg chg="mod">
          <ac:chgData name="Arkadiusz Szpicer" userId="abcb335a-400c-41c3-8e9a-e431fc189916" providerId="ADAL" clId="{57324009-502B-404E-BE0A-EB14BB5CC26C}" dt="2026-09-29T09:38:52.874" v="61" actId="962"/>
          <ac:picMkLst>
            <pc:docMk/>
            <pc:sldMk cId="2915344089" sldId="326"/>
            <ac:picMk id="4" creationId="{662941CD-B558-486D-B24E-732DDA5C94F3}"/>
          </ac:picMkLst>
        </pc:picChg>
      </pc:sldChg>
      <pc:sldChg chg="addSp modSp">
        <pc:chgData name="Arkadiusz Szpicer" userId="abcb335a-400c-41c3-8e9a-e431fc189916" providerId="ADAL" clId="{57324009-502B-404E-BE0A-EB14BB5CC26C}" dt="2026-09-29T09:39:01.006" v="63" actId="962"/>
        <pc:sldMkLst>
          <pc:docMk/>
          <pc:sldMk cId="1707951930" sldId="327"/>
        </pc:sldMkLst>
        <pc:spChg chg="add mod">
          <ac:chgData name="Arkadiusz Szpicer" userId="abcb335a-400c-41c3-8e9a-e431fc189916" providerId="ADAL" clId="{57324009-502B-404E-BE0A-EB14BB5CC26C}" dt="2026-09-28T08:52:00.954" v="53" actId="962"/>
          <ac:spMkLst>
            <pc:docMk/>
            <pc:sldMk cId="1707951930" sldId="327"/>
            <ac:spMk id="5" creationId="{A51CF90C-DC5F-45D9-AF29-2662D4448FAB}"/>
          </ac:spMkLst>
        </pc:spChg>
        <pc:picChg chg="mod">
          <ac:chgData name="Arkadiusz Szpicer" userId="abcb335a-400c-41c3-8e9a-e431fc189916" providerId="ADAL" clId="{57324009-502B-404E-BE0A-EB14BB5CC26C}" dt="2026-09-29T09:39:01.006" v="63" actId="962"/>
          <ac:picMkLst>
            <pc:docMk/>
            <pc:sldMk cId="1707951930" sldId="327"/>
            <ac:picMk id="4" creationId="{0701B08F-28F6-4136-98DF-2C3926B81E57}"/>
          </ac:picMkLst>
        </pc:picChg>
      </pc:sldChg>
      <pc:sldChg chg="addSp modSp">
        <pc:chgData name="Arkadiusz Szpicer" userId="abcb335a-400c-41c3-8e9a-e431fc189916" providerId="ADAL" clId="{57324009-502B-404E-BE0A-EB14BB5CC26C}" dt="2026-09-29T09:39:07.900" v="65" actId="962"/>
        <pc:sldMkLst>
          <pc:docMk/>
          <pc:sldMk cId="3895165884" sldId="328"/>
        </pc:sldMkLst>
        <pc:spChg chg="mod">
          <ac:chgData name="Arkadiusz Szpicer" userId="abcb335a-400c-41c3-8e9a-e431fc189916" providerId="ADAL" clId="{57324009-502B-404E-BE0A-EB14BB5CC26C}" dt="2026-09-23T10:50:45.293" v="32" actId="114"/>
          <ac:spMkLst>
            <pc:docMk/>
            <pc:sldMk cId="3895165884" sldId="328"/>
            <ac:spMk id="3" creationId="{358ADBEE-74AF-FC38-7A10-D14DF9CAF84C}"/>
          </ac:spMkLst>
        </pc:spChg>
        <pc:spChg chg="add mod">
          <ac:chgData name="Arkadiusz Szpicer" userId="abcb335a-400c-41c3-8e9a-e431fc189916" providerId="ADAL" clId="{57324009-502B-404E-BE0A-EB14BB5CC26C}" dt="2026-09-28T08:52:07.505" v="55" actId="962"/>
          <ac:spMkLst>
            <pc:docMk/>
            <pc:sldMk cId="3895165884" sldId="328"/>
            <ac:spMk id="4" creationId="{6D778324-1D4B-4F01-AFF2-08EC150AD500}"/>
          </ac:spMkLst>
        </pc:spChg>
        <pc:picChg chg="mod">
          <ac:chgData name="Arkadiusz Szpicer" userId="abcb335a-400c-41c3-8e9a-e431fc189916" providerId="ADAL" clId="{57324009-502B-404E-BE0A-EB14BB5CC26C}" dt="2026-09-29T09:39:07.900" v="65" actId="962"/>
          <ac:picMkLst>
            <pc:docMk/>
            <pc:sldMk cId="3895165884" sldId="328"/>
            <ac:picMk id="5" creationId="{2761A9E6-0B0A-42D7-AEDF-DF2F2E09EF90}"/>
          </ac:picMkLst>
        </pc:picChg>
      </pc:sldChg>
      <pc:sldChg chg="addSp modSp">
        <pc:chgData name="Arkadiusz Szpicer" userId="abcb335a-400c-41c3-8e9a-e431fc189916" providerId="ADAL" clId="{57324009-502B-404E-BE0A-EB14BB5CC26C}" dt="2026-09-29T09:39:14.758" v="67" actId="962"/>
        <pc:sldMkLst>
          <pc:docMk/>
          <pc:sldMk cId="2766736339" sldId="330"/>
        </pc:sldMkLst>
        <pc:spChg chg="add mod">
          <ac:chgData name="Arkadiusz Szpicer" userId="abcb335a-400c-41c3-8e9a-e431fc189916" providerId="ADAL" clId="{57324009-502B-404E-BE0A-EB14BB5CC26C}" dt="2026-09-28T08:52:15.331" v="57" actId="962"/>
          <ac:spMkLst>
            <pc:docMk/>
            <pc:sldMk cId="2766736339" sldId="330"/>
            <ac:spMk id="5" creationId="{BB80ADBF-54B2-471F-8549-FD4B5E42F396}"/>
          </ac:spMkLst>
        </pc:spChg>
        <pc:picChg chg="mod">
          <ac:chgData name="Arkadiusz Szpicer" userId="abcb335a-400c-41c3-8e9a-e431fc189916" providerId="ADAL" clId="{57324009-502B-404E-BE0A-EB14BB5CC26C}" dt="2026-09-29T09:39:14.758" v="67" actId="962"/>
          <ac:picMkLst>
            <pc:docMk/>
            <pc:sldMk cId="2766736339" sldId="330"/>
            <ac:picMk id="4" creationId="{D6909370-C39C-4DD9-8282-A5364C1C1CE8}"/>
          </ac:picMkLst>
        </pc:picChg>
      </pc:sldChg>
    </pc:docChg>
  </pc:docChgLst>
  <pc:docChgLst>
    <pc:chgData name="Arkadiusz Szpicer" userId="abcb335a-400c-41c3-8e9a-e431fc189916" providerId="ADAL" clId="{0C677979-C459-44F1-9A51-6E8F5581F4EE}"/>
    <pc:docChg chg="undo custSel addSld delSld modSld">
      <pc:chgData name="Arkadiusz Szpicer" userId="abcb335a-400c-41c3-8e9a-e431fc189916" providerId="ADAL" clId="{0C677979-C459-44F1-9A51-6E8F5581F4EE}" dt="2026-08-10T11:19:15.662" v="198" actId="20577"/>
      <pc:docMkLst>
        <pc:docMk/>
      </pc:docMkLst>
      <pc:sldChg chg="modSp">
        <pc:chgData name="Arkadiusz Szpicer" userId="abcb335a-400c-41c3-8e9a-e431fc189916" providerId="ADAL" clId="{0C677979-C459-44F1-9A51-6E8F5581F4EE}" dt="2026-08-10T11:02:03.675" v="24" actId="12"/>
        <pc:sldMkLst>
          <pc:docMk/>
          <pc:sldMk cId="1343187911" sldId="298"/>
        </pc:sldMkLst>
      </pc:sldChg>
      <pc:sldChg chg="modSp add">
        <pc:chgData name="Arkadiusz Szpicer" userId="abcb335a-400c-41c3-8e9a-e431fc189916" providerId="ADAL" clId="{0C677979-C459-44F1-9A51-6E8F5581F4EE}" dt="2026-08-10T11:02:26.711" v="27" actId="12"/>
        <pc:sldMkLst>
          <pc:docMk/>
          <pc:sldMk cId="3833854956" sldId="299"/>
        </pc:sldMkLst>
      </pc:sldChg>
      <pc:sldChg chg="modSp add">
        <pc:chgData name="Arkadiusz Szpicer" userId="abcb335a-400c-41c3-8e9a-e431fc189916" providerId="ADAL" clId="{0C677979-C459-44F1-9A51-6E8F5581F4EE}" dt="2026-08-10T11:03:00.533" v="36" actId="12"/>
        <pc:sldMkLst>
          <pc:docMk/>
          <pc:sldMk cId="955085120" sldId="300"/>
        </pc:sldMkLst>
      </pc:sldChg>
      <pc:sldChg chg="modSp add">
        <pc:chgData name="Arkadiusz Szpicer" userId="abcb335a-400c-41c3-8e9a-e431fc189916" providerId="ADAL" clId="{0C677979-C459-44F1-9A51-6E8F5581F4EE}" dt="2026-08-10T11:04:06.954" v="57" actId="12"/>
        <pc:sldMkLst>
          <pc:docMk/>
          <pc:sldMk cId="2442385651" sldId="301"/>
        </pc:sldMkLst>
      </pc:sldChg>
      <pc:sldChg chg="modSp add">
        <pc:chgData name="Arkadiusz Szpicer" userId="abcb335a-400c-41c3-8e9a-e431fc189916" providerId="ADAL" clId="{0C677979-C459-44F1-9A51-6E8F5581F4EE}" dt="2026-08-10T11:04:34.221" v="60" actId="12"/>
        <pc:sldMkLst>
          <pc:docMk/>
          <pc:sldMk cId="2562819222" sldId="302"/>
        </pc:sldMkLst>
      </pc:sldChg>
      <pc:sldChg chg="modSp add">
        <pc:chgData name="Arkadiusz Szpicer" userId="abcb335a-400c-41c3-8e9a-e431fc189916" providerId="ADAL" clId="{0C677979-C459-44F1-9A51-6E8F5581F4EE}" dt="2026-08-10T11:04:49.942" v="62"/>
        <pc:sldMkLst>
          <pc:docMk/>
          <pc:sldMk cId="1492429519" sldId="303"/>
        </pc:sldMkLst>
      </pc:sldChg>
      <pc:sldChg chg="modSp add">
        <pc:chgData name="Arkadiusz Szpicer" userId="abcb335a-400c-41c3-8e9a-e431fc189916" providerId="ADAL" clId="{0C677979-C459-44F1-9A51-6E8F5581F4EE}" dt="2026-08-10T11:05:08.750" v="65" actId="12"/>
        <pc:sldMkLst>
          <pc:docMk/>
          <pc:sldMk cId="2426621099" sldId="304"/>
        </pc:sldMkLst>
      </pc:sldChg>
      <pc:sldChg chg="modSp add">
        <pc:chgData name="Arkadiusz Szpicer" userId="abcb335a-400c-41c3-8e9a-e431fc189916" providerId="ADAL" clId="{0C677979-C459-44F1-9A51-6E8F5581F4EE}" dt="2026-08-10T11:05:33.820" v="68" actId="12"/>
        <pc:sldMkLst>
          <pc:docMk/>
          <pc:sldMk cId="3344646784" sldId="305"/>
        </pc:sldMkLst>
      </pc:sldChg>
      <pc:sldChg chg="modSp add">
        <pc:chgData name="Arkadiusz Szpicer" userId="abcb335a-400c-41c3-8e9a-e431fc189916" providerId="ADAL" clId="{0C677979-C459-44F1-9A51-6E8F5581F4EE}" dt="2026-08-10T11:05:53.260" v="72" actId="12"/>
        <pc:sldMkLst>
          <pc:docMk/>
          <pc:sldMk cId="1418560230" sldId="306"/>
        </pc:sldMkLst>
      </pc:sldChg>
      <pc:sldChg chg="modSp add">
        <pc:chgData name="Arkadiusz Szpicer" userId="abcb335a-400c-41c3-8e9a-e431fc189916" providerId="ADAL" clId="{0C677979-C459-44F1-9A51-6E8F5581F4EE}" dt="2026-08-10T11:06:10.854" v="75" actId="12"/>
        <pc:sldMkLst>
          <pc:docMk/>
          <pc:sldMk cId="588508876" sldId="307"/>
        </pc:sldMkLst>
      </pc:sldChg>
      <pc:sldChg chg="modSp add">
        <pc:chgData name="Arkadiusz Szpicer" userId="abcb335a-400c-41c3-8e9a-e431fc189916" providerId="ADAL" clId="{0C677979-C459-44F1-9A51-6E8F5581F4EE}" dt="2026-08-10T11:06:25.601" v="78" actId="12"/>
        <pc:sldMkLst>
          <pc:docMk/>
          <pc:sldMk cId="3714436943" sldId="308"/>
        </pc:sldMkLst>
      </pc:sldChg>
      <pc:sldChg chg="modSp add">
        <pc:chgData name="Arkadiusz Szpicer" userId="abcb335a-400c-41c3-8e9a-e431fc189916" providerId="ADAL" clId="{0C677979-C459-44F1-9A51-6E8F5581F4EE}" dt="2026-08-10T11:06:41.454" v="81" actId="12"/>
        <pc:sldMkLst>
          <pc:docMk/>
          <pc:sldMk cId="3513347701" sldId="309"/>
        </pc:sldMkLst>
      </pc:sldChg>
      <pc:sldChg chg="modSp add">
        <pc:chgData name="Arkadiusz Szpicer" userId="abcb335a-400c-41c3-8e9a-e431fc189916" providerId="ADAL" clId="{0C677979-C459-44F1-9A51-6E8F5581F4EE}" dt="2026-08-10T11:07:00.435" v="85" actId="12"/>
        <pc:sldMkLst>
          <pc:docMk/>
          <pc:sldMk cId="1408620949" sldId="310"/>
        </pc:sldMkLst>
      </pc:sldChg>
      <pc:sldChg chg="modSp add">
        <pc:chgData name="Arkadiusz Szpicer" userId="abcb335a-400c-41c3-8e9a-e431fc189916" providerId="ADAL" clId="{0C677979-C459-44F1-9A51-6E8F5581F4EE}" dt="2026-08-10T11:07:16.979" v="88" actId="12"/>
        <pc:sldMkLst>
          <pc:docMk/>
          <pc:sldMk cId="723629925" sldId="311"/>
        </pc:sldMkLst>
      </pc:sldChg>
      <pc:sldChg chg="modSp add">
        <pc:chgData name="Arkadiusz Szpicer" userId="abcb335a-400c-41c3-8e9a-e431fc189916" providerId="ADAL" clId="{0C677979-C459-44F1-9A51-6E8F5581F4EE}" dt="2026-08-10T11:07:33.607" v="91" actId="12"/>
        <pc:sldMkLst>
          <pc:docMk/>
          <pc:sldMk cId="3425980694" sldId="312"/>
        </pc:sldMkLst>
      </pc:sldChg>
      <pc:sldChg chg="modSp add">
        <pc:chgData name="Arkadiusz Szpicer" userId="abcb335a-400c-41c3-8e9a-e431fc189916" providerId="ADAL" clId="{0C677979-C459-44F1-9A51-6E8F5581F4EE}" dt="2026-08-10T11:07:49.133" v="94" actId="12"/>
        <pc:sldMkLst>
          <pc:docMk/>
          <pc:sldMk cId="3397998201" sldId="313"/>
        </pc:sldMkLst>
      </pc:sldChg>
      <pc:sldChg chg="modSp add">
        <pc:chgData name="Arkadiusz Szpicer" userId="abcb335a-400c-41c3-8e9a-e431fc189916" providerId="ADAL" clId="{0C677979-C459-44F1-9A51-6E8F5581F4EE}" dt="2026-08-10T11:08:23.772" v="98" actId="12"/>
        <pc:sldMkLst>
          <pc:docMk/>
          <pc:sldMk cId="3311157214" sldId="314"/>
        </pc:sldMkLst>
      </pc:sldChg>
      <pc:sldChg chg="modSp add">
        <pc:chgData name="Arkadiusz Szpicer" userId="abcb335a-400c-41c3-8e9a-e431fc189916" providerId="ADAL" clId="{0C677979-C459-44F1-9A51-6E8F5581F4EE}" dt="2026-08-10T11:08:40.462" v="100"/>
        <pc:sldMkLst>
          <pc:docMk/>
          <pc:sldMk cId="211453063" sldId="315"/>
        </pc:sldMkLst>
      </pc:sldChg>
      <pc:sldChg chg="modSp add">
        <pc:chgData name="Arkadiusz Szpicer" userId="abcb335a-400c-41c3-8e9a-e431fc189916" providerId="ADAL" clId="{0C677979-C459-44F1-9A51-6E8F5581F4EE}" dt="2026-08-10T11:08:56.598" v="103" actId="12"/>
        <pc:sldMkLst>
          <pc:docMk/>
          <pc:sldMk cId="3933100812" sldId="316"/>
        </pc:sldMkLst>
      </pc:sldChg>
      <pc:sldChg chg="modSp add">
        <pc:chgData name="Arkadiusz Szpicer" userId="abcb335a-400c-41c3-8e9a-e431fc189916" providerId="ADAL" clId="{0C677979-C459-44F1-9A51-6E8F5581F4EE}" dt="2026-08-10T11:09:13.392" v="106" actId="12"/>
        <pc:sldMkLst>
          <pc:docMk/>
          <pc:sldMk cId="3922312428" sldId="317"/>
        </pc:sldMkLst>
      </pc:sldChg>
      <pc:sldChg chg="addSp modSp add">
        <pc:chgData name="Arkadiusz Szpicer" userId="abcb335a-400c-41c3-8e9a-e431fc189916" providerId="ADAL" clId="{0C677979-C459-44F1-9A51-6E8F5581F4EE}" dt="2026-08-10T11:10:19.958" v="115" actId="1076"/>
        <pc:sldMkLst>
          <pc:docMk/>
          <pc:sldMk cId="1081375236" sldId="318"/>
        </pc:sldMkLst>
      </pc:sldChg>
      <pc:sldChg chg="modSp add">
        <pc:chgData name="Arkadiusz Szpicer" userId="abcb335a-400c-41c3-8e9a-e431fc189916" providerId="ADAL" clId="{0C677979-C459-44F1-9A51-6E8F5581F4EE}" dt="2026-08-10T11:10:36.742" v="118" actId="12"/>
        <pc:sldMkLst>
          <pc:docMk/>
          <pc:sldMk cId="183153679" sldId="319"/>
        </pc:sldMkLst>
      </pc:sldChg>
      <pc:sldChg chg="modSp add">
        <pc:chgData name="Arkadiusz Szpicer" userId="abcb335a-400c-41c3-8e9a-e431fc189916" providerId="ADAL" clId="{0C677979-C459-44F1-9A51-6E8F5581F4EE}" dt="2026-08-10T11:10:52.055" v="121" actId="12"/>
        <pc:sldMkLst>
          <pc:docMk/>
          <pc:sldMk cId="262794874" sldId="320"/>
        </pc:sldMkLst>
      </pc:sldChg>
      <pc:sldChg chg="modSp add">
        <pc:chgData name="Arkadiusz Szpicer" userId="abcb335a-400c-41c3-8e9a-e431fc189916" providerId="ADAL" clId="{0C677979-C459-44F1-9A51-6E8F5581F4EE}" dt="2026-08-10T11:11:07.886" v="124" actId="12"/>
        <pc:sldMkLst>
          <pc:docMk/>
          <pc:sldMk cId="3027393955" sldId="321"/>
        </pc:sldMkLst>
      </pc:sldChg>
      <pc:sldChg chg="modSp add">
        <pc:chgData name="Arkadiusz Szpicer" userId="abcb335a-400c-41c3-8e9a-e431fc189916" providerId="ADAL" clId="{0C677979-C459-44F1-9A51-6E8F5581F4EE}" dt="2026-08-10T11:11:22.912" v="127" actId="12"/>
        <pc:sldMkLst>
          <pc:docMk/>
          <pc:sldMk cId="3029963299" sldId="322"/>
        </pc:sldMkLst>
      </pc:sldChg>
      <pc:sldChg chg="modSp add">
        <pc:chgData name="Arkadiusz Szpicer" userId="abcb335a-400c-41c3-8e9a-e431fc189916" providerId="ADAL" clId="{0C677979-C459-44F1-9A51-6E8F5581F4EE}" dt="2026-08-10T11:11:46.738" v="130" actId="12"/>
        <pc:sldMkLst>
          <pc:docMk/>
          <pc:sldMk cId="1692172976" sldId="323"/>
        </pc:sldMkLst>
      </pc:sldChg>
      <pc:sldChg chg="modSp add">
        <pc:chgData name="Arkadiusz Szpicer" userId="abcb335a-400c-41c3-8e9a-e431fc189916" providerId="ADAL" clId="{0C677979-C459-44F1-9A51-6E8F5581F4EE}" dt="2026-08-10T11:12:03.554" v="133" actId="12"/>
        <pc:sldMkLst>
          <pc:docMk/>
          <pc:sldMk cId="1869931933" sldId="324"/>
        </pc:sldMkLst>
      </pc:sldChg>
      <pc:sldChg chg="modSp add">
        <pc:chgData name="Arkadiusz Szpicer" userId="abcb335a-400c-41c3-8e9a-e431fc189916" providerId="ADAL" clId="{0C677979-C459-44F1-9A51-6E8F5581F4EE}" dt="2026-08-10T11:12:34.156" v="136" actId="12"/>
        <pc:sldMkLst>
          <pc:docMk/>
          <pc:sldMk cId="2480820686" sldId="325"/>
        </pc:sldMkLst>
      </pc:sldChg>
      <pc:sldChg chg="addSp modSp add">
        <pc:chgData name="Arkadiusz Szpicer" userId="abcb335a-400c-41c3-8e9a-e431fc189916" providerId="ADAL" clId="{0C677979-C459-44F1-9A51-6E8F5581F4EE}" dt="2026-08-10T11:13:17.327" v="140" actId="1076"/>
        <pc:sldMkLst>
          <pc:docMk/>
          <pc:sldMk cId="2915344089" sldId="326"/>
        </pc:sldMkLst>
      </pc:sldChg>
      <pc:sldChg chg="addSp modSp add">
        <pc:chgData name="Arkadiusz Szpicer" userId="abcb335a-400c-41c3-8e9a-e431fc189916" providerId="ADAL" clId="{0C677979-C459-44F1-9A51-6E8F5581F4EE}" dt="2026-08-10T11:13:48.966" v="144" actId="1076"/>
        <pc:sldMkLst>
          <pc:docMk/>
          <pc:sldMk cId="1707951930" sldId="327"/>
        </pc:sldMkLst>
      </pc:sldChg>
      <pc:sldChg chg="addSp delSp modSp add">
        <pc:chgData name="Arkadiusz Szpicer" userId="abcb335a-400c-41c3-8e9a-e431fc189916" providerId="ADAL" clId="{0C677979-C459-44F1-9A51-6E8F5581F4EE}" dt="2026-08-10T11:18:13.886" v="194" actId="1076"/>
        <pc:sldMkLst>
          <pc:docMk/>
          <pc:sldMk cId="3895165884" sldId="328"/>
        </pc:sldMkLst>
      </pc:sldChg>
      <pc:sldChg chg="modSp add">
        <pc:chgData name="Arkadiusz Szpicer" userId="abcb335a-400c-41c3-8e9a-e431fc189916" providerId="ADAL" clId="{0C677979-C459-44F1-9A51-6E8F5581F4EE}" dt="2026-08-10T11:14:36.418" v="152" actId="12"/>
        <pc:sldMkLst>
          <pc:docMk/>
          <pc:sldMk cId="493497170" sldId="329"/>
        </pc:sldMkLst>
      </pc:sldChg>
      <pc:sldChg chg="addSp modSp add">
        <pc:chgData name="Arkadiusz Szpicer" userId="abcb335a-400c-41c3-8e9a-e431fc189916" providerId="ADAL" clId="{0C677979-C459-44F1-9A51-6E8F5581F4EE}" dt="2026-08-10T11:19:15.662" v="198" actId="20577"/>
        <pc:sldMkLst>
          <pc:docMk/>
          <pc:sldMk cId="2766736339" sldId="330"/>
        </pc:sldMkLst>
      </pc:sldChg>
      <pc:sldChg chg="modSp add">
        <pc:chgData name="Arkadiusz Szpicer" userId="abcb335a-400c-41c3-8e9a-e431fc189916" providerId="ADAL" clId="{0C677979-C459-44F1-9A51-6E8F5581F4EE}" dt="2026-08-10T11:15:20.704" v="160" actId="12"/>
        <pc:sldMkLst>
          <pc:docMk/>
          <pc:sldMk cId="2742708833" sldId="331"/>
        </pc:sldMkLst>
      </pc:sldChg>
      <pc:sldChg chg="modSp add">
        <pc:chgData name="Arkadiusz Szpicer" userId="abcb335a-400c-41c3-8e9a-e431fc189916" providerId="ADAL" clId="{0C677979-C459-44F1-9A51-6E8F5581F4EE}" dt="2026-08-10T11:15:31.943" v="163" actId="27636"/>
        <pc:sldMkLst>
          <pc:docMk/>
          <pc:sldMk cId="2682265278" sldId="332"/>
        </pc:sldMkLst>
      </pc:sldChg>
      <pc:sldChg chg="modSp add">
        <pc:chgData name="Arkadiusz Szpicer" userId="abcb335a-400c-41c3-8e9a-e431fc189916" providerId="ADAL" clId="{0C677979-C459-44F1-9A51-6E8F5581F4EE}" dt="2026-08-10T11:15:43.831" v="165"/>
        <pc:sldMkLst>
          <pc:docMk/>
          <pc:sldMk cId="4260061770" sldId="333"/>
        </pc:sldMkLst>
      </pc:sldChg>
      <pc:sldChg chg="modSp add">
        <pc:chgData name="Arkadiusz Szpicer" userId="abcb335a-400c-41c3-8e9a-e431fc189916" providerId="ADAL" clId="{0C677979-C459-44F1-9A51-6E8F5581F4EE}" dt="2026-08-10T11:15:56.987" v="167"/>
        <pc:sldMkLst>
          <pc:docMk/>
          <pc:sldMk cId="88005377" sldId="334"/>
        </pc:sldMkLst>
      </pc:sldChg>
      <pc:sldChg chg="modSp add">
        <pc:chgData name="Arkadiusz Szpicer" userId="abcb335a-400c-41c3-8e9a-e431fc189916" providerId="ADAL" clId="{0C677979-C459-44F1-9A51-6E8F5581F4EE}" dt="2026-08-10T11:16:10.943" v="169"/>
        <pc:sldMkLst>
          <pc:docMk/>
          <pc:sldMk cId="1665752771" sldId="335"/>
        </pc:sldMkLst>
      </pc:sldChg>
      <pc:sldChg chg="modSp add">
        <pc:chgData name="Arkadiusz Szpicer" userId="abcb335a-400c-41c3-8e9a-e431fc189916" providerId="ADAL" clId="{0C677979-C459-44F1-9A51-6E8F5581F4EE}" dt="2026-08-10T11:16:34.961" v="175" actId="12"/>
        <pc:sldMkLst>
          <pc:docMk/>
          <pc:sldMk cId="1077966101" sldId="336"/>
        </pc:sldMkLst>
      </pc:sldChg>
      <pc:sldChg chg="modSp add">
        <pc:chgData name="Arkadiusz Szpicer" userId="abcb335a-400c-41c3-8e9a-e431fc189916" providerId="ADAL" clId="{0C677979-C459-44F1-9A51-6E8F5581F4EE}" dt="2026-08-10T11:17:18.143" v="183"/>
        <pc:sldMkLst>
          <pc:docMk/>
          <pc:sldMk cId="3875643487" sldId="337"/>
        </pc:sldMkLst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nagłówka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l-PL"/>
          </a:p>
        </p:txBody>
      </p:sp>
      <p:sp>
        <p:nvSpPr>
          <p:cNvPr id="3" name="Symbol zastępczy daty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219A1AD-003C-FF47-BBE8-2ECDE51BDC73}" type="datetimeFigureOut">
              <a:rPr lang="pl-PL" smtClean="0"/>
              <a:t>2026-10-01</a:t>
            </a:fld>
            <a:endParaRPr lang="pl-PL"/>
          </a:p>
        </p:txBody>
      </p:sp>
      <p:sp>
        <p:nvSpPr>
          <p:cNvPr id="4" name="Symbol zastępczy obrazu slajdu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l-PL"/>
          </a:p>
        </p:txBody>
      </p:sp>
      <p:sp>
        <p:nvSpPr>
          <p:cNvPr id="5" name="Symbol zastępczy notatek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l-PL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81BAEBE-21FB-5E4A-B06E-563616F4358D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1885418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81BAEBE-21FB-5E4A-B06E-563616F4358D}" type="slidenum">
              <a:rPr lang="pl-PL" smtClean="0"/>
              <a:t>11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54339853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ajd tytuł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B9C81EC0-296E-4CA3-95B0-B9F83DC48C7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47665"/>
            <a:ext cx="9144000" cy="1139987"/>
          </a:xfrm>
        </p:spPr>
        <p:txBody>
          <a:bodyPr anchor="b">
            <a:normAutofit/>
          </a:bodyPr>
          <a:lstStyle>
            <a:lvl1pPr algn="ctr">
              <a:defRPr sz="5200"/>
            </a:lvl1pPr>
          </a:lstStyle>
          <a:p>
            <a:r>
              <a:rPr lang="pl-PL"/>
              <a:t>Kliknij, aby edytować styl</a:t>
            </a:r>
            <a:endParaRPr lang="pl-PL" dirty="0"/>
          </a:p>
        </p:txBody>
      </p:sp>
      <p:sp>
        <p:nvSpPr>
          <p:cNvPr id="3" name="Podtytuł 2">
            <a:extLst>
              <a:ext uri="{FF2B5EF4-FFF2-40B4-BE49-F238E27FC236}">
                <a16:creationId xmlns:a16="http://schemas.microsoft.com/office/drawing/2014/main" id="{ABC56858-AACD-45B6-A955-FBA47DEB709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704674"/>
            <a:ext cx="9144000" cy="718035"/>
          </a:xfrm>
        </p:spPr>
        <p:txBody>
          <a:bodyPr>
            <a:normAutofit/>
          </a:bodyPr>
          <a:lstStyle>
            <a:lvl1pPr marL="0" indent="0" algn="ctr">
              <a:buNone/>
              <a:defRPr sz="30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l-PL"/>
              <a:t>Kliknij, aby edytować styl wzorca podtytułu</a:t>
            </a:r>
            <a:endParaRPr lang="pl-PL" dirty="0"/>
          </a:p>
        </p:txBody>
      </p:sp>
      <p:sp>
        <p:nvSpPr>
          <p:cNvPr id="4" name="Symbol zastępczy daty 3">
            <a:extLst>
              <a:ext uri="{FF2B5EF4-FFF2-40B4-BE49-F238E27FC236}">
                <a16:creationId xmlns:a16="http://schemas.microsoft.com/office/drawing/2014/main" id="{9A704E96-828A-4762-91B2-D4CA3A2CBF5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A80967-AEBE-453C-BD8E-FBE98228696F}" type="datetimeFigureOut">
              <a:rPr lang="pl-PL" smtClean="0"/>
              <a:t>2026-10-01</a:t>
            </a:fld>
            <a:endParaRPr lang="pl-PL"/>
          </a:p>
        </p:txBody>
      </p:sp>
      <p:sp>
        <p:nvSpPr>
          <p:cNvPr id="5" name="Symbol zastępczy stopki 4">
            <a:extLst>
              <a:ext uri="{FF2B5EF4-FFF2-40B4-BE49-F238E27FC236}">
                <a16:creationId xmlns:a16="http://schemas.microsoft.com/office/drawing/2014/main" id="{35DC8BAA-BB49-48D2-AF15-D1C99538AD2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>
            <a:extLst>
              <a:ext uri="{FF2B5EF4-FFF2-40B4-BE49-F238E27FC236}">
                <a16:creationId xmlns:a16="http://schemas.microsoft.com/office/drawing/2014/main" id="{E215BF14-AE1E-4187-AE1F-DA04554550A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642652-620D-44AF-A741-ABE9F78AFEFD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401215991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1_Tytuł i zawartoś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4BD2CC29-AF95-435C-9DD1-329E3507C9B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  <a:endParaRPr lang="pl-PL" dirty="0"/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3D926A78-7134-4809-811B-33A2D940D86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pl-PL" dirty="0"/>
          </a:p>
        </p:txBody>
      </p:sp>
      <p:sp>
        <p:nvSpPr>
          <p:cNvPr id="4" name="Symbol zastępczy daty 3">
            <a:extLst>
              <a:ext uri="{FF2B5EF4-FFF2-40B4-BE49-F238E27FC236}">
                <a16:creationId xmlns:a16="http://schemas.microsoft.com/office/drawing/2014/main" id="{98040A6D-2586-48FE-926F-E7A66C28564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60F2BC4-FF40-4911-832D-468179DFD481}" type="datetimeFigureOut">
              <a:rPr kumimoji="0" lang="pl-P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2026-10-01</a:t>
            </a:fld>
            <a:endParaRPr kumimoji="0" lang="pl-P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Symbol zastępczy stopki 4">
            <a:extLst>
              <a:ext uri="{FF2B5EF4-FFF2-40B4-BE49-F238E27FC236}">
                <a16:creationId xmlns:a16="http://schemas.microsoft.com/office/drawing/2014/main" id="{C087CD31-43C4-4DEE-9CA5-6CD063D330F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l-P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Symbol zastępczy numeru slajdu 5">
            <a:extLst>
              <a:ext uri="{FF2B5EF4-FFF2-40B4-BE49-F238E27FC236}">
                <a16:creationId xmlns:a16="http://schemas.microsoft.com/office/drawing/2014/main" id="{62041592-53DC-4442-80F1-935A62B970E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92D568B-B1C0-465D-9F2D-A12BFF6DC74F}" type="slidenum">
              <a:rPr kumimoji="0" lang="pl-P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pl-P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0430205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ytuł i zawartoś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6F053E39-9620-4C1E-841F-89B740DDECE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3E8E9FBE-F993-4393-B443-CEE6814CC4C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pl-PL" dirty="0"/>
          </a:p>
        </p:txBody>
      </p:sp>
      <p:sp>
        <p:nvSpPr>
          <p:cNvPr id="4" name="Symbol zastępczy daty 3">
            <a:extLst>
              <a:ext uri="{FF2B5EF4-FFF2-40B4-BE49-F238E27FC236}">
                <a16:creationId xmlns:a16="http://schemas.microsoft.com/office/drawing/2014/main" id="{7F330C8B-FA7C-4226-8419-3AD6BFD5CEE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A80967-AEBE-453C-BD8E-FBE98228696F}" type="datetimeFigureOut">
              <a:rPr lang="pl-PL" smtClean="0"/>
              <a:t>2026-10-01</a:t>
            </a:fld>
            <a:endParaRPr lang="pl-PL"/>
          </a:p>
        </p:txBody>
      </p:sp>
      <p:sp>
        <p:nvSpPr>
          <p:cNvPr id="5" name="Symbol zastępczy stopki 4">
            <a:extLst>
              <a:ext uri="{FF2B5EF4-FFF2-40B4-BE49-F238E27FC236}">
                <a16:creationId xmlns:a16="http://schemas.microsoft.com/office/drawing/2014/main" id="{F226F786-909D-44A8-974D-C0248B0507B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>
            <a:extLst>
              <a:ext uri="{FF2B5EF4-FFF2-40B4-BE49-F238E27FC236}">
                <a16:creationId xmlns:a16="http://schemas.microsoft.com/office/drawing/2014/main" id="{E1AD5A2D-F598-4D9C-9C67-C9A5AF5343C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642652-620D-44AF-A741-ABE9F78AFEFD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41766784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Nagłówek sekcj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63D53E99-CA44-4CF9-BF29-624D5581E2C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490177"/>
            <a:ext cx="10515600" cy="1912582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pl-PL"/>
              <a:t>Kliknij, aby edytować styl</a:t>
            </a:r>
            <a:endParaRPr lang="pl-PL" dirty="0"/>
          </a:p>
        </p:txBody>
      </p:sp>
      <p:sp>
        <p:nvSpPr>
          <p:cNvPr id="3" name="Symbol zastępczy tekstu 2">
            <a:extLst>
              <a:ext uri="{FF2B5EF4-FFF2-40B4-BE49-F238E27FC236}">
                <a16:creationId xmlns:a16="http://schemas.microsoft.com/office/drawing/2014/main" id="{1FF63B57-5E60-4B05-9EFB-02F10D099D7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4458835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4" name="Symbol zastępczy daty 3">
            <a:extLst>
              <a:ext uri="{FF2B5EF4-FFF2-40B4-BE49-F238E27FC236}">
                <a16:creationId xmlns:a16="http://schemas.microsoft.com/office/drawing/2014/main" id="{B70BF2C0-5704-4503-BC6E-348D756F4B1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A80967-AEBE-453C-BD8E-FBE98228696F}" type="datetimeFigureOut">
              <a:rPr lang="pl-PL" smtClean="0"/>
              <a:t>2026-10-01</a:t>
            </a:fld>
            <a:endParaRPr lang="pl-PL"/>
          </a:p>
        </p:txBody>
      </p:sp>
      <p:sp>
        <p:nvSpPr>
          <p:cNvPr id="5" name="Symbol zastępczy stopki 4">
            <a:extLst>
              <a:ext uri="{FF2B5EF4-FFF2-40B4-BE49-F238E27FC236}">
                <a16:creationId xmlns:a16="http://schemas.microsoft.com/office/drawing/2014/main" id="{9453328B-0252-4C19-BDEE-0BC28F736F5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>
            <a:extLst>
              <a:ext uri="{FF2B5EF4-FFF2-40B4-BE49-F238E27FC236}">
                <a16:creationId xmlns:a16="http://schemas.microsoft.com/office/drawing/2014/main" id="{C71581BC-77A5-4139-B6BA-B31527B55B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642652-620D-44AF-A741-ABE9F78AFEFD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13202635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orów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ymbol zastępczy tekstu 2">
            <a:extLst>
              <a:ext uri="{FF2B5EF4-FFF2-40B4-BE49-F238E27FC236}">
                <a16:creationId xmlns:a16="http://schemas.microsoft.com/office/drawing/2014/main" id="{631F4715-1739-40A5-A5FC-6DC1F875A9C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249593" y="1186642"/>
            <a:ext cx="5746393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4" name="Symbol zastępczy zawartości 3">
            <a:extLst>
              <a:ext uri="{FF2B5EF4-FFF2-40B4-BE49-F238E27FC236}">
                <a16:creationId xmlns:a16="http://schemas.microsoft.com/office/drawing/2014/main" id="{1C130493-828B-43DA-9E72-FEF654AEFA5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249593" y="2153349"/>
            <a:ext cx="5746393" cy="3821079"/>
          </a:xfr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pl-PL" dirty="0"/>
          </a:p>
        </p:txBody>
      </p:sp>
      <p:sp>
        <p:nvSpPr>
          <p:cNvPr id="5" name="Symbol zastępczy tekstu 4">
            <a:extLst>
              <a:ext uri="{FF2B5EF4-FFF2-40B4-BE49-F238E27FC236}">
                <a16:creationId xmlns:a16="http://schemas.microsoft.com/office/drawing/2014/main" id="{124998CC-AD54-4312-820A-C4F83D844B4A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96012" y="1186642"/>
            <a:ext cx="5746392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6" name="Symbol zastępczy zawartości 5">
            <a:extLst>
              <a:ext uri="{FF2B5EF4-FFF2-40B4-BE49-F238E27FC236}">
                <a16:creationId xmlns:a16="http://schemas.microsoft.com/office/drawing/2014/main" id="{D795C483-0E3D-4A98-AF07-2F160368C65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96011" y="2153348"/>
            <a:ext cx="5746391" cy="3821079"/>
          </a:xfr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pl-PL" dirty="0"/>
          </a:p>
        </p:txBody>
      </p:sp>
      <p:sp>
        <p:nvSpPr>
          <p:cNvPr id="7" name="Symbol zastępczy daty 6">
            <a:extLst>
              <a:ext uri="{FF2B5EF4-FFF2-40B4-BE49-F238E27FC236}">
                <a16:creationId xmlns:a16="http://schemas.microsoft.com/office/drawing/2014/main" id="{8499FF69-D6DC-4AE9-87E2-8410F2833A7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A80967-AEBE-453C-BD8E-FBE98228696F}" type="datetimeFigureOut">
              <a:rPr lang="pl-PL" smtClean="0"/>
              <a:t>2026-10-01</a:t>
            </a:fld>
            <a:endParaRPr lang="pl-PL"/>
          </a:p>
        </p:txBody>
      </p:sp>
      <p:sp>
        <p:nvSpPr>
          <p:cNvPr id="8" name="Symbol zastępczy stopki 7">
            <a:extLst>
              <a:ext uri="{FF2B5EF4-FFF2-40B4-BE49-F238E27FC236}">
                <a16:creationId xmlns:a16="http://schemas.microsoft.com/office/drawing/2014/main" id="{13D095DB-148D-45A8-9463-299287AD0A4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9" name="Symbol zastępczy numeru slajdu 8">
            <a:extLst>
              <a:ext uri="{FF2B5EF4-FFF2-40B4-BE49-F238E27FC236}">
                <a16:creationId xmlns:a16="http://schemas.microsoft.com/office/drawing/2014/main" id="{BE555F67-BB02-4D55-933A-12C4CC39113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642652-620D-44AF-A741-ABE9F78AFEFD}" type="slidenum">
              <a:rPr lang="pl-PL" smtClean="0"/>
              <a:t>‹#›</a:t>
            </a:fld>
            <a:endParaRPr lang="pl-PL"/>
          </a:p>
        </p:txBody>
      </p:sp>
      <p:sp>
        <p:nvSpPr>
          <p:cNvPr id="10" name="Tytuł 1">
            <a:extLst>
              <a:ext uri="{FF2B5EF4-FFF2-40B4-BE49-F238E27FC236}">
                <a16:creationId xmlns:a16="http://schemas.microsoft.com/office/drawing/2014/main" id="{8CEDB128-2BE1-D057-3721-3A84FBD29FC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49594" y="136525"/>
            <a:ext cx="11692812" cy="762002"/>
          </a:xfrm>
        </p:spPr>
        <p:txBody>
          <a:bodyPr/>
          <a:lstStyle/>
          <a:p>
            <a:r>
              <a:rPr lang="pl-PL"/>
              <a:t>Kliknij, aby edytować styl</a:t>
            </a:r>
          </a:p>
        </p:txBody>
      </p:sp>
    </p:spTree>
    <p:extLst>
      <p:ext uri="{BB962C8B-B14F-4D97-AF65-F5344CB8AC3E}">
        <p14:creationId xmlns:p14="http://schemas.microsoft.com/office/powerpoint/2010/main" val="353577638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ylko tytu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05C12FDD-E3F3-4B0E-8BBD-FF628E65243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daty 2">
            <a:extLst>
              <a:ext uri="{FF2B5EF4-FFF2-40B4-BE49-F238E27FC236}">
                <a16:creationId xmlns:a16="http://schemas.microsoft.com/office/drawing/2014/main" id="{A50D26B5-8ED2-4559-B55C-DDC988E9C79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A80967-AEBE-453C-BD8E-FBE98228696F}" type="datetimeFigureOut">
              <a:rPr lang="pl-PL" smtClean="0"/>
              <a:t>2026-10-01</a:t>
            </a:fld>
            <a:endParaRPr lang="pl-PL"/>
          </a:p>
        </p:txBody>
      </p:sp>
      <p:sp>
        <p:nvSpPr>
          <p:cNvPr id="4" name="Symbol zastępczy stopki 3">
            <a:extLst>
              <a:ext uri="{FF2B5EF4-FFF2-40B4-BE49-F238E27FC236}">
                <a16:creationId xmlns:a16="http://schemas.microsoft.com/office/drawing/2014/main" id="{B493A7AF-594C-4FA2-8876-80F3CE82D23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5" name="Symbol zastępczy numeru slajdu 4">
            <a:extLst>
              <a:ext uri="{FF2B5EF4-FFF2-40B4-BE49-F238E27FC236}">
                <a16:creationId xmlns:a16="http://schemas.microsoft.com/office/drawing/2014/main" id="{42D6CAE6-B394-4ED9-8CFC-6598E875A66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642652-620D-44AF-A741-ABE9F78AFEFD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11923598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us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daty 1">
            <a:extLst>
              <a:ext uri="{FF2B5EF4-FFF2-40B4-BE49-F238E27FC236}">
                <a16:creationId xmlns:a16="http://schemas.microsoft.com/office/drawing/2014/main" id="{AA8B0E18-D900-4290-8670-54F77BC4617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A80967-AEBE-453C-BD8E-FBE98228696F}" type="datetimeFigureOut">
              <a:rPr lang="pl-PL" smtClean="0"/>
              <a:t>2026-10-01</a:t>
            </a:fld>
            <a:endParaRPr lang="pl-PL"/>
          </a:p>
        </p:txBody>
      </p:sp>
      <p:sp>
        <p:nvSpPr>
          <p:cNvPr id="3" name="Symbol zastępczy stopki 2">
            <a:extLst>
              <a:ext uri="{FF2B5EF4-FFF2-40B4-BE49-F238E27FC236}">
                <a16:creationId xmlns:a16="http://schemas.microsoft.com/office/drawing/2014/main" id="{14C7EC36-94A2-4CBE-BBA5-2C18DB2C1B1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4" name="Symbol zastępczy numeru slajdu 3">
            <a:extLst>
              <a:ext uri="{FF2B5EF4-FFF2-40B4-BE49-F238E27FC236}">
                <a16:creationId xmlns:a16="http://schemas.microsoft.com/office/drawing/2014/main" id="{B65BA40D-1F1C-4AC2-83CD-7545C34830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642652-620D-44AF-A741-ABE9F78AFEFD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17397401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Zawartość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1C0CF5CD-DC86-46DC-9814-162A737769D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l-PL"/>
              <a:t>Kliknij, aby edytować styl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FABA0510-F18D-4370-857F-5328DF565D2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tekstu 3">
            <a:extLst>
              <a:ext uri="{FF2B5EF4-FFF2-40B4-BE49-F238E27FC236}">
                <a16:creationId xmlns:a16="http://schemas.microsoft.com/office/drawing/2014/main" id="{56215D13-B28D-495A-927A-8B7C3DEC0C3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5" name="Symbol zastępczy daty 4">
            <a:extLst>
              <a:ext uri="{FF2B5EF4-FFF2-40B4-BE49-F238E27FC236}">
                <a16:creationId xmlns:a16="http://schemas.microsoft.com/office/drawing/2014/main" id="{A37A454E-3446-4ABE-A42E-058B5A7C72B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A80967-AEBE-453C-BD8E-FBE98228696F}" type="datetimeFigureOut">
              <a:rPr lang="pl-PL" smtClean="0"/>
              <a:t>2026-10-01</a:t>
            </a:fld>
            <a:endParaRPr lang="pl-PL"/>
          </a:p>
        </p:txBody>
      </p:sp>
      <p:sp>
        <p:nvSpPr>
          <p:cNvPr id="6" name="Symbol zastępczy stopki 5">
            <a:extLst>
              <a:ext uri="{FF2B5EF4-FFF2-40B4-BE49-F238E27FC236}">
                <a16:creationId xmlns:a16="http://schemas.microsoft.com/office/drawing/2014/main" id="{44CB0D6C-2646-4D22-BC3D-D5FC623086E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ymbol zastępczy numeru slajdu 6">
            <a:extLst>
              <a:ext uri="{FF2B5EF4-FFF2-40B4-BE49-F238E27FC236}">
                <a16:creationId xmlns:a16="http://schemas.microsoft.com/office/drawing/2014/main" id="{04C0DA24-FF3D-45F1-91AE-31FF2DD4E79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642652-620D-44AF-A741-ABE9F78AFEFD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66236092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az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723A95A4-751B-4856-AAD5-A11E711089C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l-PL"/>
              <a:t>Kliknij, aby edytować styl</a:t>
            </a:r>
          </a:p>
        </p:txBody>
      </p:sp>
      <p:sp>
        <p:nvSpPr>
          <p:cNvPr id="3" name="Symbol zastępczy obrazu 2">
            <a:extLst>
              <a:ext uri="{FF2B5EF4-FFF2-40B4-BE49-F238E27FC236}">
                <a16:creationId xmlns:a16="http://schemas.microsoft.com/office/drawing/2014/main" id="{944A44EF-5D00-44C0-973E-19602F648E08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pl-PL"/>
              <a:t>Kliknij ikonę, aby dodać obraz</a:t>
            </a:r>
          </a:p>
        </p:txBody>
      </p:sp>
      <p:sp>
        <p:nvSpPr>
          <p:cNvPr id="4" name="Symbol zastępczy tekstu 3">
            <a:extLst>
              <a:ext uri="{FF2B5EF4-FFF2-40B4-BE49-F238E27FC236}">
                <a16:creationId xmlns:a16="http://schemas.microsoft.com/office/drawing/2014/main" id="{348CF7BD-B699-497B-B72B-1A6CB4F641A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5" name="Symbol zastępczy daty 4">
            <a:extLst>
              <a:ext uri="{FF2B5EF4-FFF2-40B4-BE49-F238E27FC236}">
                <a16:creationId xmlns:a16="http://schemas.microsoft.com/office/drawing/2014/main" id="{D98D69CB-1774-4DB4-94B6-586F704BBF1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A80967-AEBE-453C-BD8E-FBE98228696F}" type="datetimeFigureOut">
              <a:rPr lang="pl-PL" smtClean="0"/>
              <a:t>2026-10-01</a:t>
            </a:fld>
            <a:endParaRPr lang="pl-PL"/>
          </a:p>
        </p:txBody>
      </p:sp>
      <p:sp>
        <p:nvSpPr>
          <p:cNvPr id="6" name="Symbol zastępczy stopki 5">
            <a:extLst>
              <a:ext uri="{FF2B5EF4-FFF2-40B4-BE49-F238E27FC236}">
                <a16:creationId xmlns:a16="http://schemas.microsoft.com/office/drawing/2014/main" id="{4F5C05EC-B9FA-4DAC-8F1E-6EF975A0A94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ymbol zastępczy numeru slajdu 6">
            <a:extLst>
              <a:ext uri="{FF2B5EF4-FFF2-40B4-BE49-F238E27FC236}">
                <a16:creationId xmlns:a16="http://schemas.microsoft.com/office/drawing/2014/main" id="{942F02D0-9081-43C2-91F8-F027F4E6AB3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642652-620D-44AF-A741-ABE9F78AFEFD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42520976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image" Target="../media/image1.png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tytułu 1">
            <a:extLst>
              <a:ext uri="{FF2B5EF4-FFF2-40B4-BE49-F238E27FC236}">
                <a16:creationId xmlns:a16="http://schemas.microsoft.com/office/drawing/2014/main" id="{8357FF89-0F23-4BE7-B654-92CA20541EB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49594" y="136525"/>
            <a:ext cx="11692812" cy="76200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l-PL" dirty="0"/>
              <a:t>Kliknij, aby edytować styl</a:t>
            </a:r>
          </a:p>
        </p:txBody>
      </p:sp>
      <p:sp>
        <p:nvSpPr>
          <p:cNvPr id="3" name="Symbol zastępczy tekstu 2">
            <a:extLst>
              <a:ext uri="{FF2B5EF4-FFF2-40B4-BE49-F238E27FC236}">
                <a16:creationId xmlns:a16="http://schemas.microsoft.com/office/drawing/2014/main" id="{2B98091E-1205-4423-A752-1A9015E1330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249594" y="1158877"/>
            <a:ext cx="11692812" cy="465409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l-PL" dirty="0"/>
              <a:t>Edytuj style wzorca tekstu</a:t>
            </a:r>
          </a:p>
          <a:p>
            <a:pPr lvl="1"/>
            <a:r>
              <a:rPr lang="pl-PL" dirty="0"/>
              <a:t>Drugi poziom</a:t>
            </a:r>
          </a:p>
          <a:p>
            <a:pPr lvl="2"/>
            <a:r>
              <a:rPr lang="pl-PL" dirty="0"/>
              <a:t>Trzeci poziom</a:t>
            </a:r>
          </a:p>
          <a:p>
            <a:pPr lvl="3"/>
            <a:r>
              <a:rPr lang="pl-PL" dirty="0"/>
              <a:t>Czwarty poziom</a:t>
            </a:r>
          </a:p>
          <a:p>
            <a:pPr lvl="4"/>
            <a:r>
              <a:rPr lang="pl-PL" dirty="0"/>
              <a:t>Piąty poziom</a:t>
            </a:r>
          </a:p>
        </p:txBody>
      </p:sp>
      <p:sp>
        <p:nvSpPr>
          <p:cNvPr id="4" name="Symbol zastępczy daty 3">
            <a:extLst>
              <a:ext uri="{FF2B5EF4-FFF2-40B4-BE49-F238E27FC236}">
                <a16:creationId xmlns:a16="http://schemas.microsoft.com/office/drawing/2014/main" id="{6348BE52-CD60-468D-8371-546908734C9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CA80967-AEBE-453C-BD8E-FBE98228696F}" type="datetimeFigureOut">
              <a:rPr lang="pl-PL" smtClean="0"/>
              <a:t>2026-10-01</a:t>
            </a:fld>
            <a:endParaRPr lang="pl-PL"/>
          </a:p>
        </p:txBody>
      </p:sp>
      <p:sp>
        <p:nvSpPr>
          <p:cNvPr id="5" name="Symbol zastępczy stopki 4">
            <a:extLst>
              <a:ext uri="{FF2B5EF4-FFF2-40B4-BE49-F238E27FC236}">
                <a16:creationId xmlns:a16="http://schemas.microsoft.com/office/drawing/2014/main" id="{B893FA07-84AA-4595-B55C-D90DCD146D2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l-PL"/>
          </a:p>
        </p:txBody>
      </p:sp>
      <p:sp>
        <p:nvSpPr>
          <p:cNvPr id="6" name="Symbol zastępczy numeru slajdu 5">
            <a:extLst>
              <a:ext uri="{FF2B5EF4-FFF2-40B4-BE49-F238E27FC236}">
                <a16:creationId xmlns:a16="http://schemas.microsoft.com/office/drawing/2014/main" id="{E1306C3E-64DA-4E2F-8E01-2C7FFDEB50B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B642652-620D-44AF-A741-ABE9F78AFEFD}" type="slidenum">
              <a:rPr lang="pl-PL" smtClean="0"/>
              <a:t>‹#›</a:t>
            </a:fld>
            <a:endParaRPr lang="pl-PL"/>
          </a:p>
        </p:txBody>
      </p:sp>
      <p:pic>
        <p:nvPicPr>
          <p:cNvPr id="8" name="Obraz 7">
            <a:extLst>
              <a:ext uri="{FF2B5EF4-FFF2-40B4-BE49-F238E27FC236}">
                <a16:creationId xmlns:a16="http://schemas.microsoft.com/office/drawing/2014/main" id="{54D40C0F-013D-44B1-B72D-5FE567079E5C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11"/>
          <a:srcRect l="4917" t="87240" r="4917" b="1611"/>
          <a:stretch/>
        </p:blipFill>
        <p:spPr>
          <a:xfrm>
            <a:off x="599440" y="6095999"/>
            <a:ext cx="10993120" cy="7620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2305325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61" r:id="rId2"/>
    <p:sldLayoutId id="2147483650" r:id="rId3"/>
    <p:sldLayoutId id="2147483651" r:id="rId4"/>
    <p:sldLayoutId id="2147483653" r:id="rId5"/>
    <p:sldLayoutId id="2147483654" r:id="rId6"/>
    <p:sldLayoutId id="2147483655" r:id="rId7"/>
    <p:sldLayoutId id="2147483656" r:id="rId8"/>
    <p:sldLayoutId id="2147483657" r:id="rId9"/>
  </p:sldLayoutIdLst>
  <p:txStyles>
    <p:titleStyle>
      <a:lvl1pPr algn="l" defTabSz="914400" rtl="0" eaLnBrk="1" latinLnBrk="0" hangingPunct="1">
        <a:lnSpc>
          <a:spcPct val="100000"/>
        </a:lnSpc>
        <a:spcBef>
          <a:spcPct val="0"/>
        </a:spcBef>
        <a:buNone/>
        <a:defRPr sz="4400" b="1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0" indent="0" algn="l" defTabSz="914400" rtl="0" eaLnBrk="1" latinLnBrk="0" hangingPunct="1">
        <a:lnSpc>
          <a:spcPct val="100000"/>
        </a:lnSpc>
        <a:spcBef>
          <a:spcPts val="400"/>
        </a:spcBef>
        <a:buFont typeface="Arial" panose="020B0604020202020204" pitchFamily="34" charset="0"/>
        <a:buNone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800100" indent="-342900" algn="l" defTabSz="914400" rtl="0" eaLnBrk="1" latinLnBrk="0" hangingPunct="1">
        <a:lnSpc>
          <a:spcPct val="100000"/>
        </a:lnSpc>
        <a:spcBef>
          <a:spcPts val="400"/>
        </a:spcBef>
        <a:buFont typeface="Arial" panose="020B0604020202020204" pitchFamily="34" charset="0"/>
        <a:buChar char="•"/>
        <a:defRPr sz="26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00000"/>
        </a:lnSpc>
        <a:spcBef>
          <a:spcPts val="400"/>
        </a:spcBef>
        <a:buFont typeface="Courier New" panose="02070309020205020404" pitchFamily="49" charset="0"/>
        <a:buChar char="o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00000"/>
        </a:lnSpc>
        <a:spcBef>
          <a:spcPts val="400"/>
        </a:spcBef>
        <a:buFont typeface="Wingdings" panose="05000000000000000000" pitchFamily="2" charset="2"/>
        <a:buChar char="§"/>
        <a:defRPr sz="22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00000"/>
        </a:lnSpc>
        <a:spcBef>
          <a:spcPts val="400"/>
        </a:spcBef>
        <a:buFont typeface="Wingdings" panose="05000000000000000000" pitchFamily="2" charset="2"/>
        <a:buChar char="v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l-P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 userDrawn="1">
          <p15:clr>
            <a:srgbClr val="F26B43"/>
          </p15:clr>
        </p15:guide>
        <p15:guide id="2" pos="3840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3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3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3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emf"/><Relationship Id="rId1" Type="http://schemas.openxmlformats.org/officeDocument/2006/relationships/slideLayout" Target="../slideLayouts/slideLayout3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3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4.xml"/><Relationship Id="rId4" Type="http://schemas.openxmlformats.org/officeDocument/2006/relationships/hyperlink" Target="https://creativecommons.org/licenses/by/4.0/deed.pl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" name="Grupa 11">
            <a:extLst>
              <a:ext uri="{FF2B5EF4-FFF2-40B4-BE49-F238E27FC236}">
                <a16:creationId xmlns:a16="http://schemas.microsoft.com/office/drawing/2014/main" id="{040C5185-EE9F-4004-B36B-5DC219184BC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/>
        </p:nvGrpSpPr>
        <p:grpSpPr>
          <a:xfrm>
            <a:off x="6227813" y="0"/>
            <a:ext cx="5964187" cy="2098179"/>
            <a:chOff x="6227813" y="0"/>
            <a:chExt cx="5964187" cy="2098179"/>
          </a:xfrm>
        </p:grpSpPr>
        <p:sp>
          <p:nvSpPr>
            <p:cNvPr id="5" name="Prostokąt 4">
              <a:extLst>
                <a:ext uri="{FF2B5EF4-FFF2-40B4-BE49-F238E27FC236}">
                  <a16:creationId xmlns:a16="http://schemas.microsoft.com/office/drawing/2014/main" id="{8AC1354D-EB15-4012-BE61-C56AA921A12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/>
          </p:nvSpPr>
          <p:spPr>
            <a:xfrm>
              <a:off x="7942694" y="0"/>
              <a:ext cx="4249306" cy="1016350"/>
            </a:xfrm>
            <a:prstGeom prst="rect">
              <a:avLst/>
            </a:prstGeom>
            <a:solidFill>
              <a:srgbClr val="C5521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l-PL"/>
            </a:p>
          </p:txBody>
        </p:sp>
        <p:grpSp>
          <p:nvGrpSpPr>
            <p:cNvPr id="6" name="Grupa 5">
              <a:extLst>
                <a:ext uri="{FF2B5EF4-FFF2-40B4-BE49-F238E27FC236}">
                  <a16:creationId xmlns:a16="http://schemas.microsoft.com/office/drawing/2014/main" id="{A8893C89-B497-44D7-9E31-5E376B64F2CE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6227813" y="299542"/>
              <a:ext cx="5675694" cy="1798637"/>
              <a:chOff x="1469644" y="187882"/>
              <a:chExt cx="5675694" cy="1798637"/>
            </a:xfrm>
          </p:grpSpPr>
          <p:sp>
            <p:nvSpPr>
              <p:cNvPr id="7" name="Prostokąt 6">
                <a:extLst>
                  <a:ext uri="{FF2B5EF4-FFF2-40B4-BE49-F238E27FC236}">
                    <a16:creationId xmlns:a16="http://schemas.microsoft.com/office/drawing/2014/main" id="{C28A9527-3B4E-428E-9B73-7ECC6AF27961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/>
            </p:nvSpPr>
            <p:spPr>
              <a:xfrm>
                <a:off x="1469644" y="187882"/>
                <a:ext cx="5675693" cy="1798637"/>
              </a:xfrm>
              <a:prstGeom prst="rect">
                <a:avLst/>
              </a:prstGeom>
              <a:solidFill>
                <a:srgbClr val="A6D3FF"/>
              </a:solidFill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4572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pl-PL" sz="1800" b="0" i="0" u="none" strike="noStrike" kern="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8" name="Prostokąt 7">
                <a:extLst>
                  <a:ext uri="{FF2B5EF4-FFF2-40B4-BE49-F238E27FC236}">
                    <a16:creationId xmlns:a16="http://schemas.microsoft.com/office/drawing/2014/main" id="{5ED5CD58-6C3F-4D03-A480-5C002AEBFE93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/>
            </p:nvSpPr>
            <p:spPr>
              <a:xfrm>
                <a:off x="3184525" y="187882"/>
                <a:ext cx="3960813" cy="721248"/>
              </a:xfrm>
              <a:prstGeom prst="rect">
                <a:avLst/>
              </a:prstGeom>
              <a:solidFill>
                <a:srgbClr val="0052AF"/>
              </a:solidFill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4572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pl-PL" sz="1800" b="0" i="0" u="none" strike="noStrike" kern="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9" name="Tytuł 1">
                <a:extLst>
                  <a:ext uri="{FF2B5EF4-FFF2-40B4-BE49-F238E27FC236}">
                    <a16:creationId xmlns:a16="http://schemas.microsoft.com/office/drawing/2014/main" id="{FD1DD324-8FFE-42DE-8C0F-1E7AEA7D17CC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1706282" y="1014637"/>
                <a:ext cx="5202415" cy="863707"/>
              </a:xfrm>
              <a:prstGeom prst="rect">
                <a:avLst/>
              </a:prstGeom>
            </p:spPr>
            <p:txBody>
              <a:bodyPr vert="horz" lIns="0" tIns="0" rIns="0" bIns="0" rtlCol="0" anchor="ctr" anchorCtr="0">
                <a:normAutofit/>
              </a:bodyPr>
              <a:lstStyle>
                <a:lvl1pPr algn="l" defTabSz="1007943" rtl="0" eaLnBrk="1" latinLnBrk="0" hangingPunct="1">
                  <a:lnSpc>
                    <a:spcPts val="3500"/>
                  </a:lnSpc>
                  <a:spcBef>
                    <a:spcPct val="0"/>
                  </a:spcBef>
                  <a:buNone/>
                  <a:defRPr sz="2800" b="1" kern="1200">
                    <a:solidFill>
                      <a:schemeClr val="tx2"/>
                    </a:solidFill>
                    <a:latin typeface="Open Sans" pitchFamily="2" charset="0"/>
                    <a:ea typeface="Open Sans" pitchFamily="2" charset="0"/>
                    <a:cs typeface="Open Sans" pitchFamily="2" charset="0"/>
                  </a:defRPr>
                </a:lvl1pPr>
              </a:lstStyle>
              <a:p>
                <a:pPr lvl="0" algn="ctr">
                  <a:defRPr/>
                </a:pPr>
                <a:r>
                  <a:rPr lang="pl-PL" dirty="0">
                    <a:solidFill>
                      <a:srgbClr val="002073"/>
                    </a:solidFill>
                  </a:rPr>
                  <a:t>dla Rozwoju Społecznego</a:t>
                </a:r>
                <a:endParaRPr kumimoji="0" lang="pl-PL" sz="2800" b="1" i="0" u="none" strike="noStrike" kern="1200" cap="none" spc="0" normalizeH="0" baseline="0" noProof="0" dirty="0">
                  <a:ln>
                    <a:noFill/>
                  </a:ln>
                  <a:solidFill>
                    <a:srgbClr val="002073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10" name="Tytuł 1">
                <a:extLst>
                  <a:ext uri="{FF2B5EF4-FFF2-40B4-BE49-F238E27FC236}">
                    <a16:creationId xmlns:a16="http://schemas.microsoft.com/office/drawing/2014/main" id="{EB5C9E51-FC00-41B1-B1C0-28E7AAB81DB7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4447245" y="267254"/>
                <a:ext cx="2545742" cy="432048"/>
              </a:xfrm>
              <a:prstGeom prst="rect">
                <a:avLst/>
              </a:prstGeom>
            </p:spPr>
            <p:txBody>
              <a:bodyPr vert="horz" lIns="0" tIns="0" rIns="0" bIns="0" rtlCol="0" anchor="t" anchorCtr="0">
                <a:noAutofit/>
              </a:bodyPr>
              <a:lstStyle>
                <a:lvl1pPr algn="l" defTabSz="1007943" rtl="0" eaLnBrk="1" latinLnBrk="0" hangingPunct="1">
                  <a:lnSpc>
                    <a:spcPts val="3500"/>
                  </a:lnSpc>
                  <a:spcBef>
                    <a:spcPct val="0"/>
                  </a:spcBef>
                  <a:buNone/>
                  <a:defRPr sz="2800" b="1" kern="1200">
                    <a:solidFill>
                      <a:schemeClr val="tx2"/>
                    </a:solidFill>
                    <a:latin typeface="Open Sans" pitchFamily="2" charset="0"/>
                    <a:ea typeface="Open Sans" pitchFamily="2" charset="0"/>
                    <a:cs typeface="Open Sans" pitchFamily="2" charset="0"/>
                  </a:defRPr>
                </a:lvl1pPr>
              </a:lstStyle>
              <a:p>
                <a:pPr marL="0" marR="0" lvl="0" indent="0" algn="l" defTabSz="1007943" rtl="0" eaLnBrk="1" fontAlgn="auto" latinLnBrk="0" hangingPunct="1">
                  <a:lnSpc>
                    <a:spcPts val="3500"/>
                  </a:lnSpc>
                  <a:spcBef>
                    <a:spcPct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pl-PL" sz="1800" b="1" i="0" u="none" strike="noStrike" kern="1200" cap="none" spc="20" normalizeH="0" baseline="0" noProof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</a:rPr>
                  <a:t>Fundusze Europejskie</a:t>
                </a:r>
              </a:p>
            </p:txBody>
          </p:sp>
        </p:grpSp>
        <p:pic>
          <p:nvPicPr>
            <p:cNvPr id="3" name="Obraz 2">
              <a:extLst>
                <a:ext uri="{FF2B5EF4-FFF2-40B4-BE49-F238E27FC236}">
                  <a16:creationId xmlns:a16="http://schemas.microsoft.com/office/drawing/2014/main" id="{C728A1A6-2F13-4BF3-B09B-8B1ABC8801F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hq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942693" y="296350"/>
              <a:ext cx="1079492" cy="720000"/>
            </a:xfrm>
            <a:prstGeom prst="rect">
              <a:avLst/>
            </a:prstGeom>
          </p:spPr>
        </p:pic>
      </p:grpSp>
      <p:sp>
        <p:nvSpPr>
          <p:cNvPr id="2" name="Tytuł 1"/>
          <p:cNvSpPr>
            <a:spLocks noGrp="1"/>
          </p:cNvSpPr>
          <p:nvPr>
            <p:ph type="ctrTitle"/>
          </p:nvPr>
        </p:nvSpPr>
        <p:spPr>
          <a:xfrm>
            <a:off x="1524000" y="2226596"/>
            <a:ext cx="9144000" cy="1389184"/>
          </a:xfrm>
        </p:spPr>
        <p:txBody>
          <a:bodyPr>
            <a:normAutofit fontScale="90000"/>
          </a:bodyPr>
          <a:lstStyle/>
          <a:p>
            <a:pPr>
              <a:lnSpc>
                <a:spcPct val="150000"/>
              </a:lnSpc>
            </a:pPr>
            <a:r>
              <a:rPr lang="pl-PL" sz="3600" b="1" dirty="0">
                <a:latin typeface="+mn-lt"/>
                <a:ea typeface="Verdana" panose="020B0604030504040204" pitchFamily="34" charset="0"/>
                <a:cs typeface="Tahoma" panose="020B0604030504040204" pitchFamily="34" charset="0"/>
              </a:rPr>
              <a:t>Zrównoważony Kampus SGGW – </a:t>
            </a:r>
            <a:br>
              <a:rPr lang="pl-PL" sz="3600" b="1" dirty="0">
                <a:latin typeface="+mn-lt"/>
                <a:ea typeface="Verdana" panose="020B0604030504040204" pitchFamily="34" charset="0"/>
                <a:cs typeface="Tahoma" panose="020B0604030504040204" pitchFamily="34" charset="0"/>
              </a:rPr>
            </a:br>
            <a:r>
              <a:rPr lang="pl-PL" sz="3600" b="1" dirty="0">
                <a:latin typeface="+mn-lt"/>
                <a:ea typeface="Verdana" panose="020B0604030504040204" pitchFamily="34" charset="0"/>
                <a:cs typeface="Tahoma" panose="020B0604030504040204" pitchFamily="34" charset="0"/>
              </a:rPr>
              <a:t>- kształcenie na rzecz branż kluczowych</a:t>
            </a:r>
          </a:p>
        </p:txBody>
      </p:sp>
      <p:sp>
        <p:nvSpPr>
          <p:cNvPr id="4" name="Podtytuł 3"/>
          <p:cNvSpPr>
            <a:spLocks noGrp="1"/>
          </p:cNvSpPr>
          <p:nvPr>
            <p:ph type="subTitle" idx="1"/>
          </p:nvPr>
        </p:nvSpPr>
        <p:spPr>
          <a:xfrm>
            <a:off x="1524000" y="4109291"/>
            <a:ext cx="9144000" cy="1791305"/>
          </a:xfrm>
        </p:spPr>
        <p:txBody>
          <a:bodyPr>
            <a:normAutofit fontScale="25000" lnSpcReduction="20000"/>
          </a:bodyPr>
          <a:lstStyle/>
          <a:p>
            <a:pPr>
              <a:lnSpc>
                <a:spcPct val="120000"/>
              </a:lnSpc>
            </a:pPr>
            <a:r>
              <a:rPr lang="pl-PL" sz="7200" dirty="0">
                <a:ea typeface="Verdana" panose="020B0604030504040204" pitchFamily="34" charset="0"/>
              </a:rPr>
              <a:t>Projekt współfinansowany z Europejskiego Funduszu Społecznego Plus </a:t>
            </a:r>
          </a:p>
          <a:p>
            <a:pPr>
              <a:lnSpc>
                <a:spcPct val="120000"/>
              </a:lnSpc>
            </a:pPr>
            <a:r>
              <a:rPr lang="pl-PL" sz="7200" dirty="0">
                <a:ea typeface="Verdana" panose="020B0604030504040204" pitchFamily="34" charset="0"/>
              </a:rPr>
              <a:t>w </a:t>
            </a:r>
            <a:r>
              <a:rPr lang="pl-PL" sz="7200" dirty="0">
                <a:ea typeface="Verdana" panose="020B0604030504040204" pitchFamily="34" charset="0"/>
                <a:cs typeface="Tahoma" panose="020B0604030504040204" pitchFamily="34" charset="0"/>
              </a:rPr>
              <a:t>ramach Programu Fundusze Europejskie dla Rozwoju Społecznego 2021-2027</a:t>
            </a:r>
          </a:p>
          <a:p>
            <a:pPr>
              <a:lnSpc>
                <a:spcPct val="120000"/>
              </a:lnSpc>
            </a:pPr>
            <a:r>
              <a:rPr lang="pl-PL" sz="7200" dirty="0">
                <a:ea typeface="Verdana" panose="020B0604030504040204" pitchFamily="34" charset="0"/>
                <a:cs typeface="Tahoma" panose="020B0604030504040204" pitchFamily="34" charset="0"/>
              </a:rPr>
              <a:t>Priorytet 1 Umiejętności</a:t>
            </a:r>
          </a:p>
          <a:p>
            <a:pPr>
              <a:lnSpc>
                <a:spcPct val="120000"/>
              </a:lnSpc>
            </a:pPr>
            <a:r>
              <a:rPr lang="pl-PL" sz="7200" dirty="0">
                <a:ea typeface="Verdana" panose="020B0604030504040204" pitchFamily="34" charset="0"/>
                <a:cs typeface="Tahoma" panose="020B0604030504040204" pitchFamily="34" charset="0"/>
              </a:rPr>
              <a:t>Działanie 01.05 Umiejętności w szkolnictwie wyższym</a:t>
            </a:r>
          </a:p>
          <a:p>
            <a:pPr>
              <a:lnSpc>
                <a:spcPct val="120000"/>
              </a:lnSpc>
            </a:pPr>
            <a:endParaRPr lang="pl-PL" sz="1200" dirty="0"/>
          </a:p>
        </p:txBody>
      </p:sp>
    </p:spTree>
    <p:extLst>
      <p:ext uri="{BB962C8B-B14F-4D97-AF65-F5344CB8AC3E}">
        <p14:creationId xmlns:p14="http://schemas.microsoft.com/office/powerpoint/2010/main" val="111691511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EBE55AC0-CEE0-EDCF-D9FB-F855AFBE95F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99440" y="741680"/>
            <a:ext cx="10993120" cy="843280"/>
          </a:xfrm>
        </p:spPr>
        <p:txBody>
          <a:bodyPr>
            <a:normAutofit/>
          </a:bodyPr>
          <a:lstStyle/>
          <a:p>
            <a:r>
              <a:rPr lang="pl-PL" sz="4800" dirty="0"/>
              <a:t>Systemy technologiczne w produkcji potraw</a:t>
            </a:r>
          </a:p>
        </p:txBody>
      </p:sp>
      <p:sp>
        <p:nvSpPr>
          <p:cNvPr id="3" name="Podtytuł 2">
            <a:extLst>
              <a:ext uri="{FF2B5EF4-FFF2-40B4-BE49-F238E27FC236}">
                <a16:creationId xmlns:a16="http://schemas.microsoft.com/office/drawing/2014/main" id="{E5008922-2DFC-3DD6-8F99-472262C7307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94640" y="1937433"/>
            <a:ext cx="11602720" cy="572686"/>
          </a:xfrm>
        </p:spPr>
        <p:txBody>
          <a:bodyPr>
            <a:noAutofit/>
          </a:bodyPr>
          <a:lstStyle/>
          <a:p>
            <a:r>
              <a:rPr lang="pl-PL" sz="2800" dirty="0"/>
              <a:t>Ćwiczenie 1</a:t>
            </a:r>
          </a:p>
        </p:txBody>
      </p:sp>
      <p:sp>
        <p:nvSpPr>
          <p:cNvPr id="4" name="Podtytuł 2">
            <a:extLst>
              <a:ext uri="{FF2B5EF4-FFF2-40B4-BE49-F238E27FC236}">
                <a16:creationId xmlns:a16="http://schemas.microsoft.com/office/drawing/2014/main" id="{A8995676-BF0B-82EF-2881-18239D7733C7}"/>
              </a:ext>
            </a:extLst>
          </p:cNvPr>
          <p:cNvSpPr txBox="1">
            <a:spLocks/>
          </p:cNvSpPr>
          <p:nvPr/>
        </p:nvSpPr>
        <p:spPr>
          <a:xfrm>
            <a:off x="294640" y="3317331"/>
            <a:ext cx="11602720" cy="572686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100000"/>
              </a:lnSpc>
              <a:spcBef>
                <a:spcPts val="400"/>
              </a:spcBef>
              <a:buFont typeface="Arial" panose="020B0604020202020204" pitchFamily="34" charset="0"/>
              <a:buNone/>
              <a:defRPr sz="3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100000"/>
              </a:lnSpc>
              <a:spcBef>
                <a:spcPts val="4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100000"/>
              </a:lnSpc>
              <a:spcBef>
                <a:spcPts val="400"/>
              </a:spcBef>
              <a:buFont typeface="Courier New" panose="02070309020205020404" pitchFamily="49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100000"/>
              </a:lnSpc>
              <a:spcBef>
                <a:spcPts val="400"/>
              </a:spcBef>
              <a:buFont typeface="Wingdings" panose="05000000000000000000" pitchFamily="2" charset="2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100000"/>
              </a:lnSpc>
              <a:spcBef>
                <a:spcPts val="400"/>
              </a:spcBef>
              <a:buFont typeface="Wingdings" panose="05000000000000000000" pitchFamily="2" charset="2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pl-PL" sz="2800" dirty="0"/>
              <a:t>Omówienie i organizacja ćwiczeń, zasady zaliczenia przedmiotu. Projektowanie nowych produktów spożywczych.</a:t>
            </a:r>
          </a:p>
        </p:txBody>
      </p:sp>
      <p:sp>
        <p:nvSpPr>
          <p:cNvPr id="6" name="pole tekstowe 5">
            <a:extLst>
              <a:ext uri="{FF2B5EF4-FFF2-40B4-BE49-F238E27FC236}">
                <a16:creationId xmlns:a16="http://schemas.microsoft.com/office/drawing/2014/main" id="{D70DF319-5185-C417-FCF1-B296A50DF71B}"/>
              </a:ext>
            </a:extLst>
          </p:cNvPr>
          <p:cNvSpPr txBox="1"/>
          <p:nvPr/>
        </p:nvSpPr>
        <p:spPr>
          <a:xfrm>
            <a:off x="508000" y="5097195"/>
            <a:ext cx="609600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l-PL" dirty="0"/>
              <a:t>Arkadiusz </a:t>
            </a:r>
            <a:r>
              <a:rPr lang="pl-PL" dirty="0" err="1"/>
              <a:t>Szpicer</a:t>
            </a:r>
            <a:endParaRPr lang="pl-PL" dirty="0"/>
          </a:p>
          <a:p>
            <a:r>
              <a:rPr lang="pl-PL" dirty="0"/>
              <a:t>Katedra </a:t>
            </a:r>
            <a:r>
              <a:rPr lang="pl-PL"/>
              <a:t>Techniki i </a:t>
            </a:r>
            <a:r>
              <a:rPr lang="pl-PL" dirty="0"/>
              <a:t>Projektowania Żywności</a:t>
            </a:r>
          </a:p>
        </p:txBody>
      </p:sp>
    </p:spTree>
    <p:extLst>
      <p:ext uri="{BB962C8B-B14F-4D97-AF65-F5344CB8AC3E}">
        <p14:creationId xmlns:p14="http://schemas.microsoft.com/office/powerpoint/2010/main" val="92504167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5AFB8F96-CC88-3892-3254-26B9ECEB66E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Cele zajęć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358ADBEE-74AF-FC38-7A10-D14DF9CAF84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l-PL" dirty="0"/>
              <a:t>Po zajęciach student: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pl-PL" dirty="0"/>
              <a:t>wyjaśnia, dlaczego przedsiębiorstwa wprowadzają nowe produkty; 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pl-PL" dirty="0"/>
              <a:t>wskazuje główne kierunki rozwoju nowych produktów spożywczych; 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pl-PL" dirty="0"/>
              <a:t>opisuje podstawowe etapy projektowania produktu; 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pl-PL" dirty="0"/>
              <a:t>charakteryzuje cykl życia produktu; 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pl-PL" dirty="0"/>
              <a:t>rozpoznaje znaczenie oceny sensorycznej i instrumentalnej; 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pl-PL" dirty="0"/>
              <a:t>wyjaśnia rolę badań konsumenckich; 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pl-PL" dirty="0"/>
              <a:t>wskazuje znaczenie opakowania dla jakości i trwałości produktu.</a:t>
            </a:r>
          </a:p>
          <a:p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134318791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5AFB8F96-CC88-3892-3254-26B9ECEB66E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Dlaczego tworzy się nowe produkty?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358ADBEE-74AF-FC38-7A10-D14DF9CAF84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numCol="1">
            <a:normAutofit lnSpcReduction="10000"/>
          </a:bodyPr>
          <a:lstStyle/>
          <a:p>
            <a:r>
              <a:rPr lang="pl-PL" b="1" dirty="0"/>
              <a:t>Nowy produkt jest odpowiedzią na potrzeby rynku.</a:t>
            </a:r>
            <a:endParaRPr lang="pl-PL" dirty="0"/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pl-PL" dirty="0"/>
              <a:t>Główne cele przedsiębiorstwa: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pl-PL" dirty="0"/>
              <a:t>zaspokojenie potrzeb konsumentów; 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pl-PL" dirty="0"/>
              <a:t>utrzymanie pozycji konkurencyjnej; 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pl-PL" dirty="0"/>
              <a:t>zwiększenie lub utrzymanie udziału w rynku; 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pl-PL" dirty="0"/>
              <a:t>reagowanie na działania konkurencji; 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pl-PL" dirty="0"/>
              <a:t>generowanie zysku. </a:t>
            </a:r>
          </a:p>
          <a:p>
            <a:endParaRPr lang="pl-PL" b="1" dirty="0"/>
          </a:p>
          <a:p>
            <a:r>
              <a:rPr lang="pl-PL" b="1" dirty="0"/>
              <a:t>Produkt musi być jednocześnie:</a:t>
            </a:r>
            <a:endParaRPr lang="pl-PL" dirty="0"/>
          </a:p>
          <a:p>
            <a:r>
              <a:rPr lang="pl-PL" b="1" dirty="0"/>
              <a:t>ekonomicznie opłacalny + technicznie wykonalny</a:t>
            </a:r>
            <a:r>
              <a:rPr lang="pl-PL" dirty="0"/>
              <a:t>.</a:t>
            </a:r>
          </a:p>
          <a:p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383385495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5AFB8F96-CC88-3892-3254-26B9ECEB66E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Co trzeba ocenić przed rozpoczęciem projektu?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358ADBEE-74AF-FC38-7A10-D14DF9CAF84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l-PL" dirty="0"/>
              <a:t>Potencjał nowego produktu można oceniać w trzech obszarach: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pl-PL" dirty="0"/>
              <a:t>Prognozowanie finansowe</a:t>
            </a:r>
          </a:p>
          <a:p>
            <a:r>
              <a:rPr lang="pl-PL" dirty="0"/>
              <a:t>Czy projekt będzie opłacalny?</a:t>
            </a:r>
          </a:p>
          <a:p>
            <a:endParaRPr lang="pl-PL" dirty="0"/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pl-PL" dirty="0"/>
              <a:t>Prognozowanie techniczne</a:t>
            </a:r>
          </a:p>
          <a:p>
            <a:r>
              <a:rPr lang="pl-PL" dirty="0"/>
              <a:t>Czy produkt można wytworzyć zgodnie z założeniami?</a:t>
            </a:r>
          </a:p>
          <a:p>
            <a:endParaRPr lang="pl-PL" dirty="0"/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pl-PL" dirty="0"/>
              <a:t>Prognozowanie sprzedażowe</a:t>
            </a:r>
          </a:p>
          <a:p>
            <a:r>
              <a:rPr lang="pl-PL" dirty="0"/>
              <a:t>Czy produkt ma potencjał rynkowy?</a:t>
            </a:r>
          </a:p>
        </p:txBody>
      </p:sp>
    </p:spTree>
    <p:extLst>
      <p:ext uri="{BB962C8B-B14F-4D97-AF65-F5344CB8AC3E}">
        <p14:creationId xmlns:p14="http://schemas.microsoft.com/office/powerpoint/2010/main" val="95508512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5AFB8F96-CC88-3892-3254-26B9ECEB66E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Główne kierunki rozwoju produktów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358ADBEE-74AF-FC38-7A10-D14DF9CAF84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r>
              <a:rPr lang="pl-PL" dirty="0"/>
              <a:t>Współczesny rozwój produktów odpowiada na zmieniające się potrzeby konsumentów.</a:t>
            </a:r>
          </a:p>
          <a:p>
            <a:r>
              <a:rPr lang="pl-PL" dirty="0"/>
              <a:t>Najważniejsze kierunki: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pl-PL" dirty="0"/>
              <a:t>żywność wygodna;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pl-PL" dirty="0"/>
              <a:t>produkty o zmodyfikowanym składzie;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pl-PL" dirty="0"/>
              <a:t>produkty funkcjonalne;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pl-PL" dirty="0"/>
              <a:t>produkty przeznaczone dla określonych grup konsumentów.</a:t>
            </a:r>
          </a:p>
          <a:p>
            <a:endParaRPr lang="pl-PL" dirty="0"/>
          </a:p>
          <a:p>
            <a:r>
              <a:rPr lang="pl-PL" dirty="0"/>
              <a:t>Przykłady grup docelowych:</a:t>
            </a:r>
          </a:p>
          <a:p>
            <a:r>
              <a:rPr lang="pl-PL" dirty="0"/>
              <a:t>sportowcy • osoby starsze • konsumenci o określonych potrzebach żywieniowych.</a:t>
            </a:r>
          </a:p>
        </p:txBody>
      </p:sp>
    </p:spTree>
    <p:extLst>
      <p:ext uri="{BB962C8B-B14F-4D97-AF65-F5344CB8AC3E}">
        <p14:creationId xmlns:p14="http://schemas.microsoft.com/office/powerpoint/2010/main" val="244238565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5AFB8F96-CC88-3892-3254-26B9ECEB66E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Różnicowanie oferty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358ADBEE-74AF-FC38-7A10-D14DF9CAF84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l-PL" dirty="0"/>
              <a:t>Rozwój produktu może oznaczać również: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pl-PL" dirty="0"/>
              <a:t>zwiększenie różnorodności produktów; 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pl-PL" dirty="0"/>
              <a:t>tworzenie linii ekonomicznych; 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pl-PL" dirty="0"/>
              <a:t>rozwój produktów luksusowych; 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pl-PL" dirty="0"/>
              <a:t>utrzymanie i poprawę jakości produktów już istniejących. </a:t>
            </a:r>
          </a:p>
          <a:p>
            <a:endParaRPr lang="pl-PL" b="1" dirty="0"/>
          </a:p>
          <a:p>
            <a:r>
              <a:rPr lang="pl-PL" b="1" dirty="0"/>
              <a:t>Cel:</a:t>
            </a:r>
            <a:r>
              <a:rPr lang="pl-PL" dirty="0"/>
              <a:t> dopasowanie oferty do różnych grup konsumentów.</a:t>
            </a:r>
          </a:p>
          <a:p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256281922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5AFB8F96-CC88-3892-3254-26B9ECEB66E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Dlaczego nowe produkty ponoszą porażkę?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358ADBEE-74AF-FC38-7A10-D14DF9CAF84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l-PL" b="1" dirty="0"/>
              <a:t>Rozwój nowego produktu wiąże się z dużym ryzykiem.</a:t>
            </a:r>
            <a:endParaRPr lang="pl-PL" dirty="0"/>
          </a:p>
          <a:p>
            <a:endParaRPr lang="pl-PL" dirty="0"/>
          </a:p>
          <a:p>
            <a:r>
              <a:rPr lang="pl-PL" dirty="0"/>
              <a:t>W materiale źródłowym przyjęto orientacyjny przykład:</a:t>
            </a:r>
          </a:p>
          <a:p>
            <a:r>
              <a:rPr lang="pl-PL" b="1" dirty="0"/>
              <a:t>100 pomysłów → około 10 produktów wprowadzonych na rynek → około 1 produktu pozostającego w sprzedaży po roku.</a:t>
            </a:r>
            <a:endParaRPr lang="pl-PL" dirty="0"/>
          </a:p>
          <a:p>
            <a:endParaRPr lang="pl-PL" dirty="0"/>
          </a:p>
          <a:p>
            <a:r>
              <a:rPr lang="pl-PL" dirty="0"/>
              <a:t>To oznacza, że wiele projektów odpada już na wcześniejszych etapach rozwoju</a:t>
            </a:r>
          </a:p>
          <a:p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149242951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5AFB8F96-CC88-3892-3254-26B9ECEB66E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Przyczyny niepowodzenia nowego produktu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358ADBEE-74AF-FC38-7A10-D14DF9CAF84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pl-PL" dirty="0"/>
              <a:t>Najważniejsze przyczyny: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pl-PL" dirty="0"/>
              <a:t>brak wyraźnej różnicy względem istniejących produktów; 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pl-PL" dirty="0"/>
              <a:t>silna konkurencja; 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pl-PL" dirty="0"/>
              <a:t>nieprawidłowa dystrybucja; 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pl-PL" dirty="0"/>
              <a:t>wzrost kosztów składników, produkcji i opakowania; 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pl-PL" dirty="0"/>
              <a:t>zbyt niski poziom zysku; 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pl-PL" dirty="0"/>
              <a:t>nieskuteczny marketing. </a:t>
            </a:r>
          </a:p>
          <a:p>
            <a:endParaRPr lang="pl-PL" b="1" dirty="0"/>
          </a:p>
          <a:p>
            <a:r>
              <a:rPr lang="pl-PL" b="1" dirty="0"/>
              <a:t>Nowy produkt może być dobry technologicznie, ale nie odnieść sukcesu rynkowego.</a:t>
            </a:r>
            <a:endParaRPr lang="pl-PL" dirty="0"/>
          </a:p>
          <a:p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242662109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5AFB8F96-CC88-3892-3254-26B9ECEB66E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Inne przyczyny niepowodzenia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358ADBEE-74AF-FC38-7A10-D14DF9CAF84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l-PL" dirty="0"/>
              <a:t>Projekt może zakończyć się niepowodzeniem również wtedy, gdy: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pl-PL" dirty="0"/>
              <a:t>opakowanie jest nieatrakcyjne; 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pl-PL" dirty="0"/>
              <a:t>konsumenci obawiają się nowego produktu; 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pl-PL" dirty="0"/>
              <a:t>produkt budzi problemy środowiskowe; 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pl-PL" dirty="0"/>
              <a:t>wybrano niewłaściwy moment jego wprowadzenia; 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pl-PL" dirty="0"/>
              <a:t>produkt jest źle pozycjonowany; 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pl-PL" dirty="0"/>
              <a:t>produkt jest zbyt innowacyjny w stosunku do oczekiwań rynku.</a:t>
            </a:r>
          </a:p>
          <a:p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334464678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5AFB8F96-CC88-3892-3254-26B9ECEB66E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ETAPY PROJEKTOWANIA NOWEGO PRODUKTU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358ADBEE-74AF-FC38-7A10-D14DF9CAF84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pl-PL" b="1" dirty="0"/>
              <a:t>Proces rozwoju nowego produktu →</a:t>
            </a:r>
            <a:r>
              <a:rPr lang="pl-PL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pl-PL" b="1" dirty="0"/>
              <a:t>Od pomysłu do rynku</a:t>
            </a:r>
            <a:endParaRPr lang="pl-PL" dirty="0"/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pl-PL" dirty="0"/>
              <a:t>Pomysł 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pl-PL" dirty="0"/>
              <a:t>Badania laboratoryjne 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pl-PL" dirty="0"/>
              <a:t>Ocena sensoryczna 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pl-PL" dirty="0"/>
              <a:t>Próby pilotażowe 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pl-PL" dirty="0"/>
              <a:t>Modyfikacja produktu 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pl-PL" dirty="0"/>
              <a:t>Specyfikacja produktu 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pl-PL" dirty="0"/>
              <a:t>Testy konsumenckie 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pl-PL" dirty="0"/>
              <a:t>Zwiększenie skali 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pl-PL" dirty="0"/>
              <a:t>Wprowadzenie na rynek </a:t>
            </a:r>
          </a:p>
        </p:txBody>
      </p:sp>
    </p:spTree>
    <p:extLst>
      <p:ext uri="{BB962C8B-B14F-4D97-AF65-F5344CB8AC3E}">
        <p14:creationId xmlns:p14="http://schemas.microsoft.com/office/powerpoint/2010/main" val="141856023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5AFB8F96-CC88-3892-3254-26B9ECEB66E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Etap 1 — pomysł na produkt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358ADBEE-74AF-FC38-7A10-D14DF9CAF84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l-PL" b="1" dirty="0"/>
              <a:t>Skąd bierze się pomysł?</a:t>
            </a:r>
            <a:endParaRPr lang="pl-PL" dirty="0"/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pl-PL" dirty="0"/>
              <a:t>badania rynku; 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pl-PL" dirty="0"/>
              <a:t>analiza trendów konsumenckich; 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pl-PL" dirty="0"/>
              <a:t>obserwacja potrzeb konsumentów; 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pl-PL" dirty="0"/>
              <a:t>analiza działań konkurencji. </a:t>
            </a:r>
          </a:p>
          <a:p>
            <a:endParaRPr lang="pl-PL" b="1" dirty="0"/>
          </a:p>
          <a:p>
            <a:r>
              <a:rPr lang="pl-PL" b="1" dirty="0"/>
              <a:t>Efekt etapu:</a:t>
            </a:r>
            <a:endParaRPr lang="pl-PL" dirty="0"/>
          </a:p>
          <a:p>
            <a:r>
              <a:rPr lang="pl-PL" dirty="0"/>
              <a:t>→ określenie koncepcji produktu.</a:t>
            </a:r>
          </a:p>
          <a:p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58850887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5AFB8F96-CC88-3892-3254-26B9ECEB66E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Etap 2 — badania laboratoryjne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358ADBEE-74AF-FC38-7A10-D14DF9CAF84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l-PL" dirty="0"/>
              <a:t>Na etapie laboratoryjnym: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pl-PL" dirty="0"/>
              <a:t>opracowuje się receptury; 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pl-PL" dirty="0"/>
              <a:t>dobiera się składniki; 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pl-PL" dirty="0"/>
              <a:t>przygotowuje się kilka wariantów produktu; 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pl-PL" dirty="0"/>
              <a:t>testuje się różne składniki i procesy technologiczne; 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pl-PL" dirty="0"/>
              <a:t>tworzy się prototyp produktu. </a:t>
            </a:r>
          </a:p>
          <a:p>
            <a:endParaRPr lang="pl-PL" b="1" dirty="0"/>
          </a:p>
          <a:p>
            <a:r>
              <a:rPr lang="pl-PL" b="1" dirty="0"/>
              <a:t>Laboratorium = miejsce tworzenia i testowania prototypu.</a:t>
            </a:r>
            <a:endParaRPr lang="pl-PL" dirty="0"/>
          </a:p>
          <a:p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371443694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5AFB8F96-CC88-3892-3254-26B9ECEB66E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Etap 3 — ocena sensoryczna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358ADBEE-74AF-FC38-7A10-D14DF9CAF84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l-PL" dirty="0"/>
              <a:t>Ocenie mogą podlegać: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pl-PL" dirty="0"/>
              <a:t>wygląd; 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pl-PL" dirty="0"/>
              <a:t>barwa; 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pl-PL" dirty="0"/>
              <a:t>zapach; 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pl-PL" dirty="0"/>
              <a:t>smak; 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pl-PL" dirty="0"/>
              <a:t>tekstura. </a:t>
            </a:r>
          </a:p>
          <a:p>
            <a:endParaRPr lang="pl-PL" b="1" dirty="0"/>
          </a:p>
          <a:p>
            <a:r>
              <a:rPr lang="pl-PL" b="1" dirty="0"/>
              <a:t>Cel: </a:t>
            </a:r>
            <a:r>
              <a:rPr lang="pl-PL" dirty="0"/>
              <a:t>sprawdzenie, czy produkt posiada pożądane cechy sensoryczne.</a:t>
            </a:r>
          </a:p>
          <a:p>
            <a:r>
              <a:rPr lang="pl-PL" dirty="0"/>
              <a:t>Ocena sensoryczna może być prowadzona na wielu etapach rozwoju produktu. </a:t>
            </a:r>
          </a:p>
          <a:p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351334770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5AFB8F96-CC88-3892-3254-26B9ECEB66E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Ocena sensoryczna a instrumentalna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358ADBEE-74AF-FC38-7A10-D14DF9CAF84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pl-PL" b="1" dirty="0"/>
              <a:t>Ocena sensoryczna</a:t>
            </a:r>
            <a:endParaRPr lang="pl-PL" dirty="0"/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pl-PL" dirty="0"/>
              <a:t>wykorzystuje reakcje człowieka; 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pl-PL" dirty="0"/>
              <a:t>pozwala określić akceptację i wrażenia związane z produktem. </a:t>
            </a:r>
          </a:p>
          <a:p>
            <a:endParaRPr lang="pl-PL" b="1" dirty="0"/>
          </a:p>
          <a:p>
            <a:r>
              <a:rPr lang="pl-PL" b="1" dirty="0"/>
              <a:t>Ocena instrumentalna</a:t>
            </a:r>
            <a:endParaRPr lang="pl-PL" dirty="0"/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pl-PL" dirty="0"/>
              <a:t>wykorzystuje urządzenia pomiarowe; 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pl-PL" dirty="0"/>
              <a:t>pozwala uzyskać wartości liczbowe; 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pl-PL" dirty="0"/>
              <a:t>umożliwia bardziej obiektywne porównanie próbek. </a:t>
            </a:r>
          </a:p>
          <a:p>
            <a:endParaRPr lang="pl-PL" b="1" dirty="0"/>
          </a:p>
          <a:p>
            <a:r>
              <a:rPr lang="pl-PL" b="1" dirty="0"/>
              <a:t>Najlepsze efekty daje wykorzystanie obu podejść.</a:t>
            </a:r>
            <a:endParaRPr lang="pl-PL" dirty="0"/>
          </a:p>
          <a:p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140862094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5AFB8F96-CC88-3892-3254-26B9ECEB66E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Etap 4 — próby pilotażowe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358ADBEE-74AF-FC38-7A10-D14DF9CAF84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pl-PL" b="1" dirty="0"/>
              <a:t>Laboratorium → skala pilotażowa → produkcja przemysłowa</a:t>
            </a:r>
            <a:endParaRPr lang="pl-PL" dirty="0"/>
          </a:p>
          <a:p>
            <a:r>
              <a:rPr lang="pl-PL" dirty="0"/>
              <a:t>W skali pilotażowej: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pl-PL" dirty="0"/>
              <a:t>produkt wytwarza się w większej ilości; 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pl-PL" dirty="0"/>
              <a:t>wykorzystuje się urządzenia odpowiadające rozwiązaniom przemysłowym; 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pl-PL" dirty="0"/>
              <a:t>sprawdza się przebieg procesu; 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pl-PL" dirty="0"/>
              <a:t>ocenia się jakość produktu; 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pl-PL" dirty="0"/>
              <a:t>przygotowuje się produkt do dalszych badań. </a:t>
            </a:r>
          </a:p>
          <a:p>
            <a:endParaRPr lang="pl-PL" dirty="0"/>
          </a:p>
          <a:p>
            <a:r>
              <a:rPr lang="pl-PL" dirty="0"/>
              <a:t>Celem jest sprawdzenie, czy rozwiązanie laboratoryjne można przenieść na większą skalę. </a:t>
            </a:r>
          </a:p>
          <a:p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72362992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5AFB8F96-CC88-3892-3254-26B9ECEB66E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Etap 5 — modyfikacja produktu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358ADBEE-74AF-FC38-7A10-D14DF9CAF84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l-PL" dirty="0"/>
              <a:t>Wyniki prób pilotażowych mogą prowadzić do: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pl-PL" dirty="0"/>
              <a:t>zmiany receptury; 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pl-PL" dirty="0"/>
              <a:t>zmiany parametrów procesu; 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pl-PL" dirty="0"/>
              <a:t>poprawy cech sensorycznych; 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pl-PL" dirty="0"/>
              <a:t>rozwiązania problemów technologicznych. </a:t>
            </a:r>
          </a:p>
          <a:p>
            <a:endParaRPr lang="pl-PL" b="1" dirty="0"/>
          </a:p>
          <a:p>
            <a:r>
              <a:rPr lang="pl-PL" b="1" dirty="0"/>
              <a:t>Projektowanie produktu jest procesem iteracyjnym.</a:t>
            </a:r>
            <a:endParaRPr lang="pl-PL" dirty="0"/>
          </a:p>
          <a:p>
            <a:r>
              <a:rPr lang="pl-PL" dirty="0"/>
              <a:t>Test → ocena → modyfikacja → ponowny test.</a:t>
            </a:r>
          </a:p>
          <a:p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3425980694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5AFB8F96-CC88-3892-3254-26B9ECEB66E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Etap 6 — specyfikacja produktu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358ADBEE-74AF-FC38-7A10-D14DF9CAF84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l-PL" dirty="0"/>
              <a:t>Po zakończeniu testów określa się: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pl-PL" dirty="0"/>
              <a:t>dokładny skład produktu; 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pl-PL" dirty="0"/>
              <a:t>recepturę; 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pl-PL" dirty="0"/>
              <a:t>sposób produkcji; 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pl-PL" dirty="0"/>
              <a:t>parametry procesu; 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pl-PL" dirty="0"/>
              <a:t>wymagania dotyczące jakości. </a:t>
            </a:r>
          </a:p>
          <a:p>
            <a:endParaRPr lang="pl-PL" b="1" dirty="0"/>
          </a:p>
          <a:p>
            <a:r>
              <a:rPr lang="pl-PL" b="1" dirty="0"/>
              <a:t>Specyfikacja zapewnia powtarzalność kolejnych partii produktu.</a:t>
            </a:r>
            <a:endParaRPr lang="pl-PL" dirty="0"/>
          </a:p>
          <a:p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3397998201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5AFB8F96-CC88-3892-3254-26B9ECEB66E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Etap 7 — testy konsumenckie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358ADBEE-74AF-FC38-7A10-D14DF9CAF84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r>
              <a:rPr lang="pl-PL" dirty="0"/>
              <a:t>Czy konsumenci chcą kupić i spożywać produkt?</a:t>
            </a:r>
          </a:p>
          <a:p>
            <a:r>
              <a:rPr lang="pl-PL" dirty="0"/>
              <a:t>Testy prowadzi się wśród potencjalnych odbiorców. Przy wyborze uczestników uwzględnia się: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pl-PL" dirty="0"/>
              <a:t>grupę docelową produktu; 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pl-PL" dirty="0"/>
              <a:t>wiek; 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pl-PL" dirty="0"/>
              <a:t>płeć; 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pl-PL" dirty="0"/>
              <a:t>charakterystykę konsumentów. </a:t>
            </a:r>
          </a:p>
          <a:p>
            <a:endParaRPr lang="pl-PL" dirty="0"/>
          </a:p>
          <a:p>
            <a:r>
              <a:rPr lang="pl-PL" dirty="0"/>
              <a:t>Przykład:</a:t>
            </a:r>
          </a:p>
          <a:p>
            <a:r>
              <a:rPr lang="pl-PL" b="1" dirty="0"/>
              <a:t>produkt dla wegetarian → badanie wśród konsumentów należących do tej grupy.</a:t>
            </a:r>
            <a:endParaRPr lang="pl-PL" dirty="0"/>
          </a:p>
          <a:p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3311157214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5AFB8F96-CC88-3892-3254-26B9ECEB66E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Metody badań konsumenckich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358ADBEE-74AF-FC38-7A10-D14DF9CAF84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l-PL" b="1" dirty="0"/>
              <a:t>Dyskusje grupowe</a:t>
            </a:r>
            <a:endParaRPr lang="pl-PL" dirty="0"/>
          </a:p>
          <a:p>
            <a:r>
              <a:rPr lang="pl-PL" dirty="0"/>
              <a:t>Mała grupa konsumentów ocenia produkt i dzieli się opiniami.</a:t>
            </a:r>
          </a:p>
          <a:p>
            <a:endParaRPr lang="pl-PL" b="1" dirty="0"/>
          </a:p>
          <a:p>
            <a:r>
              <a:rPr lang="pl-PL" b="1" dirty="0"/>
              <a:t>Wywiady</a:t>
            </a:r>
            <a:endParaRPr lang="pl-PL" dirty="0"/>
          </a:p>
          <a:p>
            <a:r>
              <a:rPr lang="pl-PL" dirty="0"/>
              <a:t>Konsumenci próbują produkt i oceniają jego zalety oraz wady.</a:t>
            </a:r>
          </a:p>
          <a:p>
            <a:endParaRPr lang="pl-PL" b="1" dirty="0"/>
          </a:p>
          <a:p>
            <a:r>
              <a:rPr lang="pl-PL" b="1" dirty="0"/>
              <a:t>Próby w domu</a:t>
            </a:r>
            <a:endParaRPr lang="pl-PL" dirty="0"/>
          </a:p>
          <a:p>
            <a:r>
              <a:rPr lang="pl-PL" dirty="0"/>
              <a:t>Produkt jest testowany w warunkach zbliżonych do rzeczywistego użytkowania.</a:t>
            </a:r>
          </a:p>
          <a:p>
            <a:r>
              <a:rPr lang="pl-PL" dirty="0"/>
              <a:t>Wyniki mogą prowadzić do dalszych zmian produktu.</a:t>
            </a:r>
          </a:p>
          <a:p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211453063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5AFB8F96-CC88-3892-3254-26B9ECEB66E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Etap 8 — zwiększenie skali produkcji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358ADBEE-74AF-FC38-7A10-D14DF9CAF84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pl-PL" dirty="0"/>
              <a:t>Po pozytywnej ocenie produktu następuje przejście do większej skali.</a:t>
            </a:r>
          </a:p>
          <a:p>
            <a:endParaRPr lang="pl-PL" dirty="0"/>
          </a:p>
          <a:p>
            <a:r>
              <a:rPr lang="pl-PL" dirty="0"/>
              <a:t>Proces produkcyjny może obejmować operacje jednostkowe, np.:</a:t>
            </a:r>
          </a:p>
          <a:p>
            <a:r>
              <a:rPr lang="pl-PL" b="1" dirty="0"/>
              <a:t>rozdrabnianie → mieszanie → obróbka cieplna</a:t>
            </a:r>
            <a:endParaRPr lang="pl-PL" dirty="0"/>
          </a:p>
          <a:p>
            <a:endParaRPr lang="pl-PL" dirty="0"/>
          </a:p>
          <a:p>
            <a:r>
              <a:rPr lang="pl-PL" dirty="0"/>
              <a:t>Na każdym etapie należy kontrolować: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pl-PL" dirty="0"/>
              <a:t>jakość; 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pl-PL" dirty="0"/>
              <a:t>bezpieczeństwo żywności; 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pl-PL" dirty="0"/>
              <a:t>parametry procesu; 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pl-PL" dirty="0"/>
              <a:t>ciągłość produkcji.</a:t>
            </a:r>
          </a:p>
          <a:p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3933100812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5AFB8F96-CC88-3892-3254-26B9ECEB66E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Etap 9 — wprowadzenie produktu na rynek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358ADBEE-74AF-FC38-7A10-D14DF9CAF84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l-PL" dirty="0"/>
              <a:t>Przed pełnym wprowadzeniem można: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pl-PL" dirty="0"/>
              <a:t>przeprowadzić testową sprzedaż; 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pl-PL" dirty="0"/>
              <a:t>wprowadzić produkt w wybranym regionie; 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pl-PL" dirty="0"/>
              <a:t>obserwować reakcje rynku; 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pl-PL" dirty="0"/>
              <a:t>ocenić rentowność; 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pl-PL" dirty="0"/>
              <a:t>prowadzić działania promocyjne. </a:t>
            </a:r>
          </a:p>
          <a:p>
            <a:endParaRPr lang="pl-PL" b="1" dirty="0"/>
          </a:p>
          <a:p>
            <a:r>
              <a:rPr lang="pl-PL" b="1" dirty="0"/>
              <a:t>Ostatni etap projektu technologicznego staje się początkiem życia produktu na rynku.</a:t>
            </a:r>
            <a:endParaRPr lang="pl-PL" dirty="0"/>
          </a:p>
          <a:p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3922312428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5AFB8F96-CC88-3892-3254-26B9ECEB66E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CYKL ŻYCIA PRODUKTU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358ADBEE-74AF-FC38-7A10-D14DF9CAF84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l-PL" b="1" dirty="0"/>
              <a:t>Cykl życia produktu obejmuje:</a:t>
            </a:r>
            <a:endParaRPr lang="pl-PL" dirty="0"/>
          </a:p>
          <a:p>
            <a:r>
              <a:rPr lang="pl-PL" b="1" dirty="0"/>
              <a:t>1. Wprowadzenie</a:t>
            </a:r>
            <a:br>
              <a:rPr lang="pl-PL" dirty="0"/>
            </a:br>
            <a:r>
              <a:rPr lang="pl-PL" dirty="0"/>
              <a:t>	↓</a:t>
            </a:r>
            <a:br>
              <a:rPr lang="pl-PL" dirty="0"/>
            </a:br>
            <a:r>
              <a:rPr lang="pl-PL" b="1" dirty="0"/>
              <a:t>2. Wzrost</a:t>
            </a:r>
            <a:br>
              <a:rPr lang="pl-PL" dirty="0"/>
            </a:br>
            <a:r>
              <a:rPr lang="pl-PL" dirty="0"/>
              <a:t>	↓</a:t>
            </a:r>
            <a:br>
              <a:rPr lang="pl-PL" dirty="0"/>
            </a:br>
            <a:r>
              <a:rPr lang="pl-PL" b="1" dirty="0"/>
              <a:t>3. Dojrzałość</a:t>
            </a:r>
            <a:br>
              <a:rPr lang="pl-PL" dirty="0"/>
            </a:br>
            <a:r>
              <a:rPr lang="pl-PL" dirty="0"/>
              <a:t>	↓</a:t>
            </a:r>
            <a:br>
              <a:rPr lang="pl-PL" dirty="0"/>
            </a:br>
            <a:r>
              <a:rPr lang="pl-PL" b="1" dirty="0"/>
              <a:t>4. Spadek sprzedaży</a:t>
            </a:r>
            <a:endParaRPr lang="pl-PL" dirty="0"/>
          </a:p>
          <a:p>
            <a:endParaRPr lang="pl-PL" dirty="0"/>
          </a:p>
        </p:txBody>
      </p:sp>
      <p:pic>
        <p:nvPicPr>
          <p:cNvPr id="4" name="Obraz 3">
            <a:extLst>
              <a:ext uri="{FF2B5EF4-FFF2-40B4-BE49-F238E27FC236}">
                <a16:creationId xmlns:a16="http://schemas.microsoft.com/office/drawing/2014/main" id="{F908A7AF-53AF-4BCF-95D9-968CA01D787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90200" y="1158877"/>
            <a:ext cx="6535050" cy="3996642"/>
          </a:xfrm>
          <a:prstGeom prst="rect">
            <a:avLst/>
          </a:prstGeom>
        </p:spPr>
      </p:pic>
      <p:sp>
        <p:nvSpPr>
          <p:cNvPr id="5" name="pole tekstowe 4" descr="Schemat cyklu życia produktu przedstawiający kolejne jego fazy. Wykres pokazuje zmiany sprzedaży i nakładów w czasie oraz wpływ konkurencji i pojawiania się nowych produktów">
            <a:extLst>
              <a:ext uri="{FF2B5EF4-FFF2-40B4-BE49-F238E27FC236}">
                <a16:creationId xmlns:a16="http://schemas.microsoft.com/office/drawing/2014/main" id="{34AC8999-34CC-4F28-8AC9-C29D32F362AC}"/>
              </a:ext>
            </a:extLst>
          </p:cNvPr>
          <p:cNvSpPr txBox="1"/>
          <p:nvPr/>
        </p:nvSpPr>
        <p:spPr>
          <a:xfrm>
            <a:off x="4990200" y="5155519"/>
            <a:ext cx="653505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pl-PL" dirty="0"/>
              <a:t>Rysunek. Schemat cyklu życia produktu przedstawiający kolejne jego fazy. Wykres pokazuje zmiany sprzedaży i nakładów w czasie oraz wpływ konkurencji i pojawiania się nowych produktów</a:t>
            </a:r>
          </a:p>
        </p:txBody>
      </p:sp>
    </p:spTree>
    <p:extLst>
      <p:ext uri="{BB962C8B-B14F-4D97-AF65-F5344CB8AC3E}">
        <p14:creationId xmlns:p14="http://schemas.microsoft.com/office/powerpoint/2010/main" val="1081375236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5AFB8F96-CC88-3892-3254-26B9ECEB66E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Faza wprowadzenia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358ADBEE-74AF-FC38-7A10-D14DF9CAF84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l-PL" dirty="0"/>
              <a:t>Charakterystyka: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pl-PL" dirty="0"/>
              <a:t>niska sprzedaż; 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pl-PL" dirty="0"/>
              <a:t>wysokie koszty; 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pl-PL" dirty="0"/>
              <a:t>duże nakłady na promocję; 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pl-PL" dirty="0"/>
              <a:t>konieczność zainteresowania konsumentów; 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pl-PL" dirty="0"/>
              <a:t>często niska lub ujemna rentowność. </a:t>
            </a:r>
          </a:p>
          <a:p>
            <a:endParaRPr lang="pl-PL" b="1" dirty="0"/>
          </a:p>
          <a:p>
            <a:r>
              <a:rPr lang="pl-PL" b="1" dirty="0"/>
              <a:t>Najtrudniejszy etap dla przedsiębiorstwa.</a:t>
            </a:r>
            <a:endParaRPr lang="pl-PL" dirty="0"/>
          </a:p>
          <a:p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183153679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5AFB8F96-CC88-3892-3254-26B9ECEB66E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Faza wzrostu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358ADBEE-74AF-FC38-7A10-D14DF9CAF84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l-PL" dirty="0"/>
              <a:t>Charakterystyka: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pl-PL" dirty="0"/>
              <a:t>szybki wzrost sprzedaży; 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pl-PL" dirty="0"/>
              <a:t>rosnące obroty; 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pl-PL" dirty="0"/>
              <a:t>zwiększające się zyski; 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pl-PL" dirty="0"/>
              <a:t>coraz większa akceptacja produktu; 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pl-PL" dirty="0"/>
              <a:t>wejście kolejnych grup konsumentów. </a:t>
            </a:r>
          </a:p>
          <a:p>
            <a:endParaRPr lang="pl-PL" b="1" dirty="0"/>
          </a:p>
          <a:p>
            <a:r>
              <a:rPr lang="pl-PL" b="1" dirty="0"/>
              <a:t>Produkt zdobywa rynek.</a:t>
            </a:r>
            <a:endParaRPr lang="pl-PL" dirty="0"/>
          </a:p>
          <a:p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262794874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5AFB8F96-CC88-3892-3254-26B9ECEB66E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Faza dojrzałości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358ADBEE-74AF-FC38-7A10-D14DF9CAF84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l-PL" dirty="0"/>
              <a:t>Charakterystyka: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pl-PL" dirty="0"/>
              <a:t>początkowo stabilizacja sprzedaży; 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pl-PL" dirty="0"/>
              <a:t>następnie możliwy spadek; 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pl-PL" dirty="0"/>
              <a:t>stabilizacja zysków; 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pl-PL" dirty="0"/>
              <a:t>rosnące znaczenie działań marketingowych. </a:t>
            </a:r>
          </a:p>
          <a:p>
            <a:endParaRPr lang="pl-PL" b="1" dirty="0"/>
          </a:p>
          <a:p>
            <a:r>
              <a:rPr lang="pl-PL" b="1" dirty="0"/>
              <a:t>Cel przedsiębiorstwa: przedłużenie okresu dojrzałości produktu.</a:t>
            </a:r>
            <a:endParaRPr lang="pl-PL" dirty="0"/>
          </a:p>
          <a:p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3027393955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5AFB8F96-CC88-3892-3254-26B9ECEB66E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Faza spadku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358ADBEE-74AF-FC38-7A10-D14DF9CAF84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l-PL" dirty="0"/>
              <a:t>Charakterystyka: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pl-PL" dirty="0"/>
              <a:t>silny spadek sprzedaży; 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pl-PL" dirty="0"/>
              <a:t>zmniejszenie zysków; 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pl-PL" dirty="0"/>
              <a:t>ograniczenie znaczenia produktu; 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pl-PL" dirty="0"/>
              <a:t>możliwość wycofania produktu z rynku. </a:t>
            </a:r>
          </a:p>
          <a:p>
            <a:endParaRPr lang="pl-PL" b="1" dirty="0"/>
          </a:p>
          <a:p>
            <a:r>
              <a:rPr lang="pl-PL" b="1" dirty="0"/>
              <a:t>Produkt kończy swoje życie rynkowe.</a:t>
            </a:r>
            <a:endParaRPr lang="pl-PL" dirty="0"/>
          </a:p>
          <a:p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3029963299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5AFB8F96-CC88-3892-3254-26B9ECEB66E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JAKOŚĆ NOWEGO PRODUKTU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358ADBEE-74AF-FC38-7A10-D14DF9CAF84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pl-PL" b="1" dirty="0"/>
              <a:t>Jak definiować jakość produktu?</a:t>
            </a:r>
          </a:p>
          <a:p>
            <a:r>
              <a:rPr lang="pl-PL" dirty="0"/>
              <a:t>Jakość produktu powinna odpowiadać na różne potrzeby konsumenta.</a:t>
            </a:r>
          </a:p>
          <a:p>
            <a:endParaRPr lang="pl-PL" b="1" dirty="0"/>
          </a:p>
          <a:p>
            <a:r>
              <a:rPr lang="pl-PL" b="1" dirty="0"/>
              <a:t>Potrzeby:</a:t>
            </a:r>
            <a:endParaRPr lang="pl-PL" dirty="0"/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pl-PL" dirty="0"/>
              <a:t>umysłowe; 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pl-PL" dirty="0"/>
              <a:t>zmysłowe; 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pl-PL" dirty="0"/>
              <a:t>fizjologiczne. </a:t>
            </a:r>
          </a:p>
          <a:p>
            <a:endParaRPr lang="pl-PL" b="1" dirty="0"/>
          </a:p>
          <a:p>
            <a:r>
              <a:rPr lang="pl-PL" b="1" dirty="0"/>
              <a:t>Dobry produkt musi być jednocześnie:</a:t>
            </a:r>
            <a:endParaRPr lang="pl-PL" dirty="0"/>
          </a:p>
          <a:p>
            <a:r>
              <a:rPr lang="pl-PL" dirty="0"/>
              <a:t>bezpieczny + atrakcyjny + odpowiedni pod względem żywieniowym.</a:t>
            </a:r>
          </a:p>
          <a:p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1692172976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5AFB8F96-CC88-3892-3254-26B9ECEB66E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Kształtowanie wartości żywieniowej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358ADBEE-74AF-FC38-7A10-D14DF9CAF84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l-PL" dirty="0"/>
              <a:t>Wartość żywieniową można kształtować poprzez: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pl-PL" dirty="0"/>
              <a:t>wzbogacanie produktu w składniki odżywcze; 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pl-PL" dirty="0"/>
              <a:t>zmniejszenie zawartości składników niepożądanych; 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pl-PL" dirty="0"/>
              <a:t>zastosowanie technologii ograniczających straty składników odżywczych; 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pl-PL" dirty="0"/>
              <a:t>odpowiedni dobór opakowania.</a:t>
            </a:r>
          </a:p>
          <a:p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1869931933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5AFB8F96-CC88-3892-3254-26B9ECEB66E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BARWA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358ADBEE-74AF-FC38-7A10-D14DF9CAF84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l-PL" b="1" dirty="0"/>
              <a:t>Barwa wpływa na pierwsze wrażenie konsumenta.</a:t>
            </a:r>
            <a:endParaRPr lang="pl-PL" dirty="0"/>
          </a:p>
          <a:p>
            <a:r>
              <a:rPr lang="pl-PL" dirty="0"/>
              <a:t>Może wpływać na: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pl-PL" dirty="0"/>
              <a:t>percepcję jakości; 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pl-PL" dirty="0"/>
              <a:t>decyzję o zakupie; 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pl-PL" dirty="0"/>
              <a:t>decyzję o spożyciu; 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pl-PL" dirty="0"/>
              <a:t>skojarzenia związane z produktem; 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pl-PL" dirty="0"/>
              <a:t>ocenę innych cech sensorycznych. </a:t>
            </a:r>
          </a:p>
          <a:p>
            <a:endParaRPr lang="pl-PL" dirty="0"/>
          </a:p>
          <a:p>
            <a:r>
              <a:rPr lang="pl-PL" dirty="0"/>
              <a:t>Zmiana barwy może również sygnalizować niekorzystne zmiany produktu.</a:t>
            </a:r>
          </a:p>
          <a:p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2480820686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5AFB8F96-CC88-3892-3254-26B9ECEB66E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Jak opisać barwę?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358ADBEE-74AF-FC38-7A10-D14DF9CAF84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l-PL" dirty="0"/>
              <a:t>Barwę można charakteryzować poprzez:</a:t>
            </a:r>
          </a:p>
          <a:p>
            <a:r>
              <a:rPr lang="pl-PL" b="1" dirty="0"/>
              <a:t>Ton barwy</a:t>
            </a:r>
            <a:br>
              <a:rPr lang="pl-PL" dirty="0"/>
            </a:br>
            <a:r>
              <a:rPr lang="pl-PL" dirty="0"/>
              <a:t>→ odpowiada odcieniowi.</a:t>
            </a:r>
          </a:p>
          <a:p>
            <a:endParaRPr lang="pl-PL" b="1" dirty="0"/>
          </a:p>
          <a:p>
            <a:r>
              <a:rPr lang="pl-PL" b="1" dirty="0"/>
              <a:t>Jasność</a:t>
            </a:r>
            <a:br>
              <a:rPr lang="pl-PL" dirty="0"/>
            </a:br>
            <a:r>
              <a:rPr lang="pl-PL" dirty="0"/>
              <a:t>→ określa wrażenie związane z ilością światła.</a:t>
            </a:r>
          </a:p>
          <a:p>
            <a:endParaRPr lang="pl-PL" b="1" dirty="0"/>
          </a:p>
          <a:p>
            <a:r>
              <a:rPr lang="pl-PL" b="1" dirty="0"/>
              <a:t>Nasycenie</a:t>
            </a:r>
            <a:br>
              <a:rPr lang="pl-PL" dirty="0"/>
            </a:br>
            <a:r>
              <a:rPr lang="pl-PL" dirty="0"/>
              <a:t>→ określa „czystość” barwy.</a:t>
            </a:r>
          </a:p>
          <a:p>
            <a:endParaRPr lang="pl-PL" dirty="0"/>
          </a:p>
        </p:txBody>
      </p:sp>
      <p:pic>
        <p:nvPicPr>
          <p:cNvPr id="4" name="Obraz 3" descr="Diagram przedstawiający zależność między jasnością i chromą barwy. Przestrzeń barw pokazuje przykładowe odcienie o różnej jasności i nasyceniu">
            <a:extLst>
              <a:ext uri="{FF2B5EF4-FFF2-40B4-BE49-F238E27FC236}">
                <a16:creationId xmlns:a16="http://schemas.microsoft.com/office/drawing/2014/main" id="{662941CD-B558-486D-B24E-732DDA5C94F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81850" y="1277703"/>
            <a:ext cx="4760556" cy="3570417"/>
          </a:xfrm>
          <a:prstGeom prst="rect">
            <a:avLst/>
          </a:prstGeom>
        </p:spPr>
      </p:pic>
      <p:sp>
        <p:nvSpPr>
          <p:cNvPr id="5" name="Prostokąt 4" descr="Diagram przedstawiający zależność między jasnością i chromą barwy. Przestrzeń barw pokazuje przykładowe odcienie o różnej jasności i nasyceniu">
            <a:extLst>
              <a:ext uri="{FF2B5EF4-FFF2-40B4-BE49-F238E27FC236}">
                <a16:creationId xmlns:a16="http://schemas.microsoft.com/office/drawing/2014/main" id="{E2CF415E-BB05-4877-BDAA-70B53554D1E0}"/>
              </a:ext>
            </a:extLst>
          </p:cNvPr>
          <p:cNvSpPr/>
          <p:nvPr/>
        </p:nvSpPr>
        <p:spPr>
          <a:xfrm>
            <a:off x="7100283" y="4836316"/>
            <a:ext cx="4923690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pl-PL" dirty="0"/>
              <a:t>Rysunek. Diagram przedstawiający zależność między jasnością i chromą barwy. Przestrzeń barw pokazuje przykładowe odcienie o różnej jasności i nasyceniu</a:t>
            </a:r>
          </a:p>
        </p:txBody>
      </p:sp>
    </p:spTree>
    <p:extLst>
      <p:ext uri="{BB962C8B-B14F-4D97-AF65-F5344CB8AC3E}">
        <p14:creationId xmlns:p14="http://schemas.microsoft.com/office/powerpoint/2010/main" val="2915344089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5AFB8F96-CC88-3892-3254-26B9ECEB66E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System CIE L*a*b*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358ADBEE-74AF-FC38-7A10-D14DF9CAF84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pl-PL" b="1" dirty="0"/>
              <a:t>L*</a:t>
            </a:r>
            <a:r>
              <a:rPr lang="pl-PL" dirty="0"/>
              <a:t> – jasność</a:t>
            </a:r>
          </a:p>
          <a:p>
            <a:r>
              <a:rPr lang="pl-PL" dirty="0"/>
              <a:t>	przyjmuje wartości od 0 do 100.</a:t>
            </a:r>
          </a:p>
          <a:p>
            <a:endParaRPr lang="pl-PL" dirty="0"/>
          </a:p>
          <a:p>
            <a:r>
              <a:rPr lang="pl-PL" b="1" dirty="0"/>
              <a:t>a*</a:t>
            </a:r>
            <a:endParaRPr lang="pl-PL" dirty="0"/>
          </a:p>
          <a:p>
            <a:r>
              <a:rPr lang="pl-PL" dirty="0"/>
              <a:t>	a* → kierunek czerwony</a:t>
            </a:r>
            <a:br>
              <a:rPr lang="pl-PL" dirty="0"/>
            </a:br>
            <a:r>
              <a:rPr lang="pl-PL" dirty="0"/>
              <a:t>	− a* → kierunek zielony </a:t>
            </a:r>
          </a:p>
          <a:p>
            <a:r>
              <a:rPr lang="pl-PL" b="1" dirty="0"/>
              <a:t>b*</a:t>
            </a:r>
            <a:endParaRPr lang="pl-PL" dirty="0"/>
          </a:p>
          <a:p>
            <a:r>
              <a:rPr lang="pl-PL" dirty="0"/>
              <a:t>	b* → kierunek żółty</a:t>
            </a:r>
            <a:br>
              <a:rPr lang="pl-PL" dirty="0"/>
            </a:br>
            <a:r>
              <a:rPr lang="pl-PL" dirty="0"/>
              <a:t>	− b* → kierunek niebieski </a:t>
            </a:r>
          </a:p>
        </p:txBody>
      </p:sp>
      <p:pic>
        <p:nvPicPr>
          <p:cNvPr id="4" name="Obraz 3" descr="Trójwymiarowy model przestrzeni barw CIE L*a*b*. Oś L* przedstawia jasność od czerni do bieli, oś a* kierunek od zielonego do czerwonego, a oś b* kierunek od niebieskiego do żółtego">
            <a:extLst>
              <a:ext uri="{FF2B5EF4-FFF2-40B4-BE49-F238E27FC236}">
                <a16:creationId xmlns:a16="http://schemas.microsoft.com/office/drawing/2014/main" id="{0701B08F-28F6-4136-98DF-2C3926B81E5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62372" y="1158877"/>
            <a:ext cx="4996203" cy="4000301"/>
          </a:xfrm>
          <a:prstGeom prst="rect">
            <a:avLst/>
          </a:prstGeom>
        </p:spPr>
      </p:pic>
      <p:sp>
        <p:nvSpPr>
          <p:cNvPr id="5" name="Prostokąt 4" descr="Trójwymiarowy model przestrzeni barw CIE L*a*b*. Oś L* przedstawia jasność od czerni do bieli, oś a* kierunek od zielonego do czerwonego, a oś b* kierunek od niebieskiego do żółtego">
            <a:extLst>
              <a:ext uri="{FF2B5EF4-FFF2-40B4-BE49-F238E27FC236}">
                <a16:creationId xmlns:a16="http://schemas.microsoft.com/office/drawing/2014/main" id="{A51CF90C-DC5F-45D9-AF29-2662D4448FAB}"/>
              </a:ext>
            </a:extLst>
          </p:cNvPr>
          <p:cNvSpPr/>
          <p:nvPr/>
        </p:nvSpPr>
        <p:spPr>
          <a:xfrm>
            <a:off x="5729629" y="5098958"/>
            <a:ext cx="6096000" cy="1200329"/>
          </a:xfrm>
          <a:prstGeom prst="rect">
            <a:avLst/>
          </a:prstGeom>
        </p:spPr>
        <p:txBody>
          <a:bodyPr>
            <a:spAutoFit/>
          </a:bodyPr>
          <a:lstStyle/>
          <a:p>
            <a:pPr algn="just"/>
            <a:r>
              <a:rPr lang="pl-PL" dirty="0"/>
              <a:t>Rysunek. Trójwymiarowy model przestrzeni barw CIE L*a*b*. Oś L* przedstawia jasność od czerni do bieli, oś a* kierunek od zielonego do czerwonego, a oś b* kierunek od niebieskiego do żółtego</a:t>
            </a:r>
          </a:p>
        </p:txBody>
      </p:sp>
    </p:spTree>
    <p:extLst>
      <p:ext uri="{BB962C8B-B14F-4D97-AF65-F5344CB8AC3E}">
        <p14:creationId xmlns:p14="http://schemas.microsoft.com/office/powerpoint/2010/main" val="1707951930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5AFB8F96-CC88-3892-3254-26B9ECEB66E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Instrumentalny pomiar barwy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358ADBEE-74AF-FC38-7A10-D14DF9CAF84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pl-PL" dirty="0"/>
              <a:t>Pomiar instrumentalny: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pl-PL" dirty="0"/>
              <a:t>jest powtarzalny; 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pl-PL" dirty="0"/>
              <a:t>jest wystandaryzowany; 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pl-PL" dirty="0"/>
              <a:t>pozwala uzyskać wartości liczbowe; 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pl-PL" dirty="0"/>
              <a:t>umożliwia porównywanie próbek; 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pl-PL" dirty="0"/>
              <a:t>jest mniej zależny od subiektywnej oceny człowieka. </a:t>
            </a:r>
          </a:p>
          <a:p>
            <a:endParaRPr lang="pl-PL" i="1" dirty="0"/>
          </a:p>
          <a:p>
            <a:r>
              <a:rPr lang="pl-PL" dirty="0"/>
              <a:t>Do pomiaru wykorzystuje się m.in.: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pl-PL" dirty="0"/>
              <a:t>kolorymetry; 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pl-PL" dirty="0" err="1"/>
              <a:t>spektrofotokolorymetry</a:t>
            </a:r>
            <a:r>
              <a:rPr lang="pl-PL" dirty="0"/>
              <a:t>; 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pl-PL" dirty="0"/>
              <a:t>spektrofotometry.</a:t>
            </a:r>
          </a:p>
          <a:p>
            <a:endParaRPr lang="pl-PL" dirty="0"/>
          </a:p>
        </p:txBody>
      </p:sp>
      <p:pic>
        <p:nvPicPr>
          <p:cNvPr id="5" name="Obraz 4" descr="Przenośny przyrząd do instrumentalnego pomiaru barwy produktu. Urządzenie umożliwia uzyskanie liczbowych parametrów barwy i porównywanie próbek">
            <a:extLst>
              <a:ext uri="{FF2B5EF4-FFF2-40B4-BE49-F238E27FC236}">
                <a16:creationId xmlns:a16="http://schemas.microsoft.com/office/drawing/2014/main" id="{2761A9E6-0B0A-42D7-AEDF-DF2F2E09EF9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809906" y="1045030"/>
            <a:ext cx="2722358" cy="4253799"/>
          </a:xfrm>
          <a:prstGeom prst="rect">
            <a:avLst/>
          </a:prstGeom>
        </p:spPr>
      </p:pic>
      <p:sp>
        <p:nvSpPr>
          <p:cNvPr id="4" name="Prostokąt 3" descr="Przenośny przyrząd do instrumentalnego pomiaru barwy produktu. Urządzenie umożliwia uzyskanie liczbowych parametrów barwy i porównywanie próbek">
            <a:extLst>
              <a:ext uri="{FF2B5EF4-FFF2-40B4-BE49-F238E27FC236}">
                <a16:creationId xmlns:a16="http://schemas.microsoft.com/office/drawing/2014/main" id="{6D778324-1D4B-4F01-AFF2-08EC150AD500}"/>
              </a:ext>
            </a:extLst>
          </p:cNvPr>
          <p:cNvSpPr/>
          <p:nvPr/>
        </p:nvSpPr>
        <p:spPr>
          <a:xfrm>
            <a:off x="5151081" y="5351305"/>
            <a:ext cx="6791325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pl-PL" dirty="0"/>
              <a:t>Rysunek. Przenośny przyrząd do instrumentalnego pomiaru barwy produktu. Urządzenie umożliwia uzyskanie liczbowych parametrów barwy i porównywanie próbek</a:t>
            </a:r>
          </a:p>
        </p:txBody>
      </p:sp>
    </p:spTree>
    <p:extLst>
      <p:ext uri="{BB962C8B-B14F-4D97-AF65-F5344CB8AC3E}">
        <p14:creationId xmlns:p14="http://schemas.microsoft.com/office/powerpoint/2010/main" val="3895165884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5AFB8F96-CC88-3892-3254-26B9ECEB66E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Kalibracja urządzenia do pomiaru barwy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358ADBEE-74AF-FC38-7A10-D14DF9CAF84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l-PL" b="1" dirty="0"/>
              <a:t>Przed pomiarem urządzenie należy skalibrować.</a:t>
            </a:r>
            <a:endParaRPr lang="pl-PL" dirty="0"/>
          </a:p>
          <a:p>
            <a:r>
              <a:rPr lang="pl-PL" dirty="0"/>
              <a:t>W zależności od rodzaju pomiaru wykorzystuje się odpowiedni wzorzec: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pl-PL" dirty="0"/>
              <a:t>płytkę przezroczystą – przy pomiarze współczynnika przepuszczania; 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pl-PL" dirty="0"/>
              <a:t>płytkę białą – przy pomiarze współczynnika odbicia.</a:t>
            </a:r>
          </a:p>
          <a:p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493497170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5AFB8F96-CC88-3892-3254-26B9ECEB66E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TEKSTURA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358ADBEE-74AF-FC38-7A10-D14DF9CAF84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pl-PL" b="1" dirty="0"/>
              <a:t>Tekstura jest cechą wieloparametrową.</a:t>
            </a:r>
            <a:endParaRPr lang="pl-PL" dirty="0"/>
          </a:p>
          <a:p>
            <a:r>
              <a:rPr lang="pl-PL" dirty="0"/>
              <a:t>Obejmuje cechy: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pl-PL" dirty="0"/>
              <a:t>mechaniczne; 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pl-PL" dirty="0"/>
              <a:t>geometryczne; 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pl-PL" dirty="0"/>
              <a:t>powierzchniowe. </a:t>
            </a:r>
          </a:p>
          <a:p>
            <a:endParaRPr lang="pl-PL" dirty="0"/>
          </a:p>
          <a:p>
            <a:r>
              <a:rPr lang="pl-PL" dirty="0"/>
              <a:t>Są one odbierane przez: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pl-PL" dirty="0"/>
              <a:t>receptory mechaniczne; 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pl-PL" dirty="0"/>
              <a:t>receptory dotykowe; 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pl-PL" dirty="0"/>
              <a:t>wzrok; 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pl-PL" dirty="0"/>
              <a:t>słuch.</a:t>
            </a:r>
          </a:p>
          <a:p>
            <a:endParaRPr lang="pl-PL" dirty="0"/>
          </a:p>
        </p:txBody>
      </p:sp>
      <p:pic>
        <p:nvPicPr>
          <p:cNvPr id="4" name="Obraz 3" descr="Urządzenie do instrumentalnego badania tekstury produktu spożywczego. Próbka jest umieszczona na platformie i poddawana działaniu sondy pomiarowej">
            <a:extLst>
              <a:ext uri="{FF2B5EF4-FFF2-40B4-BE49-F238E27FC236}">
                <a16:creationId xmlns:a16="http://schemas.microsoft.com/office/drawing/2014/main" id="{D6909370-C39C-4DD9-8282-A5364C1C1CE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67775" y="898527"/>
            <a:ext cx="2576843" cy="4294738"/>
          </a:xfrm>
          <a:prstGeom prst="rect">
            <a:avLst/>
          </a:prstGeom>
        </p:spPr>
      </p:pic>
      <p:sp>
        <p:nvSpPr>
          <p:cNvPr id="5" name="Prostokąt 4" descr="Urządzenie do instrumentalnego badania tekstury produktu spożywczego. Próbka jest umieszczona na platformie i poddawana działaniu sondy pomiarowej">
            <a:extLst>
              <a:ext uri="{FF2B5EF4-FFF2-40B4-BE49-F238E27FC236}">
                <a16:creationId xmlns:a16="http://schemas.microsoft.com/office/drawing/2014/main" id="{BB80ADBF-54B2-471F-8549-FD4B5E42F396}"/>
              </a:ext>
            </a:extLst>
          </p:cNvPr>
          <p:cNvSpPr/>
          <p:nvPr/>
        </p:nvSpPr>
        <p:spPr>
          <a:xfrm>
            <a:off x="5348618" y="5237458"/>
            <a:ext cx="6096000" cy="923330"/>
          </a:xfrm>
          <a:prstGeom prst="rect">
            <a:avLst/>
          </a:prstGeom>
        </p:spPr>
        <p:txBody>
          <a:bodyPr>
            <a:spAutoFit/>
          </a:bodyPr>
          <a:lstStyle/>
          <a:p>
            <a:pPr algn="just"/>
            <a:r>
              <a:rPr lang="pl-PL" dirty="0"/>
              <a:t>Rysunek. Urządzenie do instrumentalnego badania tekstury produktu spożywczego. Próbka jest umieszczona na platformie i poddawana działaniu sondy pomiarowej</a:t>
            </a:r>
          </a:p>
        </p:txBody>
      </p:sp>
    </p:spTree>
    <p:extLst>
      <p:ext uri="{BB962C8B-B14F-4D97-AF65-F5344CB8AC3E}">
        <p14:creationId xmlns:p14="http://schemas.microsoft.com/office/powerpoint/2010/main" val="2766736339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5AFB8F96-CC88-3892-3254-26B9ECEB66E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Co wpływa na odbiór tekstury?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358ADBEE-74AF-FC38-7A10-D14DF9CAF84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l-PL" dirty="0"/>
              <a:t>Preferencje dotyczące tekstury mogą zależeć od: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pl-PL" dirty="0"/>
              <a:t>wieku konsumenta; 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pl-PL" dirty="0"/>
              <a:t>pory dnia; 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pl-PL" dirty="0"/>
              <a:t>osobowości; 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pl-PL" dirty="0"/>
              <a:t>przyzwyczajeń; 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pl-PL" dirty="0"/>
              <a:t>kultury i tradycji. </a:t>
            </a:r>
          </a:p>
          <a:p>
            <a:endParaRPr lang="pl-PL" b="1" dirty="0"/>
          </a:p>
          <a:p>
            <a:r>
              <a:rPr lang="pl-PL" b="1" dirty="0"/>
              <a:t>Tekstura jest nie tylko właściwością produktu – jest również elementem doświadczenia konsumenta.</a:t>
            </a:r>
            <a:endParaRPr lang="pl-PL" dirty="0"/>
          </a:p>
          <a:p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2742708833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5AFB8F96-CC88-3892-3254-26B9ECEB66E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Podstawowe właściwości mechaniczne tekstury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358ADBEE-74AF-FC38-7A10-D14DF9CAF84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pl-PL" b="1" dirty="0"/>
              <a:t>Twardość</a:t>
            </a:r>
            <a:br>
              <a:rPr lang="pl-PL" dirty="0"/>
            </a:br>
            <a:r>
              <a:rPr lang="pl-PL" dirty="0"/>
              <a:t>Siła potrzebna do osiągnięcia określonego zniekształcenia.</a:t>
            </a:r>
          </a:p>
          <a:p>
            <a:endParaRPr lang="pl-PL" b="1" dirty="0"/>
          </a:p>
          <a:p>
            <a:r>
              <a:rPr lang="pl-PL" b="1" dirty="0"/>
              <a:t>Spójność</a:t>
            </a:r>
            <a:br>
              <a:rPr lang="pl-PL" dirty="0"/>
            </a:br>
            <a:r>
              <a:rPr lang="pl-PL" dirty="0"/>
              <a:t>Siła wiązań wewnętrznych utrzymujących produkt jako całość.</a:t>
            </a:r>
          </a:p>
          <a:p>
            <a:endParaRPr lang="pl-PL" b="1" dirty="0"/>
          </a:p>
          <a:p>
            <a:r>
              <a:rPr lang="pl-PL" b="1" dirty="0"/>
              <a:t>Lepkość</a:t>
            </a:r>
            <a:br>
              <a:rPr lang="pl-PL" dirty="0"/>
            </a:br>
            <a:r>
              <a:rPr lang="pl-PL" dirty="0"/>
              <a:t>Opisuje płynność produktu pod wpływem przyłożonej siły.</a:t>
            </a:r>
          </a:p>
          <a:p>
            <a:endParaRPr lang="pl-PL" b="1" dirty="0"/>
          </a:p>
          <a:p>
            <a:r>
              <a:rPr lang="pl-PL" b="1" dirty="0"/>
              <a:t>Sprężystość</a:t>
            </a:r>
            <a:br>
              <a:rPr lang="pl-PL" dirty="0"/>
            </a:br>
            <a:r>
              <a:rPr lang="pl-PL" dirty="0"/>
              <a:t>Zdolność materiału do powrotu do pierwotnej postaci.</a:t>
            </a:r>
          </a:p>
          <a:p>
            <a:endParaRPr lang="pl-PL" b="1" dirty="0"/>
          </a:p>
          <a:p>
            <a:r>
              <a:rPr lang="pl-PL" b="1" dirty="0"/>
              <a:t>Adhezyjność</a:t>
            </a:r>
            <a:br>
              <a:rPr lang="pl-PL" dirty="0"/>
            </a:br>
            <a:r>
              <a:rPr lang="pl-PL" dirty="0"/>
              <a:t>Praca potrzebna do pokonania sił przyciągania między produktem a inną powierzchnią.</a:t>
            </a:r>
          </a:p>
          <a:p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2682265278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5AFB8F96-CC88-3892-3254-26B9ECEB66E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Drugorzędowe właściwości tekstury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358ADBEE-74AF-FC38-7A10-D14DF9CAF84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l-PL" b="1" dirty="0"/>
              <a:t>Łamliwość / kruchość</a:t>
            </a:r>
            <a:br>
              <a:rPr lang="pl-PL" dirty="0"/>
            </a:br>
            <a:r>
              <a:rPr lang="pl-PL" dirty="0"/>
              <a:t>Siła, przy której produkt ulega pierwszej nieodwracalnej deformacji.</a:t>
            </a:r>
          </a:p>
          <a:p>
            <a:endParaRPr lang="pl-PL" b="1" dirty="0"/>
          </a:p>
          <a:p>
            <a:r>
              <a:rPr lang="pl-PL" b="1" dirty="0" err="1"/>
              <a:t>Żujność</a:t>
            </a:r>
            <a:br>
              <a:rPr lang="pl-PL" dirty="0"/>
            </a:br>
            <a:r>
              <a:rPr lang="pl-PL" dirty="0"/>
              <a:t>Energia potrzebna do rozdrobnienia produktu do stopnia umożliwiającego połknięcie.</a:t>
            </a:r>
          </a:p>
          <a:p>
            <a:endParaRPr lang="pl-PL" b="1" dirty="0"/>
          </a:p>
          <a:p>
            <a:r>
              <a:rPr lang="pl-PL" b="1" dirty="0" err="1"/>
              <a:t>Gumistość</a:t>
            </a:r>
            <a:br>
              <a:rPr lang="pl-PL" dirty="0"/>
            </a:br>
            <a:r>
              <a:rPr lang="pl-PL" dirty="0"/>
              <a:t>Energia potrzebna do doprowadzenia produktu półstałego do postaci umożliwiającej połknięcie.</a:t>
            </a:r>
          </a:p>
          <a:p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4260061770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5AFB8F96-CC88-3892-3254-26B9ECEB66E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Smak, zapach i smakowitość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358ADBEE-74AF-FC38-7A10-D14DF9CAF84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l-PL" b="1" dirty="0"/>
              <a:t>Zapach</a:t>
            </a:r>
            <a:br>
              <a:rPr lang="pl-PL" dirty="0"/>
            </a:br>
            <a:r>
              <a:rPr lang="pl-PL" dirty="0"/>
              <a:t>→ wrażenia związane z substancjami lotnymi.</a:t>
            </a:r>
          </a:p>
          <a:p>
            <a:endParaRPr lang="pl-PL" b="1" dirty="0"/>
          </a:p>
          <a:p>
            <a:r>
              <a:rPr lang="pl-PL" b="1" dirty="0"/>
              <a:t>Aromat</a:t>
            </a:r>
            <a:br>
              <a:rPr lang="pl-PL" dirty="0"/>
            </a:br>
            <a:r>
              <a:rPr lang="pl-PL" dirty="0"/>
              <a:t>→ określenie związane z jakością zapachu produktu.</a:t>
            </a:r>
          </a:p>
          <a:p>
            <a:endParaRPr lang="pl-PL" b="1" dirty="0"/>
          </a:p>
          <a:p>
            <a:r>
              <a:rPr lang="pl-PL" b="1" dirty="0"/>
              <a:t>Smakowitość</a:t>
            </a:r>
            <a:br>
              <a:rPr lang="pl-PL" dirty="0"/>
            </a:br>
            <a:r>
              <a:rPr lang="pl-PL" dirty="0"/>
              <a:t>→ kompleksowe wrażenie związane ze smakiem, zapachem i dotykiem.</a:t>
            </a:r>
          </a:p>
          <a:p>
            <a:r>
              <a:rPr lang="pl-PL" dirty="0"/>
              <a:t>Zapach jest ważnym wyróżnikiem jakości i pozwala różnicować produkty spożywcze. </a:t>
            </a:r>
          </a:p>
          <a:p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88005377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5AFB8F96-CC88-3892-3254-26B9ECEB66E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Próg wyczuwalności i próg rozpoznania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358ADBEE-74AF-FC38-7A10-D14DF9CAF84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l-PL" b="1" dirty="0"/>
              <a:t>Próg wyczuwalności</a:t>
            </a:r>
            <a:endParaRPr lang="pl-PL" dirty="0"/>
          </a:p>
          <a:p>
            <a:r>
              <a:rPr lang="pl-PL" dirty="0"/>
              <a:t>Najniższe stężenie substancji zapachowej, przy którym zapach zaczyna być wyczuwalny.</a:t>
            </a:r>
          </a:p>
          <a:p>
            <a:endParaRPr lang="pl-PL" b="1" dirty="0"/>
          </a:p>
          <a:p>
            <a:r>
              <a:rPr lang="pl-PL" b="1" dirty="0"/>
              <a:t>Próg rozpoznania</a:t>
            </a:r>
            <a:endParaRPr lang="pl-PL" dirty="0"/>
          </a:p>
          <a:p>
            <a:r>
              <a:rPr lang="pl-PL" dirty="0"/>
              <a:t>Najniższe stężenie, przy którym można zidentyfikować zapach.</a:t>
            </a:r>
          </a:p>
          <a:p>
            <a:r>
              <a:rPr lang="pl-PL" dirty="0"/>
              <a:t>Wartości progowe zależą m.in. od właściwości związku i jego rozpuszczalności. </a:t>
            </a:r>
          </a:p>
          <a:p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1665752771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5AFB8F96-CC88-3892-3254-26B9ECEB66E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49594" y="136525"/>
            <a:ext cx="12123638" cy="762002"/>
          </a:xfrm>
        </p:spPr>
        <p:txBody>
          <a:bodyPr>
            <a:noAutofit/>
          </a:bodyPr>
          <a:lstStyle/>
          <a:p>
            <a:r>
              <a:rPr lang="pl-PL" sz="3800" dirty="0"/>
              <a:t>Interakcje składników żywności z substancjami zapachowymi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358ADBEE-74AF-FC38-7A10-D14DF9CAF84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pl-PL" dirty="0"/>
              <a:t>Na uwalnianie i odbiór substancji zapachowych wpływają m.in.:</a:t>
            </a:r>
          </a:p>
          <a:p>
            <a:r>
              <a:rPr lang="pl-PL" b="1" dirty="0"/>
              <a:t>Białka</a:t>
            </a:r>
            <a:endParaRPr lang="pl-PL" dirty="0"/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pl-PL" dirty="0"/>
              <a:t>mogą wiązać substancje lotne; 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pl-PL" dirty="0"/>
              <a:t>mogą ograniczać ich uwalnianie. </a:t>
            </a:r>
          </a:p>
          <a:p>
            <a:endParaRPr lang="pl-PL" b="1" dirty="0"/>
          </a:p>
          <a:p>
            <a:r>
              <a:rPr lang="pl-PL" b="1" dirty="0"/>
              <a:t>Sacharydy</a:t>
            </a:r>
            <a:endParaRPr lang="pl-PL" dirty="0"/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pl-PL" dirty="0"/>
              <a:t>mogą zmieniać względną lotność substancji zapachowych. </a:t>
            </a:r>
          </a:p>
          <a:p>
            <a:endParaRPr lang="pl-PL" b="1" dirty="0"/>
          </a:p>
          <a:p>
            <a:r>
              <a:rPr lang="pl-PL" b="1" dirty="0"/>
              <a:t>Lipidy</a:t>
            </a:r>
            <a:endParaRPr lang="pl-PL" dirty="0"/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pl-PL" dirty="0"/>
              <a:t>mogą stabilizować substancje zapachowe; 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pl-PL" dirty="0"/>
              <a:t>mogą wpływać na ich uwalnianie podczas jedzenia.</a:t>
            </a:r>
          </a:p>
          <a:p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1077966101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5AFB8F96-CC88-3892-3254-26B9ECEB66E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pl-PL" dirty="0"/>
              <a:t>Elektroniczny nos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358ADBEE-74AF-FC38-7A10-D14DF9CAF84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l-PL" b="1" dirty="0"/>
              <a:t>E-nos = instrumentalna analogia zmysłu powonienia.</a:t>
            </a:r>
            <a:endParaRPr lang="pl-PL" dirty="0"/>
          </a:p>
          <a:p>
            <a:r>
              <a:rPr lang="pl-PL" dirty="0"/>
              <a:t>System wykorzystuje:</a:t>
            </a:r>
          </a:p>
          <a:p>
            <a:r>
              <a:rPr lang="pl-PL" dirty="0"/>
              <a:t>→ zestaw czujników; </a:t>
            </a:r>
          </a:p>
          <a:p>
            <a:r>
              <a:rPr lang="pl-PL" dirty="0"/>
              <a:t>→ detektory reagujące na różne składniki lub ich właściwości; </a:t>
            </a:r>
          </a:p>
          <a:p>
            <a:r>
              <a:rPr lang="pl-PL" dirty="0"/>
              <a:t>→ analizę sygnałów przy wykorzystaniu metod komputerowych. </a:t>
            </a:r>
          </a:p>
          <a:p>
            <a:endParaRPr lang="pl-PL" b="1"/>
          </a:p>
          <a:p>
            <a:r>
              <a:rPr lang="pl-PL" b="1"/>
              <a:t>Cel</a:t>
            </a:r>
            <a:r>
              <a:rPr lang="pl-PL" b="1" dirty="0"/>
              <a:t>:</a:t>
            </a:r>
            <a:r>
              <a:rPr lang="pl-PL" dirty="0"/>
              <a:t> uzyskanie informacji o charakterze chemicznym badanego otoczenia lub produktu. </a:t>
            </a:r>
          </a:p>
          <a:p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3875643487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34" name="Obraz 2">
            <a:extLst>
              <a:ext uri="{FF2B5EF4-FFF2-40B4-BE49-F238E27FC236}">
                <a16:creationId xmlns:a16="http://schemas.microsoft.com/office/drawing/2014/main" id="{65C93C00-4E94-41BD-A3B3-EDC3C6DBCE5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53896" y="3276502"/>
            <a:ext cx="314325" cy="3143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3" name="Obraz 3">
            <a:extLst>
              <a:ext uri="{FF2B5EF4-FFF2-40B4-BE49-F238E27FC236}">
                <a16:creationId xmlns:a16="http://schemas.microsoft.com/office/drawing/2014/main" id="{1360999B-B904-4568-B3C5-06EFB8940D5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68221" y="3271837"/>
            <a:ext cx="314325" cy="3143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ytuł 1">
            <a:extLst>
              <a:ext uri="{FF2B5EF4-FFF2-40B4-BE49-F238E27FC236}">
                <a16:creationId xmlns:a16="http://schemas.microsoft.com/office/drawing/2014/main" id="{6AF5C274-1676-485A-B5B9-F6FFD1B5E05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53451" y="2335576"/>
            <a:ext cx="10515600" cy="616944"/>
          </a:xfrm>
        </p:spPr>
        <p:txBody>
          <a:bodyPr>
            <a:normAutofit/>
          </a:bodyPr>
          <a:lstStyle/>
          <a:p>
            <a:r>
              <a:rPr kumimoji="0" lang="pl-PL" altLang="pl-PL" sz="18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Autor utworu: </a:t>
            </a:r>
            <a:r>
              <a:rPr kumimoji="0" lang="pl-PL" altLang="pl-PL" sz="18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Arkadiusz Szpicer</a:t>
            </a:r>
            <a:endParaRPr lang="pl-PL" sz="1800" dirty="0"/>
          </a:p>
        </p:txBody>
      </p:sp>
      <p:sp>
        <p:nvSpPr>
          <p:cNvPr id="3" name="Symbol zastępczy tekstu 2">
            <a:extLst>
              <a:ext uri="{FF2B5EF4-FFF2-40B4-BE49-F238E27FC236}">
                <a16:creationId xmlns:a16="http://schemas.microsoft.com/office/drawing/2014/main" id="{CF60D5A0-01D1-4B2D-8E31-C5BC57FBA2F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61508" y="3264737"/>
            <a:ext cx="10515600" cy="1500187"/>
          </a:xfrm>
        </p:spPr>
        <p:txBody>
          <a:bodyPr>
            <a:norm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l-PL" altLang="pl-PL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	</a:t>
            </a:r>
            <a:r>
              <a:rPr kumimoji="0" lang="pl-PL" altLang="pl-PL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CC BY 4.0</a:t>
            </a:r>
            <a:endParaRPr kumimoji="0" lang="pl-PL" altLang="pl-PL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l-PL" altLang="pl-PL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Materiał jest udostępniony na licencji Creative </a:t>
            </a:r>
            <a:r>
              <a:rPr kumimoji="0" lang="pl-PL" altLang="pl-PL" sz="18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Commons</a:t>
            </a:r>
            <a:r>
              <a:rPr kumimoji="0" lang="pl-PL" altLang="pl-PL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Uznanie autorstwa CC BY 4.0</a:t>
            </a:r>
            <a:endParaRPr kumimoji="0" lang="pl-PL" altLang="pl-PL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l-PL" altLang="pl-PL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  <a:hlinkClick r:id="rId4"/>
              </a:rPr>
              <a:t>https://creativecommons.org/licenses/by/4.0/deed.pl</a:t>
            </a:r>
            <a:endParaRPr kumimoji="0" lang="pl-PL" altLang="pl-PL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l-PL" altLang="pl-PL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Materiał opracowany w związku z realizacją projektu </a:t>
            </a:r>
            <a:r>
              <a:rPr kumimoji="0" lang="pl-PL" altLang="pl-PL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„</a:t>
            </a:r>
            <a:r>
              <a:rPr kumimoji="0" lang="pl-PL" altLang="pl-PL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Zr</a:t>
            </a:r>
            <a:r>
              <a:rPr kumimoji="0" lang="pl-PL" altLang="pl-PL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ó</a:t>
            </a:r>
            <a:r>
              <a:rPr kumimoji="0" lang="pl-PL" altLang="pl-PL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wnoważony Kampus SGGW - kształcenie na rzecz branż kluczowych </a:t>
            </a:r>
            <a:r>
              <a:rPr kumimoji="0" lang="pl-PL" altLang="pl-PL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”</a:t>
            </a:r>
            <a:r>
              <a:rPr kumimoji="0" lang="pl-PL" altLang="pl-PL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nr FERS.01.05-IP.08-0067/23 </a:t>
            </a:r>
            <a:endParaRPr lang="pl-PL" sz="1800" dirty="0"/>
          </a:p>
        </p:txBody>
      </p:sp>
    </p:spTree>
    <p:extLst>
      <p:ext uri="{BB962C8B-B14F-4D97-AF65-F5344CB8AC3E}">
        <p14:creationId xmlns:p14="http://schemas.microsoft.com/office/powerpoint/2010/main" val="3277945032"/>
      </p:ext>
    </p:extLst>
  </p:cSld>
  <p:clrMapOvr>
    <a:masterClrMapping/>
  </p:clrMapOvr>
</p:sld>
</file>

<file path=ppt/theme/theme1.xml><?xml version="1.0" encoding="utf-8"?>
<a:theme xmlns:a="http://schemas.openxmlformats.org/drawingml/2006/main" name="Motyw pakietu Office">
  <a:themeElements>
    <a:clrScheme name="Pakiet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Pakiet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Pakiet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ezentacja1" id="{18A67AD6-372D-450A-A1F1-0C594A5C6CF2}" vid="{35934F99-7DE8-4000-B8F1-1FDE6142EDB6}"/>
    </a:ext>
  </a:extLst>
</a:theme>
</file>

<file path=ppt/theme/theme2.xml><?xml version="1.0" encoding="utf-8"?>
<a:theme xmlns:a="http://schemas.openxmlformats.org/drawingml/2006/main" name="Motyw pakietu Office">
  <a:themeElements>
    <a:clrScheme name="Pakiet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Pakiet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Pakiet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kument" ma:contentTypeID="0x010100A2C7DB16464EA14FBF6B42F82D30DF81" ma:contentTypeVersion="39" ma:contentTypeDescription="Utwórz nowy dokument." ma:contentTypeScope="" ma:versionID="66640f4cbf34ac64a1f4fb34785b3ccd">
  <xsd:schema xmlns:xsd="http://www.w3.org/2001/XMLSchema" xmlns:xs="http://www.w3.org/2001/XMLSchema" xmlns:p="http://schemas.microsoft.com/office/2006/metadata/properties" xmlns:ns3="3a7bb896-b877-4fc5-9c26-9e0c8ea57ac1" xmlns:ns4="d4da89b6-8039-465a-bebe-281e6191db8d" targetNamespace="http://schemas.microsoft.com/office/2006/metadata/properties" ma:root="true" ma:fieldsID="196485ad78d08d68e96a396c2b822c02" ns3:_="" ns4:_="">
    <xsd:import namespace="3a7bb896-b877-4fc5-9c26-9e0c8ea57ac1"/>
    <xsd:import namespace="d4da89b6-8039-465a-bebe-281e6191db8d"/>
    <xsd:element name="properties">
      <xsd:complexType>
        <xsd:sequence>
          <xsd:element name="documentManagement">
            <xsd:complexType>
              <xsd:all>
                <xsd:element ref="ns3:MediaServiceMetadata" minOccurs="0"/>
                <xsd:element ref="ns3:MediaServiceFastMetadata" minOccurs="0"/>
                <xsd:element ref="ns3:NotebookType" minOccurs="0"/>
                <xsd:element ref="ns3:FolderType" minOccurs="0"/>
                <xsd:element ref="ns3:CultureName" minOccurs="0"/>
                <xsd:element ref="ns3:AppVersion" minOccurs="0"/>
                <xsd:element ref="ns3:TeamsChannelId" minOccurs="0"/>
                <xsd:element ref="ns3:Owner" minOccurs="0"/>
                <xsd:element ref="ns3:Math_Settings" minOccurs="0"/>
                <xsd:element ref="ns3:DefaultSectionNames" minOccurs="0"/>
                <xsd:element ref="ns3:Templates" minOccurs="0"/>
                <xsd:element ref="ns3:Teachers" minOccurs="0"/>
                <xsd:element ref="ns3:Students" minOccurs="0"/>
                <xsd:element ref="ns3:Student_Groups" minOccurs="0"/>
                <xsd:element ref="ns3:Distribution_Groups" minOccurs="0"/>
                <xsd:element ref="ns3:LMS_Mappings" minOccurs="0"/>
                <xsd:element ref="ns3:Invited_Teachers" minOccurs="0"/>
                <xsd:element ref="ns3:Invited_Students" minOccurs="0"/>
                <xsd:element ref="ns3:Self_Registration_Enabled" minOccurs="0"/>
                <xsd:element ref="ns3:Has_Teacher_Only_SectionGroup" minOccurs="0"/>
                <xsd:element ref="ns3:Is_Collaboration_Space_Locked" minOccurs="0"/>
                <xsd:element ref="ns3:IsNotebookLocked" minOccurs="0"/>
                <xsd:element ref="ns4:SharedWithUsers" minOccurs="0"/>
                <xsd:element ref="ns4:SharedWithDetails" minOccurs="0"/>
                <xsd:element ref="ns4:SharingHintHash" minOccurs="0"/>
                <xsd:element ref="ns3:MediaServiceAutoKeyPoints" minOccurs="0"/>
                <xsd:element ref="ns3:MediaServiceKeyPoints" minOccurs="0"/>
                <xsd:element ref="ns3:MediaServiceDateTaken" minOccurs="0"/>
                <xsd:element ref="ns3:MediaServiceAutoTags" minOccurs="0"/>
                <xsd:element ref="ns3:MediaServiceGenerationTime" minOccurs="0"/>
                <xsd:element ref="ns3:MediaServiceEventHashCode" minOccurs="0"/>
                <xsd:element ref="ns3:MediaServiceOCR" minOccurs="0"/>
                <xsd:element ref="ns3:MediaServiceLocation" minOccurs="0"/>
                <xsd:element ref="ns3:MediaLengthInSeconds" minOccurs="0"/>
                <xsd:element ref="ns3:_activity" minOccurs="0"/>
                <xsd:element ref="ns3:Teams_Channel_Section_Location" minOccurs="0"/>
                <xsd:element ref="ns3:MediaServiceObjectDetectorVersions" minOccurs="0"/>
                <xsd:element ref="ns3:MediaServiceSystemTags" minOccurs="0"/>
                <xsd:element ref="ns3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3a7bb896-b877-4fc5-9c26-9e0c8ea57ac1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NotebookType" ma:index="10" nillable="true" ma:displayName="Notebook Type" ma:internalName="NotebookType">
      <xsd:simpleType>
        <xsd:restriction base="dms:Text"/>
      </xsd:simpleType>
    </xsd:element>
    <xsd:element name="FolderType" ma:index="11" nillable="true" ma:displayName="Folder Type" ma:internalName="FolderType">
      <xsd:simpleType>
        <xsd:restriction base="dms:Text"/>
      </xsd:simpleType>
    </xsd:element>
    <xsd:element name="CultureName" ma:index="12" nillable="true" ma:displayName="Culture Name" ma:internalName="CultureName">
      <xsd:simpleType>
        <xsd:restriction base="dms:Text"/>
      </xsd:simpleType>
    </xsd:element>
    <xsd:element name="AppVersion" ma:index="13" nillable="true" ma:displayName="App Version" ma:internalName="AppVersion">
      <xsd:simpleType>
        <xsd:restriction base="dms:Text"/>
      </xsd:simpleType>
    </xsd:element>
    <xsd:element name="TeamsChannelId" ma:index="14" nillable="true" ma:displayName="Teams Channel Id" ma:internalName="TeamsChannelId">
      <xsd:simpleType>
        <xsd:restriction base="dms:Text"/>
      </xsd:simpleType>
    </xsd:element>
    <xsd:element name="Owner" ma:index="15" nillable="true" ma:displayName="Owner" ma:internalName="Owner">
      <xsd:complexType>
        <xsd:complexContent>
          <xsd:extension base="dms:User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Math_Settings" ma:index="16" nillable="true" ma:displayName="Math Settings" ma:internalName="Math_Settings">
      <xsd:simpleType>
        <xsd:restriction base="dms:Text"/>
      </xsd:simpleType>
    </xsd:element>
    <xsd:element name="DefaultSectionNames" ma:index="17" nillable="true" ma:displayName="Default Section Names" ma:internalName="DefaultSectionNames">
      <xsd:simpleType>
        <xsd:restriction base="dms:Note">
          <xsd:maxLength value="255"/>
        </xsd:restriction>
      </xsd:simpleType>
    </xsd:element>
    <xsd:element name="Templates" ma:index="18" nillable="true" ma:displayName="Templates" ma:internalName="Templates">
      <xsd:simpleType>
        <xsd:restriction base="dms:Note">
          <xsd:maxLength value="255"/>
        </xsd:restriction>
      </xsd:simpleType>
    </xsd:element>
    <xsd:element name="Teachers" ma:index="19" nillable="true" ma:displayName="Teachers" ma:internalName="Teachers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tudents" ma:index="20" nillable="true" ma:displayName="Students" ma:internalName="Students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tudent_Groups" ma:index="21" nillable="true" ma:displayName="Student Groups" ma:internalName="Student_Groups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Distribution_Groups" ma:index="22" nillable="true" ma:displayName="Distribution Groups" ma:internalName="Distribution_Groups">
      <xsd:simpleType>
        <xsd:restriction base="dms:Note">
          <xsd:maxLength value="255"/>
        </xsd:restriction>
      </xsd:simpleType>
    </xsd:element>
    <xsd:element name="LMS_Mappings" ma:index="23" nillable="true" ma:displayName="LMS Mappings" ma:internalName="LMS_Mappings">
      <xsd:simpleType>
        <xsd:restriction base="dms:Note">
          <xsd:maxLength value="255"/>
        </xsd:restriction>
      </xsd:simpleType>
    </xsd:element>
    <xsd:element name="Invited_Teachers" ma:index="24" nillable="true" ma:displayName="Invited Teachers" ma:internalName="Invited_Teachers">
      <xsd:simpleType>
        <xsd:restriction base="dms:Note">
          <xsd:maxLength value="255"/>
        </xsd:restriction>
      </xsd:simpleType>
    </xsd:element>
    <xsd:element name="Invited_Students" ma:index="25" nillable="true" ma:displayName="Invited Students" ma:internalName="Invited_Students">
      <xsd:simpleType>
        <xsd:restriction base="dms:Note">
          <xsd:maxLength value="255"/>
        </xsd:restriction>
      </xsd:simpleType>
    </xsd:element>
    <xsd:element name="Self_Registration_Enabled" ma:index="26" nillable="true" ma:displayName="Self Registration Enabled" ma:internalName="Self_Registration_Enabled">
      <xsd:simpleType>
        <xsd:restriction base="dms:Boolean"/>
      </xsd:simpleType>
    </xsd:element>
    <xsd:element name="Has_Teacher_Only_SectionGroup" ma:index="27" nillable="true" ma:displayName="Has Teacher Only SectionGroup" ma:internalName="Has_Teacher_Only_SectionGroup">
      <xsd:simpleType>
        <xsd:restriction base="dms:Boolean"/>
      </xsd:simpleType>
    </xsd:element>
    <xsd:element name="Is_Collaboration_Space_Locked" ma:index="28" nillable="true" ma:displayName="Is Collaboration Space Locked" ma:internalName="Is_Collaboration_Space_Locked">
      <xsd:simpleType>
        <xsd:restriction base="dms:Boolean"/>
      </xsd:simpleType>
    </xsd:element>
    <xsd:element name="IsNotebookLocked" ma:index="29" nillable="true" ma:displayName="Is Notebook Locked" ma:internalName="IsNotebookLocked">
      <xsd:simpleType>
        <xsd:restriction base="dms:Boolean"/>
      </xsd:simpleType>
    </xsd:element>
    <xsd:element name="MediaServiceAutoKeyPoints" ma:index="33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34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DateTaken" ma:index="35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36" nillable="true" ma:displayName="Tags" ma:internalName="MediaServiceAutoTags" ma:readOnly="true">
      <xsd:simpleType>
        <xsd:restriction base="dms:Text"/>
      </xsd:simpleType>
    </xsd:element>
    <xsd:element name="MediaServiceGenerationTime" ma:index="37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38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39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Location" ma:index="40" nillable="true" ma:displayName="Location" ma:internalName="MediaServiceLocation" ma:readOnly="true">
      <xsd:simpleType>
        <xsd:restriction base="dms:Text"/>
      </xsd:simpleType>
    </xsd:element>
    <xsd:element name="MediaLengthInSeconds" ma:index="41" nillable="true" ma:displayName="MediaLengthInSeconds" ma:hidden="true" ma:internalName="MediaLengthInSeconds" ma:readOnly="true">
      <xsd:simpleType>
        <xsd:restriction base="dms:Unknown"/>
      </xsd:simpleType>
    </xsd:element>
    <xsd:element name="_activity" ma:index="42" nillable="true" ma:displayName="_activity" ma:hidden="true" ma:internalName="_activity">
      <xsd:simpleType>
        <xsd:restriction base="dms:Note"/>
      </xsd:simpleType>
    </xsd:element>
    <xsd:element name="Teams_Channel_Section_Location" ma:index="43" nillable="true" ma:displayName="Teams Channel Section Location" ma:internalName="Teams_Channel_Section_Location">
      <xsd:simpleType>
        <xsd:restriction base="dms:Text"/>
      </xsd:simpleType>
    </xsd:element>
    <xsd:element name="MediaServiceObjectDetectorVersions" ma:index="44" nillable="true" ma:displayName="MediaServiceObjectDetectorVersions" ma:description="" ma:hidden="true" ma:indexed="true" ma:internalName="MediaServiceObjectDetectorVersions" ma:readOnly="true">
      <xsd:simpleType>
        <xsd:restriction base="dms:Text"/>
      </xsd:simpleType>
    </xsd:element>
    <xsd:element name="MediaServiceSystemTags" ma:index="45" nillable="true" ma:displayName="MediaServiceSystemTags" ma:hidden="true" ma:internalName="MediaServiceSystemTags" ma:readOnly="true">
      <xsd:simpleType>
        <xsd:restriction base="dms:Note"/>
      </xsd:simpleType>
    </xsd:element>
    <xsd:element name="MediaServiceSearchProperties" ma:index="46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d4da89b6-8039-465a-bebe-281e6191db8d" elementFormDefault="qualified">
    <xsd:import namespace="http://schemas.microsoft.com/office/2006/documentManagement/types"/>
    <xsd:import namespace="http://schemas.microsoft.com/office/infopath/2007/PartnerControls"/>
    <xsd:element name="SharedWithUsers" ma:index="30" nillable="true" ma:displayName="Udostępnianie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31" nillable="true" ma:displayName="Udostępnione dla — szczegóły" ma:internalName="SharedWithDetails" ma:readOnly="true">
      <xsd:simpleType>
        <xsd:restriction base="dms:Note">
          <xsd:maxLength value="255"/>
        </xsd:restriction>
      </xsd:simpleType>
    </xsd:element>
    <xsd:element name="SharingHintHash" ma:index="32" nillable="true" ma:displayName="Skrót wskazówki dotyczącej udostępniania" ma:hidden="true" ma:internalName="SharingHintHash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yp zawartości"/>
        <xsd:element ref="dc:title" minOccurs="0" maxOccurs="1" ma:index="4" ma:displayName="Tytuł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Has_Teacher_Only_SectionGroup xmlns="3a7bb896-b877-4fc5-9c26-9e0c8ea57ac1" xsi:nil="true"/>
    <CultureName xmlns="3a7bb896-b877-4fc5-9c26-9e0c8ea57ac1" xsi:nil="true"/>
    <Owner xmlns="3a7bb896-b877-4fc5-9c26-9e0c8ea57ac1">
      <UserInfo>
        <DisplayName/>
        <AccountId xsi:nil="true"/>
        <AccountType/>
      </UserInfo>
    </Owner>
    <Students xmlns="3a7bb896-b877-4fc5-9c26-9e0c8ea57ac1">
      <UserInfo>
        <DisplayName/>
        <AccountId xsi:nil="true"/>
        <AccountType/>
      </UserInfo>
    </Students>
    <Invited_Students xmlns="3a7bb896-b877-4fc5-9c26-9e0c8ea57ac1" xsi:nil="true"/>
    <Math_Settings xmlns="3a7bb896-b877-4fc5-9c26-9e0c8ea57ac1" xsi:nil="true"/>
    <Templates xmlns="3a7bb896-b877-4fc5-9c26-9e0c8ea57ac1" xsi:nil="true"/>
    <Teachers xmlns="3a7bb896-b877-4fc5-9c26-9e0c8ea57ac1">
      <UserInfo>
        <DisplayName/>
        <AccountId xsi:nil="true"/>
        <AccountType/>
      </UserInfo>
    </Teachers>
    <AppVersion xmlns="3a7bb896-b877-4fc5-9c26-9e0c8ea57ac1" xsi:nil="true"/>
    <LMS_Mappings xmlns="3a7bb896-b877-4fc5-9c26-9e0c8ea57ac1" xsi:nil="true"/>
    <Invited_Teachers xmlns="3a7bb896-b877-4fc5-9c26-9e0c8ea57ac1" xsi:nil="true"/>
    <DefaultSectionNames xmlns="3a7bb896-b877-4fc5-9c26-9e0c8ea57ac1" xsi:nil="true"/>
    <Is_Collaboration_Space_Locked xmlns="3a7bb896-b877-4fc5-9c26-9e0c8ea57ac1" xsi:nil="true"/>
    <Teams_Channel_Section_Location xmlns="3a7bb896-b877-4fc5-9c26-9e0c8ea57ac1" xsi:nil="true"/>
    <Self_Registration_Enabled xmlns="3a7bb896-b877-4fc5-9c26-9e0c8ea57ac1" xsi:nil="true"/>
    <FolderType xmlns="3a7bb896-b877-4fc5-9c26-9e0c8ea57ac1" xsi:nil="true"/>
    <_activity xmlns="3a7bb896-b877-4fc5-9c26-9e0c8ea57ac1" xsi:nil="true"/>
    <NotebookType xmlns="3a7bb896-b877-4fc5-9c26-9e0c8ea57ac1" xsi:nil="true"/>
    <Student_Groups xmlns="3a7bb896-b877-4fc5-9c26-9e0c8ea57ac1">
      <UserInfo>
        <DisplayName/>
        <AccountId xsi:nil="true"/>
        <AccountType/>
      </UserInfo>
    </Student_Groups>
    <Distribution_Groups xmlns="3a7bb896-b877-4fc5-9c26-9e0c8ea57ac1" xsi:nil="true"/>
    <TeamsChannelId xmlns="3a7bb896-b877-4fc5-9c26-9e0c8ea57ac1" xsi:nil="true"/>
    <IsNotebookLocked xmlns="3a7bb896-b877-4fc5-9c26-9e0c8ea57ac1" xsi:nil="true"/>
  </documentManagement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2469AB4A-098A-4FCE-B7B8-BD9FE6010D6C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3a7bb896-b877-4fc5-9c26-9e0c8ea57ac1"/>
    <ds:schemaRef ds:uri="d4da89b6-8039-465a-bebe-281e6191db8d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7E2ACD6F-0090-4B98-A176-A360119E5134}">
  <ds:schemaRefs>
    <ds:schemaRef ds:uri="http://schemas.microsoft.com/office/2006/metadata/properties"/>
    <ds:schemaRef ds:uri="http://schemas.microsoft.com/office/2006/documentManagement/types"/>
    <ds:schemaRef ds:uri="http://schemas.microsoft.com/office/infopath/2007/PartnerControls"/>
    <ds:schemaRef ds:uri="http://purl.org/dc/dcmitype/"/>
    <ds:schemaRef ds:uri="http://schemas.openxmlformats.org/package/2006/metadata/core-properties"/>
    <ds:schemaRef ds:uri="http://purl.org/dc/elements/1.1/"/>
    <ds:schemaRef ds:uri="d4da89b6-8039-465a-bebe-281e6191db8d"/>
    <ds:schemaRef ds:uri="3a7bb896-b877-4fc5-9c26-9e0c8ea57ac1"/>
    <ds:schemaRef ds:uri="http://www.w3.org/XML/1998/namespace"/>
    <ds:schemaRef ds:uri="http://purl.org/dc/terms/"/>
  </ds:schemaRefs>
</ds:datastoreItem>
</file>

<file path=customXml/itemProps3.xml><?xml version="1.0" encoding="utf-8"?>
<ds:datastoreItem xmlns:ds="http://schemas.openxmlformats.org/officeDocument/2006/customXml" ds:itemID="{361C43EB-8BF2-4597-8117-902219A8D534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FERS_Systemy_Prezentacja_Szablon</Template>
  <TotalTime>138</TotalTime>
  <Words>1947</Words>
  <Application>Microsoft Office PowerPoint</Application>
  <PresentationFormat>Panoramiczny</PresentationFormat>
  <Paragraphs>381</Paragraphs>
  <Slides>43</Slides>
  <Notes>1</Notes>
  <HiddenSlides>0</HiddenSlides>
  <MMClips>0</MMClips>
  <ScaleCrop>false</ScaleCrop>
  <HeadingPairs>
    <vt:vector size="6" baseType="variant">
      <vt:variant>
        <vt:lpstr>Używane czcionki</vt:lpstr>
      </vt:variant>
      <vt:variant>
        <vt:i4>7</vt:i4>
      </vt:variant>
      <vt:variant>
        <vt:lpstr>Motyw</vt:lpstr>
      </vt:variant>
      <vt:variant>
        <vt:i4>1</vt:i4>
      </vt:variant>
      <vt:variant>
        <vt:lpstr>Tytuły slajdów</vt:lpstr>
      </vt:variant>
      <vt:variant>
        <vt:i4>43</vt:i4>
      </vt:variant>
    </vt:vector>
  </HeadingPairs>
  <TitlesOfParts>
    <vt:vector size="51" baseType="lpstr">
      <vt:lpstr>Arial</vt:lpstr>
      <vt:lpstr>Calibri</vt:lpstr>
      <vt:lpstr>Calibri Light</vt:lpstr>
      <vt:lpstr>Courier New</vt:lpstr>
      <vt:lpstr>Times New Roman</vt:lpstr>
      <vt:lpstr>Verdana</vt:lpstr>
      <vt:lpstr>Wingdings</vt:lpstr>
      <vt:lpstr>Motyw pakietu Office</vt:lpstr>
      <vt:lpstr>Zrównoważony Kampus SGGW –  - kształcenie na rzecz branż kluczowych</vt:lpstr>
      <vt:lpstr>Systemy technologiczne w produkcji potraw</vt:lpstr>
      <vt:lpstr>Cele zajęć</vt:lpstr>
      <vt:lpstr>Dlaczego tworzy się nowe produkty?</vt:lpstr>
      <vt:lpstr>Co trzeba ocenić przed rozpoczęciem projektu?</vt:lpstr>
      <vt:lpstr>Główne kierunki rozwoju produktów</vt:lpstr>
      <vt:lpstr>Różnicowanie oferty</vt:lpstr>
      <vt:lpstr>Dlaczego nowe produkty ponoszą porażkę?</vt:lpstr>
      <vt:lpstr>Przyczyny niepowodzenia nowego produktu</vt:lpstr>
      <vt:lpstr>Inne przyczyny niepowodzenia</vt:lpstr>
      <vt:lpstr>ETAPY PROJEKTOWANIA NOWEGO PRODUKTU</vt:lpstr>
      <vt:lpstr>Etap 1 — pomysł na produkt</vt:lpstr>
      <vt:lpstr>Etap 2 — badania laboratoryjne</vt:lpstr>
      <vt:lpstr>Etap 3 — ocena sensoryczna</vt:lpstr>
      <vt:lpstr>Ocena sensoryczna a instrumentalna</vt:lpstr>
      <vt:lpstr>Etap 4 — próby pilotażowe</vt:lpstr>
      <vt:lpstr>Etap 5 — modyfikacja produktu</vt:lpstr>
      <vt:lpstr>Etap 6 — specyfikacja produktu</vt:lpstr>
      <vt:lpstr>Etap 7 — testy konsumenckie</vt:lpstr>
      <vt:lpstr>Metody badań konsumenckich</vt:lpstr>
      <vt:lpstr>Etap 8 — zwiększenie skali produkcji</vt:lpstr>
      <vt:lpstr>Etap 9 — wprowadzenie produktu na rynek</vt:lpstr>
      <vt:lpstr>CYKL ŻYCIA PRODUKTU</vt:lpstr>
      <vt:lpstr>Faza wprowadzenia</vt:lpstr>
      <vt:lpstr>Faza wzrostu</vt:lpstr>
      <vt:lpstr>Faza dojrzałości</vt:lpstr>
      <vt:lpstr>Faza spadku</vt:lpstr>
      <vt:lpstr>JAKOŚĆ NOWEGO PRODUKTU</vt:lpstr>
      <vt:lpstr>Kształtowanie wartości żywieniowej</vt:lpstr>
      <vt:lpstr>BARWA</vt:lpstr>
      <vt:lpstr>Jak opisać barwę?</vt:lpstr>
      <vt:lpstr>System CIE L*a*b*</vt:lpstr>
      <vt:lpstr>Instrumentalny pomiar barwy</vt:lpstr>
      <vt:lpstr>Kalibracja urządzenia do pomiaru barwy</vt:lpstr>
      <vt:lpstr>TEKSTURA</vt:lpstr>
      <vt:lpstr>Co wpływa na odbiór tekstury?</vt:lpstr>
      <vt:lpstr>Podstawowe właściwości mechaniczne tekstury</vt:lpstr>
      <vt:lpstr>Drugorzędowe właściwości tekstury</vt:lpstr>
      <vt:lpstr>Smak, zapach i smakowitość</vt:lpstr>
      <vt:lpstr>Próg wyczuwalności i próg rozpoznania</vt:lpstr>
      <vt:lpstr>Interakcje składników żywności z substancjami zapachowymi</vt:lpstr>
      <vt:lpstr>Elektroniczny nos</vt:lpstr>
      <vt:lpstr>Autor utworu: Arkadiusz Szpicer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FERS_Systemy_1_Omówienie i organizacja ćwiczeń, zasady zaliczenia przedmiotu. Projektowanie nowych produktów spożywczych.</dc:title>
  <dc:creator>Arkadiusz Szpicer</dc:creator>
  <cp:lastModifiedBy>Beata Grzesiak</cp:lastModifiedBy>
  <cp:revision>4</cp:revision>
  <cp:lastPrinted>2024-05-21T11:11:19Z</cp:lastPrinted>
  <dcterms:created xsi:type="dcterms:W3CDTF">2026-08-06T10:40:06Z</dcterms:created>
  <dcterms:modified xsi:type="dcterms:W3CDTF">2026-10-01T08:35:58Z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0x010100A2C7DB16464EA14FBF6B42F82D30DF81</vt:lpwstr>
  </property>
</Properties>
</file>