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324" r:id="rId26"/>
    <p:sldId id="309" r:id="rId27"/>
    <p:sldId id="310" r:id="rId28"/>
    <p:sldId id="296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ronika Bińkowska" userId="35d0cf25-24f6-4e2d-83be-81582afcfd4d" providerId="ADAL" clId="{86E2D0CA-B2A2-41F0-A1D9-349E4B779FAE}"/>
    <pc:docChg chg="custSel modSld">
      <pc:chgData name="Weronika Bińkowska" userId="35d0cf25-24f6-4e2d-83be-81582afcfd4d" providerId="ADAL" clId="{86E2D0CA-B2A2-41F0-A1D9-349E4B779FAE}" dt="2026-09-18T08:53:38.310" v="58" actId="1076"/>
      <pc:docMkLst>
        <pc:docMk/>
      </pc:docMkLst>
      <pc:sldChg chg="modSp mod">
        <pc:chgData name="Weronika Bińkowska" userId="35d0cf25-24f6-4e2d-83be-81582afcfd4d" providerId="ADAL" clId="{86E2D0CA-B2A2-41F0-A1D9-349E4B779FAE}" dt="2026-08-06T10:57:12.015" v="3"/>
        <pc:sldMkLst>
          <pc:docMk/>
          <pc:sldMk cId="925041678" sldId="297"/>
        </pc:sldMkLst>
      </pc:sldChg>
      <pc:sldChg chg="modSp mod">
        <pc:chgData name="Weronika Bińkowska" userId="35d0cf25-24f6-4e2d-83be-81582afcfd4d" providerId="ADAL" clId="{86E2D0CA-B2A2-41F0-A1D9-349E4B779FAE}" dt="2026-09-18T08:51:37.112" v="9" actId="12"/>
        <pc:sldMkLst>
          <pc:docMk/>
          <pc:sldMk cId="761243601" sldId="299"/>
        </pc:sldMkLst>
        <pc:spChg chg="mod">
          <ac:chgData name="Weronika Bińkowska" userId="35d0cf25-24f6-4e2d-83be-81582afcfd4d" providerId="ADAL" clId="{86E2D0CA-B2A2-41F0-A1D9-349E4B779FAE}" dt="2026-09-18T08:51:37.112" v="9" actId="12"/>
          <ac:spMkLst>
            <pc:docMk/>
            <pc:sldMk cId="761243601" sldId="299"/>
            <ac:spMk id="3" creationId="{38E453C3-5976-45A0-B7E7-C8D6D8940332}"/>
          </ac:spMkLst>
        </pc:spChg>
      </pc:sldChg>
      <pc:sldChg chg="modSp mod">
        <pc:chgData name="Weronika Bińkowska" userId="35d0cf25-24f6-4e2d-83be-81582afcfd4d" providerId="ADAL" clId="{86E2D0CA-B2A2-41F0-A1D9-349E4B779FAE}" dt="2026-09-18T08:51:17.431" v="4" actId="1076"/>
        <pc:sldMkLst>
          <pc:docMk/>
          <pc:sldMk cId="1058846550" sldId="300"/>
        </pc:sldMkLst>
        <pc:spChg chg="mod">
          <ac:chgData name="Weronika Bińkowska" userId="35d0cf25-24f6-4e2d-83be-81582afcfd4d" providerId="ADAL" clId="{86E2D0CA-B2A2-41F0-A1D9-349E4B779FAE}" dt="2026-09-18T08:51:17.431" v="4" actId="1076"/>
          <ac:spMkLst>
            <pc:docMk/>
            <pc:sldMk cId="1058846550" sldId="300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1:31.678" v="8" actId="12"/>
        <pc:sldMkLst>
          <pc:docMk/>
          <pc:sldMk cId="1866312445" sldId="301"/>
        </pc:sldMkLst>
        <pc:spChg chg="mod">
          <ac:chgData name="Weronika Bińkowska" userId="35d0cf25-24f6-4e2d-83be-81582afcfd4d" providerId="ADAL" clId="{86E2D0CA-B2A2-41F0-A1D9-349E4B779FAE}" dt="2026-09-18T08:51:31.678" v="8" actId="12"/>
          <ac:spMkLst>
            <pc:docMk/>
            <pc:sldMk cId="1866312445" sldId="301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1:51.773" v="18" actId="20577"/>
        <pc:sldMkLst>
          <pc:docMk/>
          <pc:sldMk cId="140330955" sldId="302"/>
        </pc:sldMkLst>
        <pc:spChg chg="mod">
          <ac:chgData name="Weronika Bińkowska" userId="35d0cf25-24f6-4e2d-83be-81582afcfd4d" providerId="ADAL" clId="{86E2D0CA-B2A2-41F0-A1D9-349E4B779FAE}" dt="2026-09-18T08:51:51.773" v="18" actId="20577"/>
          <ac:spMkLst>
            <pc:docMk/>
            <pc:sldMk cId="140330955" sldId="302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2:08.554" v="24" actId="20577"/>
        <pc:sldMkLst>
          <pc:docMk/>
          <pc:sldMk cId="3431401505" sldId="304"/>
        </pc:sldMkLst>
        <pc:spChg chg="mod">
          <ac:chgData name="Weronika Bińkowska" userId="35d0cf25-24f6-4e2d-83be-81582afcfd4d" providerId="ADAL" clId="{86E2D0CA-B2A2-41F0-A1D9-349E4B779FAE}" dt="2026-09-18T08:52:08.554" v="24" actId="20577"/>
          <ac:spMkLst>
            <pc:docMk/>
            <pc:sldMk cId="3431401505" sldId="304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2:24.785" v="27" actId="20577"/>
        <pc:sldMkLst>
          <pc:docMk/>
          <pc:sldMk cId="1581901602" sldId="305"/>
        </pc:sldMkLst>
        <pc:spChg chg="mod">
          <ac:chgData name="Weronika Bińkowska" userId="35d0cf25-24f6-4e2d-83be-81582afcfd4d" providerId="ADAL" clId="{86E2D0CA-B2A2-41F0-A1D9-349E4B779FAE}" dt="2026-09-18T08:52:24.785" v="27" actId="20577"/>
          <ac:spMkLst>
            <pc:docMk/>
            <pc:sldMk cId="1581901602" sldId="305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2:34.835" v="33" actId="27636"/>
        <pc:sldMkLst>
          <pc:docMk/>
          <pc:sldMk cId="2539696648" sldId="306"/>
        </pc:sldMkLst>
        <pc:spChg chg="mod">
          <ac:chgData name="Weronika Bińkowska" userId="35d0cf25-24f6-4e2d-83be-81582afcfd4d" providerId="ADAL" clId="{86E2D0CA-B2A2-41F0-A1D9-349E4B779FAE}" dt="2026-09-18T08:52:34.835" v="33" actId="27636"/>
          <ac:spMkLst>
            <pc:docMk/>
            <pc:sldMk cId="2539696648" sldId="306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3:33.085" v="57" actId="20577"/>
        <pc:sldMkLst>
          <pc:docMk/>
          <pc:sldMk cId="3729164046" sldId="309"/>
        </pc:sldMkLst>
        <pc:spChg chg="mod">
          <ac:chgData name="Weronika Bińkowska" userId="35d0cf25-24f6-4e2d-83be-81582afcfd4d" providerId="ADAL" clId="{86E2D0CA-B2A2-41F0-A1D9-349E4B779FAE}" dt="2026-09-18T08:53:33.085" v="57" actId="20577"/>
          <ac:spMkLst>
            <pc:docMk/>
            <pc:sldMk cId="3729164046" sldId="309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3:38.310" v="58" actId="1076"/>
        <pc:sldMkLst>
          <pc:docMk/>
          <pc:sldMk cId="2579000826" sldId="310"/>
        </pc:sldMkLst>
        <pc:spChg chg="mod">
          <ac:chgData name="Weronika Bińkowska" userId="35d0cf25-24f6-4e2d-83be-81582afcfd4d" providerId="ADAL" clId="{86E2D0CA-B2A2-41F0-A1D9-349E4B779FAE}" dt="2026-09-18T08:53:38.310" v="58" actId="1076"/>
          <ac:spMkLst>
            <pc:docMk/>
            <pc:sldMk cId="2579000826" sldId="310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2:42.754" v="34" actId="20577"/>
        <pc:sldMkLst>
          <pc:docMk/>
          <pc:sldMk cId="333090459" sldId="316"/>
        </pc:sldMkLst>
        <pc:spChg chg="mod">
          <ac:chgData name="Weronika Bińkowska" userId="35d0cf25-24f6-4e2d-83be-81582afcfd4d" providerId="ADAL" clId="{86E2D0CA-B2A2-41F0-A1D9-349E4B779FAE}" dt="2026-09-18T08:52:42.754" v="34" actId="20577"/>
          <ac:spMkLst>
            <pc:docMk/>
            <pc:sldMk cId="333090459" sldId="316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2:53.258" v="37" actId="20577"/>
        <pc:sldMkLst>
          <pc:docMk/>
          <pc:sldMk cId="3358857886" sldId="319"/>
        </pc:sldMkLst>
        <pc:spChg chg="mod">
          <ac:chgData name="Weronika Bińkowska" userId="35d0cf25-24f6-4e2d-83be-81582afcfd4d" providerId="ADAL" clId="{86E2D0CA-B2A2-41F0-A1D9-349E4B779FAE}" dt="2026-09-18T08:52:53.258" v="37" actId="20577"/>
          <ac:spMkLst>
            <pc:docMk/>
            <pc:sldMk cId="3358857886" sldId="319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3:06.813" v="43" actId="12"/>
        <pc:sldMkLst>
          <pc:docMk/>
          <pc:sldMk cId="1882910894" sldId="322"/>
        </pc:sldMkLst>
        <pc:spChg chg="mod">
          <ac:chgData name="Weronika Bińkowska" userId="35d0cf25-24f6-4e2d-83be-81582afcfd4d" providerId="ADAL" clId="{86E2D0CA-B2A2-41F0-A1D9-349E4B779FAE}" dt="2026-09-18T08:53:06.813" v="43" actId="12"/>
          <ac:spMkLst>
            <pc:docMk/>
            <pc:sldMk cId="1882910894" sldId="322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3:20.010" v="53" actId="20577"/>
        <pc:sldMkLst>
          <pc:docMk/>
          <pc:sldMk cId="2552128087" sldId="323"/>
        </pc:sldMkLst>
        <pc:spChg chg="mod">
          <ac:chgData name="Weronika Bińkowska" userId="35d0cf25-24f6-4e2d-83be-81582afcfd4d" providerId="ADAL" clId="{86E2D0CA-B2A2-41F0-A1D9-349E4B779FAE}" dt="2026-09-18T08:53:20.010" v="53" actId="20577"/>
          <ac:spMkLst>
            <pc:docMk/>
            <pc:sldMk cId="2552128087" sldId="323"/>
            <ac:spMk id="3" creationId="{9F24A5AA-54A1-49AD-B0D8-779B60FB1A23}"/>
          </ac:spMkLst>
        </pc:spChg>
      </pc:sldChg>
      <pc:sldChg chg="modSp mod">
        <pc:chgData name="Weronika Bińkowska" userId="35d0cf25-24f6-4e2d-83be-81582afcfd4d" providerId="ADAL" clId="{86E2D0CA-B2A2-41F0-A1D9-349E4B779FAE}" dt="2026-09-18T08:53:25.516" v="54" actId="113"/>
        <pc:sldMkLst>
          <pc:docMk/>
          <pc:sldMk cId="385600606" sldId="324"/>
        </pc:sldMkLst>
        <pc:spChg chg="mod">
          <ac:chgData name="Weronika Bińkowska" userId="35d0cf25-24f6-4e2d-83be-81582afcfd4d" providerId="ADAL" clId="{86E2D0CA-B2A2-41F0-A1D9-349E4B779FAE}" dt="2026-09-18T08:53:25.516" v="54" actId="113"/>
          <ac:spMkLst>
            <pc:docMk/>
            <pc:sldMk cId="385600606" sldId="324"/>
            <ac:spMk id="3" creationId="{9F24A5AA-54A1-49AD-B0D8-779B60FB1A23}"/>
          </ac:spMkLst>
        </pc:spChg>
      </pc:sldChg>
    </pc:docChg>
  </pc:docChgLst>
  <pc:docChgLst>
    <pc:chgData name="Arkadiusz Szpicer" userId="abcb335a-400c-41c3-8e9a-e431fc189916" providerId="ADAL" clId="{CCDAC348-EF7A-4CF7-894E-D37E4B5B1208}"/>
    <pc:docChg chg="undo custSel addSld delSld modSld">
      <pc:chgData name="Arkadiusz Szpicer" userId="abcb335a-400c-41c3-8e9a-e431fc189916" providerId="ADAL" clId="{CCDAC348-EF7A-4CF7-894E-D37E4B5B1208}" dt="2026-09-24T09:10:34.446" v="272" actId="962"/>
      <pc:docMkLst>
        <pc:docMk/>
      </pc:docMkLst>
      <pc:sldChg chg="modSp">
        <pc:chgData name="Arkadiusz Szpicer" userId="abcb335a-400c-41c3-8e9a-e431fc189916" providerId="ADAL" clId="{CCDAC348-EF7A-4CF7-894E-D37E4B5B1208}" dt="2026-09-23T08:48:12.992" v="253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CCDAC348-EF7A-4CF7-894E-D37E4B5B1208}" dt="2026-09-23T08:48:12.992" v="253" actId="6549"/>
          <ac:spMkLst>
            <pc:docMk/>
            <pc:sldMk cId="925041678" sldId="297"/>
            <ac:spMk id="6" creationId="{D70DF319-5185-C417-FCF1-B296A50DF71B}"/>
          </ac:spMkLst>
        </pc:spChg>
      </pc:sldChg>
      <pc:sldChg chg="modSp add">
        <pc:chgData name="Arkadiusz Szpicer" userId="abcb335a-400c-41c3-8e9a-e431fc189916" providerId="ADAL" clId="{CCDAC348-EF7A-4CF7-894E-D37E4B5B1208}" dt="2026-08-11T08:21:34.075" v="3" actId="12"/>
        <pc:sldMkLst>
          <pc:docMk/>
          <pc:sldMk cId="2489328514" sldId="298"/>
        </pc:sldMkLst>
      </pc:sldChg>
      <pc:sldChg chg="modSp add">
        <pc:chgData name="Arkadiusz Szpicer" userId="abcb335a-400c-41c3-8e9a-e431fc189916" providerId="ADAL" clId="{CCDAC348-EF7A-4CF7-894E-D37E4B5B1208}" dt="2026-08-11T08:28:58.679" v="45" actId="20577"/>
        <pc:sldMkLst>
          <pc:docMk/>
          <pc:sldMk cId="761243601" sldId="299"/>
        </pc:sldMkLst>
      </pc:sldChg>
      <pc:sldChg chg="modSp add">
        <pc:chgData name="Arkadiusz Szpicer" userId="abcb335a-400c-41c3-8e9a-e431fc189916" providerId="ADAL" clId="{CCDAC348-EF7A-4CF7-894E-D37E4B5B1208}" dt="2026-08-11T09:28:31.494" v="190" actId="20577"/>
        <pc:sldMkLst>
          <pc:docMk/>
          <pc:sldMk cId="1058846550" sldId="300"/>
        </pc:sldMkLst>
      </pc:sldChg>
      <pc:sldChg chg="modSp add">
        <pc:chgData name="Arkadiusz Szpicer" userId="abcb335a-400c-41c3-8e9a-e431fc189916" providerId="ADAL" clId="{CCDAC348-EF7A-4CF7-894E-D37E4B5B1208}" dt="2026-08-11T08:30:04.457" v="64" actId="20577"/>
        <pc:sldMkLst>
          <pc:docMk/>
          <pc:sldMk cId="1866312445" sldId="301"/>
        </pc:sldMkLst>
      </pc:sldChg>
      <pc:sldChg chg="modSp add">
        <pc:chgData name="Arkadiusz Szpicer" userId="abcb335a-400c-41c3-8e9a-e431fc189916" providerId="ADAL" clId="{CCDAC348-EF7A-4CF7-894E-D37E4B5B1208}" dt="2026-08-11T08:30:20.533" v="67" actId="27636"/>
        <pc:sldMkLst>
          <pc:docMk/>
          <pc:sldMk cId="140330955" sldId="302"/>
        </pc:sldMkLst>
      </pc:sldChg>
      <pc:sldChg chg="modSp add">
        <pc:chgData name="Arkadiusz Szpicer" userId="abcb335a-400c-41c3-8e9a-e431fc189916" providerId="ADAL" clId="{CCDAC348-EF7A-4CF7-894E-D37E4B5B1208}" dt="2026-08-11T08:30:37.165" v="71" actId="12"/>
        <pc:sldMkLst>
          <pc:docMk/>
          <pc:sldMk cId="1437974721" sldId="303"/>
        </pc:sldMkLst>
      </pc:sldChg>
      <pc:sldChg chg="modSp add">
        <pc:chgData name="Arkadiusz Szpicer" userId="abcb335a-400c-41c3-8e9a-e431fc189916" providerId="ADAL" clId="{CCDAC348-EF7A-4CF7-894E-D37E4B5B1208}" dt="2026-08-11T08:31:13.253" v="80" actId="12"/>
        <pc:sldMkLst>
          <pc:docMk/>
          <pc:sldMk cId="3431401505" sldId="304"/>
        </pc:sldMkLst>
      </pc:sldChg>
      <pc:sldChg chg="modSp add">
        <pc:chgData name="Arkadiusz Szpicer" userId="abcb335a-400c-41c3-8e9a-e431fc189916" providerId="ADAL" clId="{CCDAC348-EF7A-4CF7-894E-D37E4B5B1208}" dt="2026-08-11T08:31:36.463" v="87" actId="12"/>
        <pc:sldMkLst>
          <pc:docMk/>
          <pc:sldMk cId="1581901602" sldId="305"/>
        </pc:sldMkLst>
      </pc:sldChg>
      <pc:sldChg chg="modSp add">
        <pc:chgData name="Arkadiusz Szpicer" userId="abcb335a-400c-41c3-8e9a-e431fc189916" providerId="ADAL" clId="{CCDAC348-EF7A-4CF7-894E-D37E4B5B1208}" dt="2026-08-11T08:32:06.060" v="92" actId="12"/>
        <pc:sldMkLst>
          <pc:docMk/>
          <pc:sldMk cId="2539696648" sldId="306"/>
        </pc:sldMkLst>
      </pc:sldChg>
      <pc:sldChg chg="addSp modSp add">
        <pc:chgData name="Arkadiusz Szpicer" userId="abcb335a-400c-41c3-8e9a-e431fc189916" providerId="ADAL" clId="{CCDAC348-EF7A-4CF7-894E-D37E4B5B1208}" dt="2026-09-24T09:09:13.590" v="258" actId="962"/>
        <pc:sldMkLst>
          <pc:docMk/>
          <pc:sldMk cId="2773510697" sldId="307"/>
        </pc:sldMkLst>
        <pc:picChg chg="mod">
          <ac:chgData name="Arkadiusz Szpicer" userId="abcb335a-400c-41c3-8e9a-e431fc189916" providerId="ADAL" clId="{CCDAC348-EF7A-4CF7-894E-D37E4B5B1208}" dt="2026-09-24T09:09:13.590" v="258" actId="962"/>
          <ac:picMkLst>
            <pc:docMk/>
            <pc:sldMk cId="2773510697" sldId="307"/>
            <ac:picMk id="4" creationId="{A9D4147B-6420-4F90-8915-E8ADB50439EA}"/>
          </ac:picMkLst>
        </pc:picChg>
        <pc:picChg chg="mod">
          <ac:chgData name="Arkadiusz Szpicer" userId="abcb335a-400c-41c3-8e9a-e431fc189916" providerId="ADAL" clId="{CCDAC348-EF7A-4CF7-894E-D37E4B5B1208}" dt="2026-09-24T09:09:08.944" v="256" actId="962"/>
          <ac:picMkLst>
            <pc:docMk/>
            <pc:sldMk cId="2773510697" sldId="307"/>
            <ac:picMk id="5" creationId="{5D7057B7-7D36-40ED-BB62-5475A4E362F6}"/>
          </ac:picMkLst>
        </pc:picChg>
      </pc:sldChg>
      <pc:sldChg chg="addSp modSp add">
        <pc:chgData name="Arkadiusz Szpicer" userId="abcb335a-400c-41c3-8e9a-e431fc189916" providerId="ADAL" clId="{CCDAC348-EF7A-4CF7-894E-D37E4B5B1208}" dt="2026-09-24T09:09:19.684" v="260" actId="962"/>
        <pc:sldMkLst>
          <pc:docMk/>
          <pc:sldMk cId="2241383219" sldId="308"/>
        </pc:sldMkLst>
        <pc:picChg chg="mod">
          <ac:chgData name="Arkadiusz Szpicer" userId="abcb335a-400c-41c3-8e9a-e431fc189916" providerId="ADAL" clId="{CCDAC348-EF7A-4CF7-894E-D37E4B5B1208}" dt="2026-09-24T09:09:19.684" v="260" actId="962"/>
          <ac:picMkLst>
            <pc:docMk/>
            <pc:sldMk cId="2241383219" sldId="308"/>
            <ac:picMk id="4" creationId="{45A0F9B6-C67C-41E1-BF0C-F24F3AB2F98F}"/>
          </ac:picMkLst>
        </pc:picChg>
      </pc:sldChg>
      <pc:sldChg chg="modSp add">
        <pc:chgData name="Arkadiusz Szpicer" userId="abcb335a-400c-41c3-8e9a-e431fc189916" providerId="ADAL" clId="{CCDAC348-EF7A-4CF7-894E-D37E4B5B1208}" dt="2026-08-11T08:38:12.323" v="167" actId="27636"/>
        <pc:sldMkLst>
          <pc:docMk/>
          <pc:sldMk cId="3729164046" sldId="309"/>
        </pc:sldMkLst>
      </pc:sldChg>
      <pc:sldChg chg="modSp add">
        <pc:chgData name="Arkadiusz Szpicer" userId="abcb335a-400c-41c3-8e9a-e431fc189916" providerId="ADAL" clId="{CCDAC348-EF7A-4CF7-894E-D37E4B5B1208}" dt="2026-08-11T08:38:56.435" v="182" actId="6549"/>
        <pc:sldMkLst>
          <pc:docMk/>
          <pc:sldMk cId="2579000826" sldId="310"/>
        </pc:sldMkLst>
      </pc:sldChg>
      <pc:sldChg chg="modSp add">
        <pc:chgData name="Arkadiusz Szpicer" userId="abcb335a-400c-41c3-8e9a-e431fc189916" providerId="ADAL" clId="{CCDAC348-EF7A-4CF7-894E-D37E4B5B1208}" dt="2026-08-11T08:33:41.551" v="108" actId="12"/>
        <pc:sldMkLst>
          <pc:docMk/>
          <pc:sldMk cId="333090459" sldId="316"/>
        </pc:sldMkLst>
      </pc:sldChg>
      <pc:sldChg chg="modSp add">
        <pc:chgData name="Arkadiusz Szpicer" userId="abcb335a-400c-41c3-8e9a-e431fc189916" providerId="ADAL" clId="{CCDAC348-EF7A-4CF7-894E-D37E4B5B1208}" dt="2026-08-11T08:34:16.485" v="112" actId="1076"/>
        <pc:sldMkLst>
          <pc:docMk/>
          <pc:sldMk cId="2128643458" sldId="317"/>
        </pc:sldMkLst>
      </pc:sldChg>
      <pc:sldChg chg="addSp modSp add">
        <pc:chgData name="Arkadiusz Szpicer" userId="abcb335a-400c-41c3-8e9a-e431fc189916" providerId="ADAL" clId="{CCDAC348-EF7A-4CF7-894E-D37E4B5B1208}" dt="2026-09-24T09:09:34.324" v="264" actId="962"/>
        <pc:sldMkLst>
          <pc:docMk/>
          <pc:sldMk cId="2848290959" sldId="318"/>
        </pc:sldMkLst>
        <pc:picChg chg="mod">
          <ac:chgData name="Arkadiusz Szpicer" userId="abcb335a-400c-41c3-8e9a-e431fc189916" providerId="ADAL" clId="{CCDAC348-EF7A-4CF7-894E-D37E4B5B1208}" dt="2026-09-24T09:09:29.005" v="262" actId="962"/>
          <ac:picMkLst>
            <pc:docMk/>
            <pc:sldMk cId="2848290959" sldId="318"/>
            <ac:picMk id="4" creationId="{7799B85F-0C46-45D9-8FE5-A3ECDFDF8BA7}"/>
          </ac:picMkLst>
        </pc:picChg>
        <pc:picChg chg="mod">
          <ac:chgData name="Arkadiusz Szpicer" userId="abcb335a-400c-41c3-8e9a-e431fc189916" providerId="ADAL" clId="{CCDAC348-EF7A-4CF7-894E-D37E4B5B1208}" dt="2026-09-24T09:09:34.324" v="264" actId="962"/>
          <ac:picMkLst>
            <pc:docMk/>
            <pc:sldMk cId="2848290959" sldId="318"/>
            <ac:picMk id="5" creationId="{F61FB643-6779-40D4-BD9B-63630214EB2E}"/>
          </ac:picMkLst>
        </pc:picChg>
      </pc:sldChg>
      <pc:sldChg chg="addSp modSp add">
        <pc:chgData name="Arkadiusz Szpicer" userId="abcb335a-400c-41c3-8e9a-e431fc189916" providerId="ADAL" clId="{CCDAC348-EF7A-4CF7-894E-D37E4B5B1208}" dt="2026-09-24T09:10:14.573" v="268" actId="962"/>
        <pc:sldMkLst>
          <pc:docMk/>
          <pc:sldMk cId="3358857886" sldId="319"/>
        </pc:sldMkLst>
        <pc:picChg chg="mod">
          <ac:chgData name="Arkadiusz Szpicer" userId="abcb335a-400c-41c3-8e9a-e431fc189916" providerId="ADAL" clId="{CCDAC348-EF7A-4CF7-894E-D37E4B5B1208}" dt="2026-09-24T09:09:49.603" v="266" actId="962"/>
          <ac:picMkLst>
            <pc:docMk/>
            <pc:sldMk cId="3358857886" sldId="319"/>
            <ac:picMk id="4" creationId="{013EFB1F-46D4-4284-A8E9-4E0D6F9C6A64}"/>
          </ac:picMkLst>
        </pc:picChg>
        <pc:picChg chg="mod">
          <ac:chgData name="Arkadiusz Szpicer" userId="abcb335a-400c-41c3-8e9a-e431fc189916" providerId="ADAL" clId="{CCDAC348-EF7A-4CF7-894E-D37E4B5B1208}" dt="2026-09-24T09:10:14.573" v="268" actId="962"/>
          <ac:picMkLst>
            <pc:docMk/>
            <pc:sldMk cId="3358857886" sldId="319"/>
            <ac:picMk id="5" creationId="{2C552352-0CF5-4152-800F-7DCAB93E7FE2}"/>
          </ac:picMkLst>
        </pc:picChg>
      </pc:sldChg>
      <pc:sldChg chg="addSp delSp modSp add">
        <pc:chgData name="Arkadiusz Szpicer" userId="abcb335a-400c-41c3-8e9a-e431fc189916" providerId="ADAL" clId="{CCDAC348-EF7A-4CF7-894E-D37E4B5B1208}" dt="2026-08-11T09:32:15.450" v="240"/>
        <pc:sldMkLst>
          <pc:docMk/>
          <pc:sldMk cId="4170150463" sldId="320"/>
        </pc:sldMkLst>
      </pc:sldChg>
      <pc:sldChg chg="addSp modSp add">
        <pc:chgData name="Arkadiusz Szpicer" userId="abcb335a-400c-41c3-8e9a-e431fc189916" providerId="ADAL" clId="{CCDAC348-EF7A-4CF7-894E-D37E4B5B1208}" dt="2026-09-24T09:10:23.780" v="270" actId="962"/>
        <pc:sldMkLst>
          <pc:docMk/>
          <pc:sldMk cId="2203177324" sldId="321"/>
        </pc:sldMkLst>
        <pc:picChg chg="mod">
          <ac:chgData name="Arkadiusz Szpicer" userId="abcb335a-400c-41c3-8e9a-e431fc189916" providerId="ADAL" clId="{CCDAC348-EF7A-4CF7-894E-D37E4B5B1208}" dt="2026-09-24T09:10:23.780" v="270" actId="962"/>
          <ac:picMkLst>
            <pc:docMk/>
            <pc:sldMk cId="2203177324" sldId="321"/>
            <ac:picMk id="4" creationId="{CAFD506A-3968-4D6E-8B4B-C1E99AF9C170}"/>
          </ac:picMkLst>
        </pc:picChg>
      </pc:sldChg>
      <pc:sldChg chg="modSp add">
        <pc:chgData name="Arkadiusz Szpicer" userId="abcb335a-400c-41c3-8e9a-e431fc189916" providerId="ADAL" clId="{CCDAC348-EF7A-4CF7-894E-D37E4B5B1208}" dt="2026-08-11T08:36:47.907" v="145" actId="404"/>
        <pc:sldMkLst>
          <pc:docMk/>
          <pc:sldMk cId="1882910894" sldId="322"/>
        </pc:sldMkLst>
      </pc:sldChg>
      <pc:sldChg chg="modSp add">
        <pc:chgData name="Arkadiusz Szpicer" userId="abcb335a-400c-41c3-8e9a-e431fc189916" providerId="ADAL" clId="{CCDAC348-EF7A-4CF7-894E-D37E4B5B1208}" dt="2026-08-11T08:37:08.360" v="149" actId="12"/>
        <pc:sldMkLst>
          <pc:docMk/>
          <pc:sldMk cId="2552128087" sldId="323"/>
        </pc:sldMkLst>
      </pc:sldChg>
      <pc:sldChg chg="addSp modSp add">
        <pc:chgData name="Arkadiusz Szpicer" userId="abcb335a-400c-41c3-8e9a-e431fc189916" providerId="ADAL" clId="{CCDAC348-EF7A-4CF7-894E-D37E4B5B1208}" dt="2026-09-24T09:10:34.446" v="272" actId="962"/>
        <pc:sldMkLst>
          <pc:docMk/>
          <pc:sldMk cId="385600606" sldId="324"/>
        </pc:sldMkLst>
        <pc:picChg chg="mod">
          <ac:chgData name="Arkadiusz Szpicer" userId="abcb335a-400c-41c3-8e9a-e431fc189916" providerId="ADAL" clId="{CCDAC348-EF7A-4CF7-894E-D37E4B5B1208}" dt="2026-09-24T09:10:34.446" v="272" actId="962"/>
          <ac:picMkLst>
            <pc:docMk/>
            <pc:sldMk cId="385600606" sldId="324"/>
            <ac:picMk id="4" creationId="{F4700A27-A851-46CC-A13F-4F956054F2E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10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/>
              <a:t>Systemy dystrybucji potraw w gastronomii: technologie utrzymania ciepła i świeżości podczas transportu + kolokwium zaliczeniowe</a:t>
            </a:r>
            <a:endParaRPr lang="pl-PL" sz="28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3228AB-86BC-4047-A6D7-02C1F1BE0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CELE PREZENTACJI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B0C871-F095-4F93-8997-BD45B0328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Po zakończeniu prezentacji student: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wyjaśnia pojęcie dystrybucji potraw,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identyfikuje główne zagrożenia podczas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dobiera rozwiązania do rodzaju potrawy,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rozróżnia pasywne i aktywne systemy utrzymania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wskazuje znaczenie monitorowania warunków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zna kierunki rozwoju systemów dystrybucji.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9328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D76FB20-159C-480B-9876-00B4E86E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DYSTRYBUCJA POTRAW JAKO ELEMENT SYSTEMU TECHNOLOGICZNEGO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E453C3-5976-45A0-B7E7-C8D6D8940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Dystrybucja potraw</a:t>
            </a:r>
            <a:r>
              <a:rPr lang="pl-PL" dirty="0"/>
              <a:t> – zorganizowany proces przemieszczania potraw od miejsca ich wytworzenia do miejsca konsumpcji, z zachowaniem wymaganych parametrów jakościowych i bezpieczeństwa żywności.</a:t>
            </a:r>
          </a:p>
          <a:p>
            <a:endParaRPr lang="pl-PL" dirty="0"/>
          </a:p>
          <a:p>
            <a:r>
              <a:rPr lang="pl-PL" b="1" dirty="0"/>
              <a:t>Proces obejmuje:</a:t>
            </a:r>
          </a:p>
          <a:p>
            <a:r>
              <a:rPr lang="pl-PL" b="1" dirty="0"/>
              <a:t>produkcja → porcjowanie → pakowanie → zabezpieczenie termiczne → transport → odbiór → wydanie/konsumpcja</a:t>
            </a:r>
          </a:p>
          <a:p>
            <a:endParaRPr lang="pl-PL" dirty="0"/>
          </a:p>
          <a:p>
            <a:r>
              <a:rPr lang="pl-PL" b="1" dirty="0"/>
              <a:t>Podstawowe zadania systemu dystrybucji: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zmian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zmian jakościowych,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zabezpieczenie przed wtórnym zanieczyszczeniem,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zapewnienie ciągłości warunków przechowywania i transportu.</a:t>
            </a:r>
          </a:p>
        </p:txBody>
      </p:sp>
    </p:spTree>
    <p:extLst>
      <p:ext uri="{BB962C8B-B14F-4D97-AF65-F5344CB8AC3E}">
        <p14:creationId xmlns:p14="http://schemas.microsoft.com/office/powerpoint/2010/main" val="761243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PARAMETRY DETERMINUJĄCE JAKOŚĆ POTRAW PODCZAS DYSTRYBUCJI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381299"/>
            <a:ext cx="11692812" cy="4654093"/>
          </a:xfrm>
        </p:spPr>
        <p:txBody>
          <a:bodyPr numCol="3">
            <a:normAutofit lnSpcReduction="10000"/>
          </a:bodyPr>
          <a:lstStyle/>
          <a:p>
            <a:r>
              <a:rPr lang="pl-PL" b="1" dirty="0"/>
              <a:t>PARAMETRY TERMICZNE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temperatura początkowa potrawy,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temperatura podczas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szybkość zmian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czas przebywania w określonym zakresie temperatur.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r>
              <a:rPr lang="pl-PL" b="1" dirty="0"/>
              <a:t>PARAMETRY FIZYCZNE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wilgotność,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aktywność wody,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kondensacja pary wodnej,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zmiany tekstury. 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PARAMETRY LOGISTYCZNE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czas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długość trasy,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liczba punktów przeładunkowych,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sposób załadunku i rozładunku.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8846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ZJAWISKA ZACHODZĄCE PODCZAS TRANSPORTU POTRAW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414250"/>
            <a:ext cx="11692812" cy="4654093"/>
          </a:xfrm>
        </p:spPr>
        <p:txBody>
          <a:bodyPr numCol="3">
            <a:normAutofit/>
          </a:bodyPr>
          <a:lstStyle/>
          <a:p>
            <a:r>
              <a:rPr lang="pl-PL" b="1" dirty="0"/>
              <a:t>ZMIANY TERMICZNE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wychładzanie potraw gorących,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ogrzewanie produktów chłodzonych,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lokalne różnice temperatury. </a:t>
            </a:r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ZMIANY FIZYKOCHEMICZNE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kondensacja pary wodnej,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migracja wilgoci,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zmiany lepkości,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zmiany tekstury. 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ZMIANY JAKOŚCIOWE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utrata chrupkości,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zmiękczenie,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zmiana wyglądu,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pogorszenie cech sensorycznych.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6312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WYMIANA CIEPŁA PODCZAS TRANSPORTU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Główne mechanizmy wymiany ciepła:</a:t>
            </a:r>
          </a:p>
          <a:p>
            <a:r>
              <a:rPr lang="pl-PL" b="1" dirty="0"/>
              <a:t>PRZEWODZENIE</a:t>
            </a:r>
            <a:endParaRPr lang="pl-PL" dirty="0"/>
          </a:p>
          <a:p>
            <a:r>
              <a:rPr lang="pl-PL" dirty="0"/>
              <a:t>przepływ ciepła przez materiał opakowania i elementy konstrukcyjne</a:t>
            </a:r>
          </a:p>
          <a:p>
            <a:endParaRPr lang="pl-PL" b="1" dirty="0"/>
          </a:p>
          <a:p>
            <a:r>
              <a:rPr lang="pl-PL" b="1" dirty="0"/>
              <a:t>KONWEKCJA</a:t>
            </a:r>
            <a:endParaRPr lang="pl-PL" dirty="0"/>
          </a:p>
          <a:p>
            <a:r>
              <a:rPr lang="pl-PL" dirty="0"/>
              <a:t>wymiana ciepła pomiędzy powierzchnią opakowania a otaczającym powietrzem</a:t>
            </a:r>
          </a:p>
          <a:p>
            <a:endParaRPr lang="pl-PL" b="1" dirty="0"/>
          </a:p>
          <a:p>
            <a:r>
              <a:rPr lang="pl-PL" b="1" dirty="0"/>
              <a:t>PROMIENIOWANIE</a:t>
            </a:r>
            <a:endParaRPr lang="pl-PL" dirty="0"/>
          </a:p>
          <a:p>
            <a:r>
              <a:rPr lang="pl-PL" dirty="0"/>
              <a:t>wymiana energii cieplnej pomiędzy powierzchniami o różnej temperaturze</a:t>
            </a:r>
          </a:p>
          <a:p>
            <a:endParaRPr lang="pl-PL" b="1" dirty="0"/>
          </a:p>
          <a:p>
            <a:r>
              <a:rPr lang="pl-PL" b="1" dirty="0"/>
              <a:t>Cel izolacji termicznej: ograniczenie strumienia ciepła pomiędzy potrawą a otoczeniem</a:t>
            </a:r>
            <a:endParaRPr lang="pl-PL" dirty="0"/>
          </a:p>
          <a:p>
            <a:r>
              <a:rPr lang="pl-PL" dirty="0"/>
              <a:t>Ten slajd jest moim zdaniem bardzo ważny, bo nadaje całej prezentacji rzeczywiście </a:t>
            </a:r>
            <a:r>
              <a:rPr lang="pl-PL" b="1" dirty="0"/>
              <a:t>technologiczny charakter</a:t>
            </a:r>
            <a:r>
              <a:rPr lang="pl-PL" dirty="0"/>
              <a:t>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330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CZYNNIKI WPŁYWAJĄCE NA SZYBKOŚĆ ZMIANY TEMPERATURY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Szybkość wychładzania/ogrzewania zależy m.in. od: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różnicy temperatur pomiędzy potrawą i otoczeniem,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właściwości termoizolacyjnych opakowania,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grubości warstwy izolacyjnej,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powierzchni wymiany ciepła,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masy i objętości potrawy,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rodzaju opakowania,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czasu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temperatury otoczenia.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3797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KLASYFIKACJA SYSTEMÓW UTRZYMANIA TEMPERATURY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85000" lnSpcReduction="20000"/>
          </a:bodyPr>
          <a:lstStyle/>
          <a:p>
            <a:r>
              <a:rPr lang="pl-PL" b="1" dirty="0"/>
              <a:t>SYSTEMY PASYWNE</a:t>
            </a:r>
          </a:p>
          <a:p>
            <a:r>
              <a:rPr lang="pl-PL" b="1" dirty="0"/>
              <a:t>Izolacja termiczna</a:t>
            </a:r>
            <a:endParaRPr lang="pl-PL" dirty="0"/>
          </a:p>
          <a:p>
            <a:endParaRPr lang="pl-PL" dirty="0"/>
          </a:p>
          <a:p>
            <a:r>
              <a:rPr lang="pl-PL" dirty="0"/>
              <a:t>Energia cieplna zgromadzona w potrawie jest wykorzystywana do kompensowania strat ciepła.</a:t>
            </a:r>
          </a:p>
          <a:p>
            <a:endParaRPr lang="pl-PL" b="1" dirty="0"/>
          </a:p>
          <a:p>
            <a:r>
              <a:rPr lang="pl-PL" b="1" dirty="0"/>
              <a:t>Przykłady: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termoporty</a:t>
            </a:r>
            <a:r>
              <a:rPr lang="pl-PL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pojemniki termoizolacyjne,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termosy,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pojemniki GN z izolacją. </a:t>
            </a:r>
          </a:p>
          <a:p>
            <a:endParaRPr lang="pl-PL" b="1" dirty="0"/>
          </a:p>
          <a:p>
            <a:r>
              <a:rPr lang="pl-PL" b="1" dirty="0"/>
              <a:t>SYSTEMY AKTYWNE</a:t>
            </a:r>
          </a:p>
          <a:p>
            <a:r>
              <a:rPr lang="pl-PL" b="1" dirty="0"/>
              <a:t>Izolacja termiczna + zewnętrzne źródło energii</a:t>
            </a:r>
            <a:endParaRPr lang="pl-PL" dirty="0"/>
          </a:p>
          <a:p>
            <a:endParaRPr lang="pl-PL" dirty="0"/>
          </a:p>
          <a:p>
            <a:r>
              <a:rPr lang="pl-PL" dirty="0"/>
              <a:t>Straty ciepła są kompensowane przez element grzewczy.</a:t>
            </a:r>
          </a:p>
          <a:p>
            <a:endParaRPr lang="pl-PL" b="1" dirty="0"/>
          </a:p>
          <a:p>
            <a:r>
              <a:rPr lang="pl-PL" b="1" dirty="0"/>
              <a:t>Przykłady: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szafy grzewcze,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pojemniki grzewcze,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HotBox</a:t>
            </a:r>
            <a:r>
              <a:rPr lang="pl-PL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systemy zasilane elektrycznie.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40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TERMOIZOLACJA – ZASADA DZIAŁANIA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b="1" dirty="0"/>
              <a:t>Funkcja materiału termoizolacyjnego:</a:t>
            </a:r>
          </a:p>
          <a:p>
            <a:r>
              <a:rPr lang="pl-PL" b="1" dirty="0"/>
              <a:t>zmniejszenie współczynnika przenikania ciepła</a:t>
            </a:r>
          </a:p>
          <a:p>
            <a:r>
              <a:rPr lang="pl-PL" b="1" dirty="0"/>
              <a:t>Czynniki konstrukcyjne: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rodzaj materiału izolacyjnego,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grubość warstwy izolacyjnej,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ciągłość izolacji,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szczelność konstrukcji,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konstrukcja pokrywy i zamknięcia. </a:t>
            </a:r>
          </a:p>
          <a:p>
            <a:endParaRPr lang="pl-PL" b="1" dirty="0"/>
          </a:p>
          <a:p>
            <a:r>
              <a:rPr lang="pl-PL" b="1" dirty="0"/>
              <a:t>Stosowane materiały: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pianki poliuretanowe,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tworzywa spienione,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materiały wielowarstwowe.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81901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TERMOPOJEMNIKI I TERMOIZOLACYJNE SYSTEMY GN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b="1" dirty="0"/>
              <a:t>Konstrukcja: pojemnik wewnętrzny + warstwa termoizolacyjna + obudowa zewnętrzna</a:t>
            </a:r>
            <a:endParaRPr lang="pl-PL" dirty="0"/>
          </a:p>
          <a:p>
            <a:endParaRPr lang="pl-PL" b="1" dirty="0"/>
          </a:p>
          <a:p>
            <a:r>
              <a:rPr lang="pl-PL" b="1" dirty="0"/>
              <a:t>Właściwości użytkowe: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strat ciepła,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transportu pojemników GN,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modułowość,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transportu potraw płynnych i stałych,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brak konieczności zasilania podczas transportu. </a:t>
            </a:r>
          </a:p>
          <a:p>
            <a:endParaRPr lang="pl-PL" b="1" dirty="0"/>
          </a:p>
          <a:p>
            <a:r>
              <a:rPr lang="pl-PL" b="1" dirty="0"/>
              <a:t>Typowe zastosowanie:</a:t>
            </a:r>
          </a:p>
          <a:p>
            <a:r>
              <a:rPr lang="pl-PL" b="1" dirty="0"/>
              <a:t>zupy – sosy – dania jednogarnkowe – dania główne – potrawy porcjowane</a:t>
            </a: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396966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AKTYWNE UTRZYMANIE TEMPERATURY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Elementy systemu: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grzałka elektryczna,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mata grzewcza,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termostat/regulator,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czujnik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izolacja termiczna,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układ zasilania.</a:t>
            </a:r>
          </a:p>
          <a:p>
            <a:endParaRPr lang="pl-PL" dirty="0"/>
          </a:p>
        </p:txBody>
      </p:sp>
      <p:pic>
        <p:nvPicPr>
          <p:cNvPr id="5" name="Obraz 4" descr="Urządzenie gastronomiczne przeznaczone do utrzymywania temperatury potraw podczas ich przechowywania i dystrybucji.">
            <a:extLst>
              <a:ext uri="{FF2B5EF4-FFF2-40B4-BE49-F238E27FC236}">
                <a16:creationId xmlns:a16="http://schemas.microsoft.com/office/drawing/2014/main" id="{5D7057B7-7D36-40ED-BB62-5475A4E36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699" y="2536939"/>
            <a:ext cx="3536381" cy="3536381"/>
          </a:xfrm>
          <a:prstGeom prst="rect">
            <a:avLst/>
          </a:prstGeom>
        </p:spPr>
      </p:pic>
      <p:pic>
        <p:nvPicPr>
          <p:cNvPr id="4" name="Obraz 3" descr="Szafa grzewcza z półkami na naczynia i pojemniki, stosowana do utrzymywania temperatury przygotowanych potraw przed wydaniem.">
            <a:extLst>
              <a:ext uri="{FF2B5EF4-FFF2-40B4-BE49-F238E27FC236}">
                <a16:creationId xmlns:a16="http://schemas.microsoft.com/office/drawing/2014/main" id="{A9D4147B-6420-4F90-8915-E8ADB5043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080" y="2009775"/>
            <a:ext cx="3705326" cy="406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510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REGULACJA TEMPERATURY W SYSTEMACH AKTYWNYCH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Funkcja układu: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pomiar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porównanie z wartością zadaną,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załączenie/wyłączenie źródła ciepła,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stabilizacja temperatury.</a:t>
            </a:r>
          </a:p>
          <a:p>
            <a:endParaRPr lang="pl-PL" dirty="0"/>
          </a:p>
        </p:txBody>
      </p:sp>
      <p:pic>
        <p:nvPicPr>
          <p:cNvPr id="4" name="Obraz 3" descr="Przykład urządzenia do aktywnego utrzymywania temperatury, wyposażonego w komorę grzewczą oraz elementy umożliwiające kontrolę temperatury.">
            <a:extLst>
              <a:ext uri="{FF2B5EF4-FFF2-40B4-BE49-F238E27FC236}">
                <a16:creationId xmlns:a16="http://schemas.microsoft.com/office/drawing/2014/main" id="{45A0F9B6-C67C-41E1-BF0C-F24F3AB2F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741" y="1050557"/>
            <a:ext cx="4762413" cy="476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83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HOTBOX – KONSTRUKCJA I ZASADA DZIAŁANIA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b="1" dirty="0"/>
              <a:t>Główne elementy: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komora transportowa,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izolacja termiczna,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prowadnice na pojemniki GN,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element grzewczy,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układ regulacji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 zasilania. </a:t>
            </a:r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Zasada działania:</a:t>
            </a:r>
          </a:p>
          <a:p>
            <a:r>
              <a:rPr lang="pl-PL" b="1" dirty="0"/>
              <a:t>ograniczenie strat ciepła + kompensacja strat energii</a:t>
            </a:r>
            <a:endParaRPr lang="pl-PL" dirty="0"/>
          </a:p>
          <a:p>
            <a:endParaRPr lang="pl-PL" b="1" dirty="0"/>
          </a:p>
          <a:p>
            <a:r>
              <a:rPr lang="pl-PL" b="1" dirty="0"/>
              <a:t>Zastosowanie: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catering,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gastronomia zbiorowa,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bankiety,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transport większej liczby porcji.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3090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PASYWNE I AKTYWNE – PORÓWNANIE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074A1FE9-91D9-42B4-915B-A2F810AD2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9660243"/>
              </p:ext>
            </p:extLst>
          </p:nvPr>
        </p:nvGraphicFramePr>
        <p:xfrm>
          <a:off x="249238" y="1158875"/>
          <a:ext cx="1169352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7842">
                  <a:extLst>
                    <a:ext uri="{9D8B030D-6E8A-4147-A177-3AD203B41FA5}">
                      <a16:colId xmlns:a16="http://schemas.microsoft.com/office/drawing/2014/main" val="122328392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3644318882"/>
                    </a:ext>
                  </a:extLst>
                </a:gridCol>
                <a:gridCol w="3897842">
                  <a:extLst>
                    <a:ext uri="{9D8B030D-6E8A-4147-A177-3AD203B41FA5}">
                      <a16:colId xmlns:a16="http://schemas.microsoft.com/office/drawing/2014/main" val="356820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l-PL" dirty="0"/>
                        <a:t>Parametr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System pasywny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System aktywny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740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Źródło energii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energia potrawy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energia potrawy + źródło zewnętrzne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413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Izolacja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wymagana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wymagana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1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Zasilanie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nie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tak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52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Regulacja temperatury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ograniczona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możliwa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09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Długi transport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ograniczona skuteczność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większa skuteczność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079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Konstrukcja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prostsza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bardziej złożona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0508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/>
                        <a:t>Koszt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/>
                        <a:t>niższy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wyższy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13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6434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UTRZYMANIA NISKIEJ TEMPERATURY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b="1" dirty="0"/>
              <a:t>SYSTEM PASYWNY</a:t>
            </a:r>
          </a:p>
          <a:p>
            <a:r>
              <a:rPr lang="pl-PL" b="1" dirty="0"/>
              <a:t>Izolacja + materiał chłodzący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wkłady żelowe,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wkłady chłodzące,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pojemniki termoizolacyjne. 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SYSTEM AKTYWNY</a:t>
            </a:r>
          </a:p>
          <a:p>
            <a:r>
              <a:rPr lang="pl-PL" b="1" dirty="0"/>
              <a:t>Izolacja + urządzenie chłodnicze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agregat chłodniczy,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sprężarka,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moduł termoelektryczny,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układ regulacji.</a:t>
            </a:r>
          </a:p>
          <a:p>
            <a:endParaRPr lang="pl-PL" dirty="0"/>
          </a:p>
        </p:txBody>
      </p:sp>
      <p:pic>
        <p:nvPicPr>
          <p:cNvPr id="4" name="Obraz 3" descr="Przykład izolowanego pojemnika wyposażonego w element chłodzący, stosowanego do utrzymywania niskiej temperatury podczas transportu.">
            <a:extLst>
              <a:ext uri="{FF2B5EF4-FFF2-40B4-BE49-F238E27FC236}">
                <a16:creationId xmlns:a16="http://schemas.microsoft.com/office/drawing/2014/main" id="{7799B85F-0C46-45D9-8FE5-A3ECDFDF8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650" y="3652618"/>
            <a:ext cx="2704731" cy="2420702"/>
          </a:xfrm>
          <a:prstGeom prst="rect">
            <a:avLst/>
          </a:prstGeom>
        </p:spPr>
      </p:pic>
      <p:pic>
        <p:nvPicPr>
          <p:cNvPr id="5" name="Obraz 4" descr="Izolowany pojemnik transportowy przeznaczony do ochrony produktów przed wpływem temperatury otoczenia.">
            <a:extLst>
              <a:ext uri="{FF2B5EF4-FFF2-40B4-BE49-F238E27FC236}">
                <a16:creationId xmlns:a16="http://schemas.microsoft.com/office/drawing/2014/main" id="{F61FB643-6779-40D4-BD9B-63630214E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257" y="3652618"/>
            <a:ext cx="2448059" cy="244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90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TRANSPORT W KONTROLOWANEJ TEMPERATURZE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ŚRODKI TRANSPORTU</a:t>
            </a:r>
          </a:p>
          <a:p>
            <a:r>
              <a:rPr lang="pl-PL" b="1" dirty="0"/>
              <a:t>Izolowany środek transportu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Układ grzewczy / chłodniczy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Układ regulacji</a:t>
            </a:r>
            <a:endParaRPr lang="pl-PL" dirty="0"/>
          </a:p>
          <a:p>
            <a:r>
              <a:rPr lang="pl-PL" dirty="0"/>
              <a:t>	↓</a:t>
            </a:r>
          </a:p>
          <a:p>
            <a:r>
              <a:rPr lang="pl-PL" b="1" dirty="0"/>
              <a:t>Czujniki temperatury</a:t>
            </a:r>
            <a:endParaRPr lang="pl-PL" dirty="0"/>
          </a:p>
          <a:p>
            <a:endParaRPr lang="pl-PL" dirty="0"/>
          </a:p>
        </p:txBody>
      </p:sp>
      <p:pic>
        <p:nvPicPr>
          <p:cNvPr id="4" name="Obraz 3" descr="System chłodniczy zamontowany w pojeździe transportowym, umożliwiający aktywne obniżanie i utrzymywanie temperatury przestrzeni ładunkowej.">
            <a:extLst>
              <a:ext uri="{FF2B5EF4-FFF2-40B4-BE49-F238E27FC236}">
                <a16:creationId xmlns:a16="http://schemas.microsoft.com/office/drawing/2014/main" id="{013EFB1F-46D4-4284-A8E9-4E0D6F9C6A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095999" y="809625"/>
            <a:ext cx="4871739" cy="2623244"/>
          </a:xfrm>
          <a:prstGeom prst="rect">
            <a:avLst/>
          </a:prstGeom>
        </p:spPr>
      </p:pic>
      <p:pic>
        <p:nvPicPr>
          <p:cNvPr id="5" name="Obraz 4" descr="Agregat chłodniczy przeznaczony do aktywnego chłodzenia przestrzeni transportowej.">
            <a:extLst>
              <a:ext uri="{FF2B5EF4-FFF2-40B4-BE49-F238E27FC236}">
                <a16:creationId xmlns:a16="http://schemas.microsoft.com/office/drawing/2014/main" id="{2C552352-0CF5-4152-800F-7DCAB93E7F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450537"/>
            <a:ext cx="4871739" cy="259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57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FUNKCJE OPAKOWANIA TRANSPORTOWEGO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b="1" dirty="0"/>
              <a:t>OPAKOWANIE PEŁNI FUNKCJĘ:</a:t>
            </a:r>
          </a:p>
          <a:p>
            <a:r>
              <a:rPr lang="pl-PL" b="1" dirty="0"/>
              <a:t>OCHRONNĄ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zabezpieczenie mechaniczne,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ochrona przed zanieczyszczeniem. </a:t>
            </a:r>
          </a:p>
          <a:p>
            <a:r>
              <a:rPr lang="pl-PL" b="1" dirty="0"/>
              <a:t>TERMICZNĄ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wymiany ciepła. </a:t>
            </a:r>
          </a:p>
          <a:p>
            <a:r>
              <a:rPr lang="pl-PL" b="1" dirty="0"/>
              <a:t>MASOWĄ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ograniczenie migracji wilgoci,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zabezpieczenie przed wyciekiem. </a:t>
            </a:r>
          </a:p>
          <a:p>
            <a:r>
              <a:rPr lang="pl-PL" b="1" dirty="0"/>
              <a:t>ORGANIZACYJNĄ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porcjowanie,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transport,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kompletowanie zamówienia.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0150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MONITOROWANIE TEMPERATURY PODCZAS DYSTRYBUCJI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b="1" dirty="0"/>
              <a:t>Monitorowane parametry: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temperatura produktu,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temperatura przestrzeni transportowej,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wilgotność względna,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czas transportu. </a:t>
            </a:r>
          </a:p>
          <a:p>
            <a:endParaRPr lang="pl-PL" dirty="0"/>
          </a:p>
        </p:txBody>
      </p:sp>
      <p:pic>
        <p:nvPicPr>
          <p:cNvPr id="4" name="Obraz 3" descr="Schemat instalacji monitorowania temperatury w pojeździe transportowym. Pokazano rejestrator oraz rozmieszczenie czujników temperatury w przestrzeni ładunkowej.">
            <a:extLst>
              <a:ext uri="{FF2B5EF4-FFF2-40B4-BE49-F238E27FC236}">
                <a16:creationId xmlns:a16="http://schemas.microsoft.com/office/drawing/2014/main" id="{CAFD506A-3968-4D6E-8B4B-C1E99AF9C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837" y="1158877"/>
            <a:ext cx="5150894" cy="404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773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SYSTEMY </a:t>
            </a:r>
            <a:r>
              <a:rPr lang="pl-PL" dirty="0" err="1"/>
              <a:t>IoT</a:t>
            </a:r>
            <a:r>
              <a:rPr lang="pl-PL" dirty="0"/>
              <a:t> W MONITOROWANIU TRANSPORTU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sz="2000" b="1" dirty="0"/>
              <a:t>Architektura systemu:</a:t>
            </a:r>
          </a:p>
          <a:p>
            <a:r>
              <a:rPr lang="pl-PL" sz="2000" b="1" dirty="0"/>
              <a:t>CZUJNIKI</a:t>
            </a:r>
            <a:endParaRPr lang="pl-PL" sz="2000" dirty="0"/>
          </a:p>
          <a:p>
            <a:r>
              <a:rPr lang="pl-PL" sz="2000" dirty="0"/>
              <a:t>	↓</a:t>
            </a:r>
          </a:p>
          <a:p>
            <a:r>
              <a:rPr lang="pl-PL" sz="2000" b="1" dirty="0"/>
              <a:t>MODUŁ KOMUNIKACYJNY</a:t>
            </a:r>
            <a:endParaRPr lang="pl-PL" sz="2000" dirty="0"/>
          </a:p>
          <a:p>
            <a:r>
              <a:rPr lang="pl-PL" sz="2000" dirty="0"/>
              <a:t>	↓</a:t>
            </a:r>
          </a:p>
          <a:p>
            <a:r>
              <a:rPr lang="pl-PL" sz="2000" b="1" dirty="0"/>
              <a:t>TRANSMISJA DANYCH</a:t>
            </a:r>
            <a:endParaRPr lang="pl-PL" sz="2000" dirty="0"/>
          </a:p>
          <a:p>
            <a:r>
              <a:rPr lang="pl-PL" sz="2000" dirty="0"/>
              <a:t>	↓</a:t>
            </a:r>
          </a:p>
          <a:p>
            <a:r>
              <a:rPr lang="pl-PL" sz="2000" b="1" dirty="0"/>
              <a:t>PLATFORMA </a:t>
            </a:r>
            <a:r>
              <a:rPr lang="pl-PL" sz="2000" b="1" dirty="0" err="1"/>
              <a:t>IoT</a:t>
            </a:r>
            <a:endParaRPr lang="pl-PL" sz="2000" dirty="0"/>
          </a:p>
          <a:p>
            <a:r>
              <a:rPr lang="pl-PL" sz="2000" dirty="0"/>
              <a:t>	↓</a:t>
            </a:r>
          </a:p>
          <a:p>
            <a:r>
              <a:rPr lang="pl-PL" sz="2000" b="1" dirty="0"/>
              <a:t>ANALIZA DANYCH</a:t>
            </a:r>
            <a:endParaRPr lang="pl-PL" sz="2000" dirty="0"/>
          </a:p>
          <a:p>
            <a:r>
              <a:rPr lang="pl-PL" sz="2000" dirty="0"/>
              <a:t>	↓</a:t>
            </a:r>
          </a:p>
          <a:p>
            <a:r>
              <a:rPr lang="pl-PL" sz="2000" b="1" dirty="0"/>
              <a:t>ALARM / DECYZJA</a:t>
            </a:r>
            <a:endParaRPr lang="pl-PL" sz="2000" dirty="0"/>
          </a:p>
          <a:p>
            <a:r>
              <a:rPr lang="pl-PL" b="1" dirty="0"/>
              <a:t>Możliwości: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monitoring w czasie rzeczywistym,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archiwizacja danych,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identyfikacja odchyleń,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generowanie alarmów,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analiza historii transportu.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29108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TEMPERATURA JAKO PARAMETR KRYTYCZNY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Z punktu widzenia bezpieczeństwa: temperatura + czas </a:t>
            </a:r>
            <a:r>
              <a:rPr lang="pl-PL" dirty="0"/>
              <a:t>wpływają na możliwość rozwoju mikroorganizmów.</a:t>
            </a:r>
          </a:p>
          <a:p>
            <a:endParaRPr lang="pl-PL" b="1" dirty="0"/>
          </a:p>
          <a:p>
            <a:r>
              <a:rPr lang="pl-PL" b="1" dirty="0"/>
              <a:t>Z punktu widzenia jakości: </a:t>
            </a:r>
            <a:r>
              <a:rPr lang="pl-PL" dirty="0"/>
              <a:t>temperatura wpływa na: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teksturę,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lepkość,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stabilność emulsji,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chrupkość,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aromat,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wygląd.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521280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INTELIGENTNE SYSTEMY DYSTRYBUCJI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pl-PL" b="1" dirty="0"/>
              <a:t>Integracja: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opakowanie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czujniki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IoT</a:t>
            </a: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 zarządzania</a:t>
            </a:r>
          </a:p>
          <a:p>
            <a:endParaRPr lang="pl-PL" b="1" dirty="0"/>
          </a:p>
          <a:p>
            <a:endParaRPr lang="pl-PL" b="1" dirty="0"/>
          </a:p>
          <a:p>
            <a:endParaRPr lang="pl-PL" b="1" dirty="0"/>
          </a:p>
          <a:p>
            <a:endParaRPr lang="pl-PL" dirty="0"/>
          </a:p>
          <a:p>
            <a:r>
              <a:rPr lang="pl-PL" b="1" dirty="0"/>
              <a:t>Efekt: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ciągły monitoring,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automatyczna rejestracja parametrów,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szybka identyfikacja odchyleń,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analizy danych,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optymalizacja procesu dystrybucji.</a:t>
            </a:r>
          </a:p>
          <a:p>
            <a:endParaRPr lang="pl-PL" dirty="0"/>
          </a:p>
        </p:txBody>
      </p:sp>
      <p:pic>
        <p:nvPicPr>
          <p:cNvPr id="4" name="Obraz 3" descr="Schemat systemu IoT do monitorowania transportu. Dane z czujników są przekazywane przez moduł komunikacyjny i transmisję danych do platformy IoT, gdzie są analizowane i mogą generować alarmy.">
            <a:extLst>
              <a:ext uri="{FF2B5EF4-FFF2-40B4-BE49-F238E27FC236}">
                <a16:creationId xmlns:a16="http://schemas.microsoft.com/office/drawing/2014/main" id="{F4700A27-A851-46CC-A13F-4F956054F2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94" y="3670273"/>
            <a:ext cx="5846406" cy="224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00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KIERUNKI ROZWOJU TECHNOLOGII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/>
          </a:bodyPr>
          <a:lstStyle/>
          <a:p>
            <a:r>
              <a:rPr lang="pl-PL" b="1" dirty="0"/>
              <a:t>AUTOMATYZACJA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autonomiczne systemy transportowe,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roboty dostawcze,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automatyzacja logistyki. </a:t>
            </a:r>
          </a:p>
          <a:p>
            <a:endParaRPr lang="pl-PL" b="1" dirty="0"/>
          </a:p>
          <a:p>
            <a:r>
              <a:rPr lang="pl-PL" b="1" dirty="0"/>
              <a:t>CYFRYZACJA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 err="1"/>
              <a:t>IoT</a:t>
            </a:r>
            <a:r>
              <a:rPr lang="pl-PL" dirty="0"/>
              <a:t>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monitoring online,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analiza danych,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systemy predykcyjne. </a:t>
            </a:r>
          </a:p>
          <a:p>
            <a:r>
              <a:rPr lang="pl-PL" b="1" dirty="0"/>
              <a:t>INTELIGENTNE OPAKOWANIA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sensory,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wskaźniki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materiały funkcjonalne. </a:t>
            </a:r>
          </a:p>
          <a:p>
            <a:endParaRPr lang="pl-PL" b="1" dirty="0"/>
          </a:p>
          <a:p>
            <a:r>
              <a:rPr lang="pl-PL" b="1" dirty="0"/>
              <a:t>ZRÓWNOWAŻONY ROZWÓJ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redukcja materiałów opakowaniowych,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materiały biodegradowalne,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optymalizacja tras transportowych.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291640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A2B53-493E-4308-B916-CA69F52A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CZYNNIKI DETERMINUJĄCE DOBÓR SYSTEMU DYSTRYBUCJI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F24A5AA-54A1-49AD-B0D8-779B60FB1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1513104"/>
            <a:ext cx="11692812" cy="4654093"/>
          </a:xfrm>
        </p:spPr>
        <p:txBody>
          <a:bodyPr numCol="3">
            <a:normAutofit/>
          </a:bodyPr>
          <a:lstStyle/>
          <a:p>
            <a:r>
              <a:rPr lang="pl-PL" b="1" dirty="0"/>
              <a:t>Właściwości potrawy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stan skupienia,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zawartość wody,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tekstura,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wrażliwość na temperaturę.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r>
              <a:rPr lang="pl-PL" b="1" dirty="0"/>
              <a:t>Parametry procesu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temperatura początkowa,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wymagany zakres temperatury,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czas transportu,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odległość transportu. </a:t>
            </a:r>
          </a:p>
          <a:p>
            <a:endParaRPr lang="pl-PL" b="1" dirty="0"/>
          </a:p>
          <a:p>
            <a:endParaRPr lang="pl-PL" b="1" dirty="0"/>
          </a:p>
          <a:p>
            <a:r>
              <a:rPr lang="pl-PL" b="1" dirty="0"/>
              <a:t>Wymagania logistyczne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liczba porcji,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sposób załadunku,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możliwość zasilania,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częstotliwość dostaw.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9000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2ACD6F-0090-4B98-A176-A360119E5134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d4da89b6-8039-465a-bebe-281e6191db8d"/>
    <ds:schemaRef ds:uri="http://purl.org/dc/terms/"/>
    <ds:schemaRef ds:uri="http://purl.org/dc/dcmitype/"/>
    <ds:schemaRef ds:uri="http://schemas.openxmlformats.org/package/2006/metadata/core-properties"/>
    <ds:schemaRef ds:uri="http://purl.org/dc/elements/1.1/"/>
    <ds:schemaRef ds:uri="3a7bb896-b877-4fc5-9c26-9e0c8ea57ac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136</TotalTime>
  <Words>1116</Words>
  <Application>Microsoft Office PowerPoint</Application>
  <PresentationFormat>Panoramiczny</PresentationFormat>
  <Paragraphs>336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CELE PREZENTACJI</vt:lpstr>
      <vt:lpstr>DYSTRYBUCJA POTRAW JAKO ELEMENT SYSTEMU TECHNOLOGICZNEGO</vt:lpstr>
      <vt:lpstr>PARAMETRY DETERMINUJĄCE JAKOŚĆ POTRAW PODCZAS DYSTRYBUCJI</vt:lpstr>
      <vt:lpstr>ZJAWISKA ZACHODZĄCE PODCZAS TRANSPORTU POTRAW</vt:lpstr>
      <vt:lpstr>WYMIANA CIEPŁA PODCZAS TRANSPORTU</vt:lpstr>
      <vt:lpstr>CZYNNIKI WPŁYWAJĄCE NA SZYBKOŚĆ ZMIANY TEMPERATURY</vt:lpstr>
      <vt:lpstr>KLASYFIKACJA SYSTEMÓW UTRZYMANIA TEMPERATURY</vt:lpstr>
      <vt:lpstr>TERMOIZOLACJA – ZASADA DZIAŁANIA</vt:lpstr>
      <vt:lpstr>TERMOPOJEMNIKI I TERMOIZOLACYJNE SYSTEMY GN</vt:lpstr>
      <vt:lpstr>AKTYWNE UTRZYMANIE TEMPERATURY</vt:lpstr>
      <vt:lpstr>REGULACJA TEMPERATURY W SYSTEMACH AKTYWNYCH</vt:lpstr>
      <vt:lpstr>HOTBOX – KONSTRUKCJA I ZASADA DZIAŁANIA</vt:lpstr>
      <vt:lpstr>SYSTEMY PASYWNE I AKTYWNE – PORÓWNANIE</vt:lpstr>
      <vt:lpstr>SYSTEMY UTRZYMANIA NISKIEJ TEMPERATURY</vt:lpstr>
      <vt:lpstr>TRANSPORT W KONTROLOWANEJ TEMPERATURZE</vt:lpstr>
      <vt:lpstr>FUNKCJE OPAKOWANIA TRANSPORTOWEGO</vt:lpstr>
      <vt:lpstr>MONITOROWANIE TEMPERATURY PODCZAS DYSTRYBUCJI</vt:lpstr>
      <vt:lpstr>SYSTEMY IoT W MONITOROWANIU TRANSPORTU</vt:lpstr>
      <vt:lpstr>TEMPERATURA JAKO PARAMETR KRYTYCZNY</vt:lpstr>
      <vt:lpstr>INTELIGENTNE SYSTEMY DYSTRYBUCJI</vt:lpstr>
      <vt:lpstr>KIERUNKI ROZWOJU TECHNOLOGII</vt:lpstr>
      <vt:lpstr>CZYNNIKI DETERMINUJĄCE DOBÓR SYSTEMU DYSTRYBUCJI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2</cp:revision>
  <cp:lastPrinted>2024-05-21T11:11:19Z</cp:lastPrinted>
  <dcterms:created xsi:type="dcterms:W3CDTF">2026-08-06T10:56:09Z</dcterms:created>
  <dcterms:modified xsi:type="dcterms:W3CDTF">2026-10-01T08:42:02Z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