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6"/>
  </p:notesMasterIdLst>
  <p:sldIdLst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4" r:id="rId18"/>
    <p:sldId id="276" r:id="rId19"/>
    <p:sldId id="300" r:id="rId20"/>
    <p:sldId id="277" r:id="rId21"/>
    <p:sldId id="278" r:id="rId22"/>
    <p:sldId id="272" r:id="rId23"/>
    <p:sldId id="280" r:id="rId24"/>
    <p:sldId id="279" r:id="rId25"/>
    <p:sldId id="281" r:id="rId26"/>
    <p:sldId id="282" r:id="rId27"/>
    <p:sldId id="283" r:id="rId28"/>
    <p:sldId id="285" r:id="rId29"/>
    <p:sldId id="284" r:id="rId30"/>
    <p:sldId id="273" r:id="rId31"/>
    <p:sldId id="287" r:id="rId32"/>
    <p:sldId id="288" r:id="rId33"/>
    <p:sldId id="289" r:id="rId34"/>
    <p:sldId id="291" r:id="rId35"/>
    <p:sldId id="286" r:id="rId36"/>
    <p:sldId id="293" r:id="rId37"/>
    <p:sldId id="294" r:id="rId38"/>
    <p:sldId id="295" r:id="rId39"/>
    <p:sldId id="296" r:id="rId40"/>
    <p:sldId id="298" r:id="rId41"/>
    <p:sldId id="299" r:id="rId42"/>
    <p:sldId id="297" r:id="rId43"/>
    <p:sldId id="263" r:id="rId44"/>
    <p:sldId id="259" r:id="rId4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04" autoAdjust="0"/>
  </p:normalViewPr>
  <p:slideViewPr>
    <p:cSldViewPr snapToGrid="0">
      <p:cViewPr varScale="1">
        <p:scale>
          <a:sx n="63" d="100"/>
          <a:sy n="63" d="100"/>
        </p:scale>
        <p:origin x="72" y="379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989603-E645-4C2C-8C67-36C9A88E913A}" type="doc">
      <dgm:prSet loTypeId="urn:microsoft.com/office/officeart/2005/8/layout/hProcess6" loCatId="process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pl-PL"/>
        </a:p>
      </dgm:t>
    </dgm:pt>
    <dgm:pt modelId="{4FE25C8D-7A96-4868-9481-31911632CEEE}">
      <dgm:prSet phldrT="[Tekst]" custT="1"/>
      <dgm:spPr/>
      <dgm:t>
        <a:bodyPr/>
        <a:lstStyle/>
        <a:p>
          <a:r>
            <a:rPr lang="pl-PL" sz="900" b="1" dirty="0"/>
            <a:t>ETAP PLANOWANIA INWESTYCJI</a:t>
          </a:r>
        </a:p>
      </dgm:t>
    </dgm:pt>
    <dgm:pt modelId="{74254C2E-0243-4EBD-8362-769EC192664C}" type="parTrans" cxnId="{84C1446A-F288-4864-A79D-A41E1279DCCF}">
      <dgm:prSet/>
      <dgm:spPr/>
      <dgm:t>
        <a:bodyPr/>
        <a:lstStyle/>
        <a:p>
          <a:endParaRPr lang="pl-PL" sz="900"/>
        </a:p>
      </dgm:t>
    </dgm:pt>
    <dgm:pt modelId="{2A3EB700-7AA9-429E-9957-6624EE641427}" type="sibTrans" cxnId="{84C1446A-F288-4864-A79D-A41E1279DCCF}">
      <dgm:prSet/>
      <dgm:spPr/>
      <dgm:t>
        <a:bodyPr/>
        <a:lstStyle/>
        <a:p>
          <a:endParaRPr lang="pl-PL" sz="900"/>
        </a:p>
      </dgm:t>
    </dgm:pt>
    <dgm:pt modelId="{98E203CD-8F36-4270-96F8-27B0B1CBC067}">
      <dgm:prSet phldrT="[Tekst]" custT="1"/>
      <dgm:spPr/>
      <dgm:t>
        <a:bodyPr/>
        <a:lstStyle/>
        <a:p>
          <a:r>
            <a:rPr lang="pl-PL" sz="900" dirty="0"/>
            <a:t>Analiza terenu</a:t>
          </a:r>
        </a:p>
      </dgm:t>
    </dgm:pt>
    <dgm:pt modelId="{A3631989-5F71-4EF7-859C-FE052130074A}" type="parTrans" cxnId="{B8605BEB-F9B3-4912-AC1D-3926583AAEE3}">
      <dgm:prSet/>
      <dgm:spPr/>
      <dgm:t>
        <a:bodyPr/>
        <a:lstStyle/>
        <a:p>
          <a:endParaRPr lang="pl-PL" sz="900"/>
        </a:p>
      </dgm:t>
    </dgm:pt>
    <dgm:pt modelId="{7515A3CC-239B-47AD-A09E-7CCDF40DE2D4}" type="sibTrans" cxnId="{B8605BEB-F9B3-4912-AC1D-3926583AAEE3}">
      <dgm:prSet/>
      <dgm:spPr/>
      <dgm:t>
        <a:bodyPr/>
        <a:lstStyle/>
        <a:p>
          <a:endParaRPr lang="pl-PL" sz="900"/>
        </a:p>
      </dgm:t>
    </dgm:pt>
    <dgm:pt modelId="{791D2EAC-12DA-42A9-A283-7F3539765F9E}">
      <dgm:prSet phldrT="[Tekst]" custT="1"/>
      <dgm:spPr/>
      <dgm:t>
        <a:bodyPr/>
        <a:lstStyle/>
        <a:p>
          <a:r>
            <a:rPr lang="pl-PL" sz="800" b="1" dirty="0"/>
            <a:t>ETAP PROJEKTOWANIA INWESTYCJI</a:t>
          </a:r>
        </a:p>
      </dgm:t>
    </dgm:pt>
    <dgm:pt modelId="{B6410027-0041-43DA-92F5-665CAF7BC7AE}" type="parTrans" cxnId="{98B142C8-7663-4CA9-9EA7-96064F1097AC}">
      <dgm:prSet/>
      <dgm:spPr/>
      <dgm:t>
        <a:bodyPr/>
        <a:lstStyle/>
        <a:p>
          <a:endParaRPr lang="pl-PL" sz="900"/>
        </a:p>
      </dgm:t>
    </dgm:pt>
    <dgm:pt modelId="{7358B49A-05B0-451B-B5F2-EFA411E60326}" type="sibTrans" cxnId="{98B142C8-7663-4CA9-9EA7-96064F1097AC}">
      <dgm:prSet/>
      <dgm:spPr/>
      <dgm:t>
        <a:bodyPr/>
        <a:lstStyle/>
        <a:p>
          <a:endParaRPr lang="pl-PL" sz="900"/>
        </a:p>
      </dgm:t>
    </dgm:pt>
    <dgm:pt modelId="{06504548-BE75-44CE-A549-98496AF93A17}">
      <dgm:prSet phldrT="[Tekst]" custT="1"/>
      <dgm:spPr/>
      <dgm:t>
        <a:bodyPr/>
        <a:lstStyle/>
        <a:p>
          <a:r>
            <a:rPr lang="pl-PL" sz="900" dirty="0"/>
            <a:t>Projektowanie inwestycji – projekt budowlany</a:t>
          </a:r>
        </a:p>
      </dgm:t>
    </dgm:pt>
    <dgm:pt modelId="{DADC8062-A90E-4CEE-AB71-481278F2682B}" type="parTrans" cxnId="{2F85C071-5C50-4ED4-AC71-1CDA9B82670A}">
      <dgm:prSet/>
      <dgm:spPr/>
      <dgm:t>
        <a:bodyPr/>
        <a:lstStyle/>
        <a:p>
          <a:endParaRPr lang="pl-PL" sz="900"/>
        </a:p>
      </dgm:t>
    </dgm:pt>
    <dgm:pt modelId="{C8326F45-D3C4-4264-A585-F515381145B8}" type="sibTrans" cxnId="{2F85C071-5C50-4ED4-AC71-1CDA9B82670A}">
      <dgm:prSet/>
      <dgm:spPr/>
      <dgm:t>
        <a:bodyPr/>
        <a:lstStyle/>
        <a:p>
          <a:endParaRPr lang="pl-PL" sz="900"/>
        </a:p>
      </dgm:t>
    </dgm:pt>
    <dgm:pt modelId="{D335D07F-2514-4B7E-A67D-0875217BB9AD}">
      <dgm:prSet phldrT="[Tekst]" custT="1"/>
      <dgm:spPr/>
      <dgm:t>
        <a:bodyPr/>
        <a:lstStyle/>
        <a:p>
          <a:r>
            <a:rPr lang="pl-PL" sz="900" b="1" dirty="0"/>
            <a:t>ETAP REALIZACJI INWESTYCJI</a:t>
          </a:r>
        </a:p>
      </dgm:t>
    </dgm:pt>
    <dgm:pt modelId="{C279FF64-773A-4B49-8FDE-32AF498686F2}" type="parTrans" cxnId="{363353CD-56A7-41D2-8F83-8307396F9FED}">
      <dgm:prSet/>
      <dgm:spPr/>
      <dgm:t>
        <a:bodyPr/>
        <a:lstStyle/>
        <a:p>
          <a:endParaRPr lang="pl-PL" sz="900"/>
        </a:p>
      </dgm:t>
    </dgm:pt>
    <dgm:pt modelId="{B5D7C5D4-5215-4300-B2F8-86F307274E46}" type="sibTrans" cxnId="{363353CD-56A7-41D2-8F83-8307396F9FED}">
      <dgm:prSet/>
      <dgm:spPr/>
      <dgm:t>
        <a:bodyPr/>
        <a:lstStyle/>
        <a:p>
          <a:endParaRPr lang="pl-PL" sz="900"/>
        </a:p>
      </dgm:t>
    </dgm:pt>
    <dgm:pt modelId="{318F6BC6-B961-4FE2-A824-F8B2F6A71629}">
      <dgm:prSet phldrT="[Tekst]" custT="1"/>
      <dgm:spPr/>
      <dgm:t>
        <a:bodyPr/>
        <a:lstStyle/>
        <a:p>
          <a:r>
            <a:rPr lang="pl-PL" sz="900" dirty="0"/>
            <a:t>Realizacja prac budowlanych</a:t>
          </a:r>
        </a:p>
      </dgm:t>
    </dgm:pt>
    <dgm:pt modelId="{5157B2A2-6AAE-499E-B42D-21ACE1162C06}" type="parTrans" cxnId="{3EE8207F-7C9A-46CD-9528-0EA9190B26CE}">
      <dgm:prSet/>
      <dgm:spPr/>
      <dgm:t>
        <a:bodyPr/>
        <a:lstStyle/>
        <a:p>
          <a:endParaRPr lang="pl-PL" sz="900"/>
        </a:p>
      </dgm:t>
    </dgm:pt>
    <dgm:pt modelId="{4D7BD952-06B2-4BCE-A9F8-993E6DB3D493}" type="sibTrans" cxnId="{3EE8207F-7C9A-46CD-9528-0EA9190B26CE}">
      <dgm:prSet/>
      <dgm:spPr/>
      <dgm:t>
        <a:bodyPr/>
        <a:lstStyle/>
        <a:p>
          <a:endParaRPr lang="pl-PL" sz="900"/>
        </a:p>
      </dgm:t>
    </dgm:pt>
    <dgm:pt modelId="{EA0ED610-65F5-4DB3-B4AF-8A40840BEB52}">
      <dgm:prSet phldrT="[Tekst]" custT="1"/>
      <dgm:spPr/>
      <dgm:t>
        <a:bodyPr/>
        <a:lstStyle/>
        <a:p>
          <a:r>
            <a:rPr lang="pl-PL" sz="900" dirty="0"/>
            <a:t>Koncepcja inwestycji</a:t>
          </a:r>
        </a:p>
      </dgm:t>
    </dgm:pt>
    <dgm:pt modelId="{6E6EF86B-D147-45D6-BF37-77DD5EFE41D1}" type="parTrans" cxnId="{7157E0B6-2F89-4430-9E0B-E039474F7768}">
      <dgm:prSet/>
      <dgm:spPr/>
      <dgm:t>
        <a:bodyPr/>
        <a:lstStyle/>
        <a:p>
          <a:endParaRPr lang="pl-PL" sz="900"/>
        </a:p>
      </dgm:t>
    </dgm:pt>
    <dgm:pt modelId="{70A17C2D-9926-46EB-885B-A7C01CEFAFD6}" type="sibTrans" cxnId="{7157E0B6-2F89-4430-9E0B-E039474F7768}">
      <dgm:prSet/>
      <dgm:spPr/>
      <dgm:t>
        <a:bodyPr/>
        <a:lstStyle/>
        <a:p>
          <a:endParaRPr lang="pl-PL" sz="900"/>
        </a:p>
      </dgm:t>
    </dgm:pt>
    <dgm:pt modelId="{24B0E163-1568-48C7-A409-478C34753B34}">
      <dgm:prSet phldrT="[Tekst]" custT="1"/>
      <dgm:spPr/>
      <dgm:t>
        <a:bodyPr/>
        <a:lstStyle/>
        <a:p>
          <a:r>
            <a:rPr lang="pl-PL" sz="900" dirty="0"/>
            <a:t>Pozyskanie terenu</a:t>
          </a:r>
        </a:p>
      </dgm:t>
    </dgm:pt>
    <dgm:pt modelId="{C1D0DCB2-9BD1-4CE4-9978-7ED93758AC1B}" type="parTrans" cxnId="{E1E9CF2A-2917-4B4E-B894-75FEC15B7042}">
      <dgm:prSet/>
      <dgm:spPr/>
      <dgm:t>
        <a:bodyPr/>
        <a:lstStyle/>
        <a:p>
          <a:endParaRPr lang="pl-PL" sz="900"/>
        </a:p>
      </dgm:t>
    </dgm:pt>
    <dgm:pt modelId="{99ED1D2C-CBA0-46AC-8FA8-5D12953EDA36}" type="sibTrans" cxnId="{E1E9CF2A-2917-4B4E-B894-75FEC15B7042}">
      <dgm:prSet/>
      <dgm:spPr/>
      <dgm:t>
        <a:bodyPr/>
        <a:lstStyle/>
        <a:p>
          <a:endParaRPr lang="pl-PL" sz="900"/>
        </a:p>
      </dgm:t>
    </dgm:pt>
    <dgm:pt modelId="{AD3FAB37-2477-4EA3-B151-7F3892430302}">
      <dgm:prSet phldrT="[Tekst]" custT="1"/>
      <dgm:spPr/>
      <dgm:t>
        <a:bodyPr/>
        <a:lstStyle/>
        <a:p>
          <a:r>
            <a:rPr lang="pl-PL" sz="900" dirty="0"/>
            <a:t>Opinie, uzgodnienia branżowe</a:t>
          </a:r>
        </a:p>
      </dgm:t>
    </dgm:pt>
    <dgm:pt modelId="{52C1D7D3-5FE0-4DD4-8922-1C544ED9914A}" type="parTrans" cxnId="{316A054B-2E42-497C-9658-CC5C899393C3}">
      <dgm:prSet/>
      <dgm:spPr/>
      <dgm:t>
        <a:bodyPr/>
        <a:lstStyle/>
        <a:p>
          <a:endParaRPr lang="pl-PL" sz="900"/>
        </a:p>
      </dgm:t>
    </dgm:pt>
    <dgm:pt modelId="{F63E73D0-B85B-4B88-A288-AF421F5A38F2}" type="sibTrans" cxnId="{316A054B-2E42-497C-9658-CC5C899393C3}">
      <dgm:prSet/>
      <dgm:spPr/>
      <dgm:t>
        <a:bodyPr/>
        <a:lstStyle/>
        <a:p>
          <a:endParaRPr lang="pl-PL" sz="900"/>
        </a:p>
      </dgm:t>
    </dgm:pt>
    <dgm:pt modelId="{AC96BA41-A10D-4888-A67C-99727424CDD4}">
      <dgm:prSet phldrT="[Tekst]" custT="1"/>
      <dgm:spPr/>
      <dgm:t>
        <a:bodyPr/>
        <a:lstStyle/>
        <a:p>
          <a:r>
            <a:rPr lang="pl-PL" sz="900" dirty="0"/>
            <a:t>Uzyskanie pozwolenia na budowę/ zgłoszenie </a:t>
          </a:r>
        </a:p>
      </dgm:t>
    </dgm:pt>
    <dgm:pt modelId="{B6453954-F625-4B26-BBEA-119920C7381A}" type="parTrans" cxnId="{2A0C2DC7-180B-4319-880A-0637D3542FD4}">
      <dgm:prSet/>
      <dgm:spPr/>
      <dgm:t>
        <a:bodyPr/>
        <a:lstStyle/>
        <a:p>
          <a:endParaRPr lang="pl-PL" sz="900"/>
        </a:p>
      </dgm:t>
    </dgm:pt>
    <dgm:pt modelId="{30CC0188-4119-4E98-87A5-D566641564B9}" type="sibTrans" cxnId="{2A0C2DC7-180B-4319-880A-0637D3542FD4}">
      <dgm:prSet/>
      <dgm:spPr/>
      <dgm:t>
        <a:bodyPr/>
        <a:lstStyle/>
        <a:p>
          <a:endParaRPr lang="pl-PL" sz="900"/>
        </a:p>
      </dgm:t>
    </dgm:pt>
    <dgm:pt modelId="{A66368E1-3B0A-45DA-91E2-EE44D312C3A1}">
      <dgm:prSet phldrT="[Tekst]" custT="1"/>
      <dgm:spPr/>
      <dgm:t>
        <a:bodyPr/>
        <a:lstStyle/>
        <a:p>
          <a:r>
            <a:rPr lang="pl-PL" sz="900" dirty="0"/>
            <a:t>Nadzór inwestorski, odbiory techniczne</a:t>
          </a:r>
        </a:p>
      </dgm:t>
    </dgm:pt>
    <dgm:pt modelId="{3B59C19A-87E0-4912-8D6F-FA862B09C29F}" type="parTrans" cxnId="{1FB959FC-7E33-4B62-820F-B7606E2F66F3}">
      <dgm:prSet/>
      <dgm:spPr/>
      <dgm:t>
        <a:bodyPr/>
        <a:lstStyle/>
        <a:p>
          <a:endParaRPr lang="pl-PL" sz="900"/>
        </a:p>
      </dgm:t>
    </dgm:pt>
    <dgm:pt modelId="{5C998A23-24C7-429F-98DB-7BD53C36E282}" type="sibTrans" cxnId="{1FB959FC-7E33-4B62-820F-B7606E2F66F3}">
      <dgm:prSet/>
      <dgm:spPr/>
      <dgm:t>
        <a:bodyPr/>
        <a:lstStyle/>
        <a:p>
          <a:endParaRPr lang="pl-PL" sz="900"/>
        </a:p>
      </dgm:t>
    </dgm:pt>
    <dgm:pt modelId="{7E7DD1D1-4AD6-4EFB-A0EA-72C563DA2AF8}">
      <dgm:prSet custT="1"/>
      <dgm:spPr/>
      <dgm:t>
        <a:bodyPr/>
        <a:lstStyle/>
        <a:p>
          <a:r>
            <a:rPr lang="pl-PL" sz="900" b="1" dirty="0"/>
            <a:t>ETAP UŻYTKOWANIA I EKSPLOATACJI</a:t>
          </a:r>
        </a:p>
      </dgm:t>
    </dgm:pt>
    <dgm:pt modelId="{ED367764-5800-4B32-A96C-17B00ED7BF48}" type="parTrans" cxnId="{D5354497-99F7-458E-856E-4FE62E561392}">
      <dgm:prSet/>
      <dgm:spPr/>
      <dgm:t>
        <a:bodyPr/>
        <a:lstStyle/>
        <a:p>
          <a:endParaRPr lang="pl-PL" sz="900"/>
        </a:p>
      </dgm:t>
    </dgm:pt>
    <dgm:pt modelId="{90EE9DB2-87C6-4CDF-AB56-89F3A12CD82A}" type="sibTrans" cxnId="{D5354497-99F7-458E-856E-4FE62E561392}">
      <dgm:prSet/>
      <dgm:spPr/>
      <dgm:t>
        <a:bodyPr/>
        <a:lstStyle/>
        <a:p>
          <a:endParaRPr lang="pl-PL" sz="900"/>
        </a:p>
      </dgm:t>
    </dgm:pt>
    <dgm:pt modelId="{5FB365C1-F672-4BEE-95B6-053B0CF8CA6A}">
      <dgm:prSet custT="1"/>
      <dgm:spPr/>
      <dgm:t>
        <a:bodyPr/>
        <a:lstStyle/>
        <a:p>
          <a:r>
            <a:rPr lang="pl-PL" sz="900" dirty="0"/>
            <a:t>Pozwolenie na użytkowanie</a:t>
          </a:r>
        </a:p>
      </dgm:t>
    </dgm:pt>
    <dgm:pt modelId="{0E9E5128-4542-45CD-8088-D8B2AADF81C6}" type="parTrans" cxnId="{1923448D-C631-4D2E-B9BA-B7E5FAFE0D81}">
      <dgm:prSet/>
      <dgm:spPr/>
      <dgm:t>
        <a:bodyPr/>
        <a:lstStyle/>
        <a:p>
          <a:endParaRPr lang="pl-PL" sz="900"/>
        </a:p>
      </dgm:t>
    </dgm:pt>
    <dgm:pt modelId="{E967ADAA-394E-4E52-BB3A-BC33720195D5}" type="sibTrans" cxnId="{1923448D-C631-4D2E-B9BA-B7E5FAFE0D81}">
      <dgm:prSet/>
      <dgm:spPr/>
      <dgm:t>
        <a:bodyPr/>
        <a:lstStyle/>
        <a:p>
          <a:endParaRPr lang="pl-PL" sz="900"/>
        </a:p>
      </dgm:t>
    </dgm:pt>
    <dgm:pt modelId="{CAB0E7C1-52B4-45B9-8EFD-DEC016073E10}">
      <dgm:prSet custT="1"/>
      <dgm:spPr/>
      <dgm:t>
        <a:bodyPr/>
        <a:lstStyle/>
        <a:p>
          <a:endParaRPr lang="pl-PL" sz="900" dirty="0"/>
        </a:p>
      </dgm:t>
    </dgm:pt>
    <dgm:pt modelId="{570A586B-48EF-4D1C-B997-33B69EE61480}" type="parTrans" cxnId="{1FFA3AF3-57A7-42F0-866D-17B5312FBC07}">
      <dgm:prSet/>
      <dgm:spPr/>
      <dgm:t>
        <a:bodyPr/>
        <a:lstStyle/>
        <a:p>
          <a:endParaRPr lang="pl-PL" sz="900"/>
        </a:p>
      </dgm:t>
    </dgm:pt>
    <dgm:pt modelId="{0A1D0EB6-DCB1-4989-9F1A-6598ED93B907}" type="sibTrans" cxnId="{1FFA3AF3-57A7-42F0-866D-17B5312FBC07}">
      <dgm:prSet/>
      <dgm:spPr/>
      <dgm:t>
        <a:bodyPr/>
        <a:lstStyle/>
        <a:p>
          <a:endParaRPr lang="pl-PL" sz="900"/>
        </a:p>
      </dgm:t>
    </dgm:pt>
    <dgm:pt modelId="{F7585C8A-73C7-4493-B2D2-BEBA161222A1}">
      <dgm:prSet custT="1"/>
      <dgm:spPr/>
      <dgm:t>
        <a:bodyPr/>
        <a:lstStyle/>
        <a:p>
          <a:r>
            <a:rPr lang="pl-PL" sz="900" dirty="0"/>
            <a:t>Użytkowanie obiektu</a:t>
          </a:r>
        </a:p>
      </dgm:t>
    </dgm:pt>
    <dgm:pt modelId="{A70970F7-3B97-4555-B9A0-E18AC185503D}" type="parTrans" cxnId="{E49F3732-244E-4BBF-8664-367EB48CD894}">
      <dgm:prSet/>
      <dgm:spPr/>
      <dgm:t>
        <a:bodyPr/>
        <a:lstStyle/>
        <a:p>
          <a:endParaRPr lang="pl-PL" sz="900"/>
        </a:p>
      </dgm:t>
    </dgm:pt>
    <dgm:pt modelId="{392E1704-344A-48C3-AFFE-6241F933999F}" type="sibTrans" cxnId="{E49F3732-244E-4BBF-8664-367EB48CD894}">
      <dgm:prSet/>
      <dgm:spPr/>
      <dgm:t>
        <a:bodyPr/>
        <a:lstStyle/>
        <a:p>
          <a:endParaRPr lang="pl-PL" sz="900"/>
        </a:p>
      </dgm:t>
    </dgm:pt>
    <dgm:pt modelId="{8B5F6132-D88D-4A59-A708-BFAB1CA68A9B}" type="pres">
      <dgm:prSet presAssocID="{FD989603-E645-4C2C-8C67-36C9A88E913A}" presName="theList" presStyleCnt="0">
        <dgm:presLayoutVars>
          <dgm:dir/>
          <dgm:animLvl val="lvl"/>
          <dgm:resizeHandles val="exact"/>
        </dgm:presLayoutVars>
      </dgm:prSet>
      <dgm:spPr/>
    </dgm:pt>
    <dgm:pt modelId="{E77465D5-47F6-4FA0-AD3E-E4AEAEB3947D}" type="pres">
      <dgm:prSet presAssocID="{4FE25C8D-7A96-4868-9481-31911632CEEE}" presName="compNode" presStyleCnt="0"/>
      <dgm:spPr/>
    </dgm:pt>
    <dgm:pt modelId="{35B56BC6-5AE0-4E31-8F68-FCA2C06BF31D}" type="pres">
      <dgm:prSet presAssocID="{4FE25C8D-7A96-4868-9481-31911632CEEE}" presName="noGeometry" presStyleCnt="0"/>
      <dgm:spPr/>
    </dgm:pt>
    <dgm:pt modelId="{8357F4CE-19F6-41F3-86D7-CE30FB1993F3}" type="pres">
      <dgm:prSet presAssocID="{4FE25C8D-7A96-4868-9481-31911632CEEE}" presName="childTextVisible" presStyleLbl="bgAccFollowNode1" presStyleIdx="0" presStyleCnt="4">
        <dgm:presLayoutVars>
          <dgm:bulletEnabled val="1"/>
        </dgm:presLayoutVars>
      </dgm:prSet>
      <dgm:spPr/>
    </dgm:pt>
    <dgm:pt modelId="{7B2DE17A-DD35-42D1-9B41-1B5141DFF9D2}" type="pres">
      <dgm:prSet presAssocID="{4FE25C8D-7A96-4868-9481-31911632CEEE}" presName="childTextHidden" presStyleLbl="bgAccFollowNode1" presStyleIdx="0" presStyleCnt="4"/>
      <dgm:spPr/>
    </dgm:pt>
    <dgm:pt modelId="{4AE0EF45-8223-45DC-A7BA-8832697466FF}" type="pres">
      <dgm:prSet presAssocID="{4FE25C8D-7A96-4868-9481-31911632CEEE}" presName="parentText" presStyleLbl="node1" presStyleIdx="0" presStyleCnt="4" custLinFactNeighborY="0">
        <dgm:presLayoutVars>
          <dgm:chMax val="1"/>
          <dgm:bulletEnabled val="1"/>
        </dgm:presLayoutVars>
      </dgm:prSet>
      <dgm:spPr/>
    </dgm:pt>
    <dgm:pt modelId="{C0148F82-81B5-4631-B0B4-836ED0BB838C}" type="pres">
      <dgm:prSet presAssocID="{4FE25C8D-7A96-4868-9481-31911632CEEE}" presName="aSpace" presStyleCnt="0"/>
      <dgm:spPr/>
    </dgm:pt>
    <dgm:pt modelId="{CEADA738-C1BE-4971-9262-64F5C5236696}" type="pres">
      <dgm:prSet presAssocID="{791D2EAC-12DA-42A9-A283-7F3539765F9E}" presName="compNode" presStyleCnt="0"/>
      <dgm:spPr/>
    </dgm:pt>
    <dgm:pt modelId="{E3278D97-66FE-4220-BA1B-6D39AFF92B8E}" type="pres">
      <dgm:prSet presAssocID="{791D2EAC-12DA-42A9-A283-7F3539765F9E}" presName="noGeometry" presStyleCnt="0"/>
      <dgm:spPr/>
    </dgm:pt>
    <dgm:pt modelId="{90CB2392-A7BA-44A3-B136-6DBAC3D91716}" type="pres">
      <dgm:prSet presAssocID="{791D2EAC-12DA-42A9-A283-7F3539765F9E}" presName="childTextVisible" presStyleLbl="bgAccFollowNode1" presStyleIdx="1" presStyleCnt="4">
        <dgm:presLayoutVars>
          <dgm:bulletEnabled val="1"/>
        </dgm:presLayoutVars>
      </dgm:prSet>
      <dgm:spPr/>
    </dgm:pt>
    <dgm:pt modelId="{68933F1A-A64F-4C1A-AB2A-311EF805161E}" type="pres">
      <dgm:prSet presAssocID="{791D2EAC-12DA-42A9-A283-7F3539765F9E}" presName="childTextHidden" presStyleLbl="bgAccFollowNode1" presStyleIdx="1" presStyleCnt="4"/>
      <dgm:spPr/>
    </dgm:pt>
    <dgm:pt modelId="{1A5735B6-124A-4CB6-B827-866FB734F82D}" type="pres">
      <dgm:prSet presAssocID="{791D2EAC-12DA-42A9-A283-7F3539765F9E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58E1607B-37B5-4A38-A01C-F2FDEA133269}" type="pres">
      <dgm:prSet presAssocID="{791D2EAC-12DA-42A9-A283-7F3539765F9E}" presName="aSpace" presStyleCnt="0"/>
      <dgm:spPr/>
    </dgm:pt>
    <dgm:pt modelId="{E3C39DD7-96F3-46DA-BB9D-95848EE7299A}" type="pres">
      <dgm:prSet presAssocID="{D335D07F-2514-4B7E-A67D-0875217BB9AD}" presName="compNode" presStyleCnt="0"/>
      <dgm:spPr/>
    </dgm:pt>
    <dgm:pt modelId="{0843728F-1A37-4AFD-87D3-FB56892DDBAA}" type="pres">
      <dgm:prSet presAssocID="{D335D07F-2514-4B7E-A67D-0875217BB9AD}" presName="noGeometry" presStyleCnt="0"/>
      <dgm:spPr/>
    </dgm:pt>
    <dgm:pt modelId="{50834605-8016-4A06-BEE6-ABB37564C33C}" type="pres">
      <dgm:prSet presAssocID="{D335D07F-2514-4B7E-A67D-0875217BB9AD}" presName="childTextVisible" presStyleLbl="bgAccFollowNode1" presStyleIdx="2" presStyleCnt="4">
        <dgm:presLayoutVars>
          <dgm:bulletEnabled val="1"/>
        </dgm:presLayoutVars>
      </dgm:prSet>
      <dgm:spPr/>
    </dgm:pt>
    <dgm:pt modelId="{119884E9-FD4D-4D0A-A3EE-FCCB9A164CCA}" type="pres">
      <dgm:prSet presAssocID="{D335D07F-2514-4B7E-A67D-0875217BB9AD}" presName="childTextHidden" presStyleLbl="bgAccFollowNode1" presStyleIdx="2" presStyleCnt="4"/>
      <dgm:spPr/>
    </dgm:pt>
    <dgm:pt modelId="{C40AD4E0-24BD-4396-9529-622D5C6CCFFF}" type="pres">
      <dgm:prSet presAssocID="{D335D07F-2514-4B7E-A67D-0875217BB9AD}" presName="parentText" presStyleLbl="node1" presStyleIdx="2" presStyleCnt="4" custLinFactNeighborY="0">
        <dgm:presLayoutVars>
          <dgm:chMax val="1"/>
          <dgm:bulletEnabled val="1"/>
        </dgm:presLayoutVars>
      </dgm:prSet>
      <dgm:spPr/>
    </dgm:pt>
    <dgm:pt modelId="{5924E82A-DE98-4004-BC10-92E708B41A57}" type="pres">
      <dgm:prSet presAssocID="{D335D07F-2514-4B7E-A67D-0875217BB9AD}" presName="aSpace" presStyleCnt="0"/>
      <dgm:spPr/>
    </dgm:pt>
    <dgm:pt modelId="{1AAEE35F-2355-48AA-9D69-0F19BC062A6F}" type="pres">
      <dgm:prSet presAssocID="{7E7DD1D1-4AD6-4EFB-A0EA-72C563DA2AF8}" presName="compNode" presStyleCnt="0"/>
      <dgm:spPr/>
    </dgm:pt>
    <dgm:pt modelId="{782C9E80-C2E1-4EA9-8C16-060DBE394F23}" type="pres">
      <dgm:prSet presAssocID="{7E7DD1D1-4AD6-4EFB-A0EA-72C563DA2AF8}" presName="noGeometry" presStyleCnt="0"/>
      <dgm:spPr/>
    </dgm:pt>
    <dgm:pt modelId="{23BF163C-E8CE-46DC-95EE-9CCCB11008F7}" type="pres">
      <dgm:prSet presAssocID="{7E7DD1D1-4AD6-4EFB-A0EA-72C563DA2AF8}" presName="childTextVisible" presStyleLbl="bgAccFollowNode1" presStyleIdx="3" presStyleCnt="4" custLinFactNeighborY="0">
        <dgm:presLayoutVars>
          <dgm:bulletEnabled val="1"/>
        </dgm:presLayoutVars>
      </dgm:prSet>
      <dgm:spPr/>
    </dgm:pt>
    <dgm:pt modelId="{4381C42C-EA3A-47EC-A89F-119052D0AC78}" type="pres">
      <dgm:prSet presAssocID="{7E7DD1D1-4AD6-4EFB-A0EA-72C563DA2AF8}" presName="childTextHidden" presStyleLbl="bgAccFollowNode1" presStyleIdx="3" presStyleCnt="4"/>
      <dgm:spPr/>
    </dgm:pt>
    <dgm:pt modelId="{7331504C-8EC7-4147-A6EE-1D7C63CDDABE}" type="pres">
      <dgm:prSet presAssocID="{7E7DD1D1-4AD6-4EFB-A0EA-72C563DA2AF8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978B0D00-FE9A-44C5-A17F-6ED6727CED51}" type="presOf" srcId="{CAB0E7C1-52B4-45B9-8EFD-DEC016073E10}" destId="{4381C42C-EA3A-47EC-A89F-119052D0AC78}" srcOrd="1" destOrd="2" presId="urn:microsoft.com/office/officeart/2005/8/layout/hProcess6"/>
    <dgm:cxn modelId="{D1BE3602-6054-4D2C-892D-6110BC341D1E}" type="presOf" srcId="{EA0ED610-65F5-4DB3-B4AF-8A40840BEB52}" destId="{8357F4CE-19F6-41F3-86D7-CE30FB1993F3}" srcOrd="0" destOrd="1" presId="urn:microsoft.com/office/officeart/2005/8/layout/hProcess6"/>
    <dgm:cxn modelId="{9782FD0E-06D5-4334-81AE-3D7B28B15F46}" type="presOf" srcId="{24B0E163-1568-48C7-A409-478C34753B34}" destId="{8357F4CE-19F6-41F3-86D7-CE30FB1993F3}" srcOrd="0" destOrd="2" presId="urn:microsoft.com/office/officeart/2005/8/layout/hProcess6"/>
    <dgm:cxn modelId="{5FF4761D-7227-411B-8ABA-11BDB3B5ED51}" type="presOf" srcId="{FD989603-E645-4C2C-8C67-36C9A88E913A}" destId="{8B5F6132-D88D-4A59-A708-BFAB1CA68A9B}" srcOrd="0" destOrd="0" presId="urn:microsoft.com/office/officeart/2005/8/layout/hProcess6"/>
    <dgm:cxn modelId="{2A9CC328-7803-4170-A0F2-EE8B4C4C7058}" type="presOf" srcId="{F7585C8A-73C7-4493-B2D2-BEBA161222A1}" destId="{4381C42C-EA3A-47EC-A89F-119052D0AC78}" srcOrd="1" destOrd="1" presId="urn:microsoft.com/office/officeart/2005/8/layout/hProcess6"/>
    <dgm:cxn modelId="{E1E9CF2A-2917-4B4E-B894-75FEC15B7042}" srcId="{4FE25C8D-7A96-4868-9481-31911632CEEE}" destId="{24B0E163-1568-48C7-A409-478C34753B34}" srcOrd="2" destOrd="0" parTransId="{C1D0DCB2-9BD1-4CE4-9978-7ED93758AC1B}" sibTransId="{99ED1D2C-CBA0-46AC-8FA8-5D12953EDA36}"/>
    <dgm:cxn modelId="{BCBC1B2C-F2DF-45CC-814D-B144EDA74040}" type="presOf" srcId="{06504548-BE75-44CE-A549-98496AF93A17}" destId="{68933F1A-A64F-4C1A-AB2A-311EF805161E}" srcOrd="1" destOrd="0" presId="urn:microsoft.com/office/officeart/2005/8/layout/hProcess6"/>
    <dgm:cxn modelId="{E49F3732-244E-4BBF-8664-367EB48CD894}" srcId="{7E7DD1D1-4AD6-4EFB-A0EA-72C563DA2AF8}" destId="{F7585C8A-73C7-4493-B2D2-BEBA161222A1}" srcOrd="1" destOrd="0" parTransId="{A70970F7-3B97-4555-B9A0-E18AC185503D}" sibTransId="{392E1704-344A-48C3-AFFE-6241F933999F}"/>
    <dgm:cxn modelId="{7917B041-DF93-4ECB-954E-7FE358BF07A1}" type="presOf" srcId="{4FE25C8D-7A96-4868-9481-31911632CEEE}" destId="{4AE0EF45-8223-45DC-A7BA-8832697466FF}" srcOrd="0" destOrd="0" presId="urn:microsoft.com/office/officeart/2005/8/layout/hProcess6"/>
    <dgm:cxn modelId="{F4458765-B73B-48C6-9D0E-231FB39BC2CD}" type="presOf" srcId="{AD3FAB37-2477-4EA3-B151-7F3892430302}" destId="{68933F1A-A64F-4C1A-AB2A-311EF805161E}" srcOrd="1" destOrd="1" presId="urn:microsoft.com/office/officeart/2005/8/layout/hProcess6"/>
    <dgm:cxn modelId="{84C1446A-F288-4864-A79D-A41E1279DCCF}" srcId="{FD989603-E645-4C2C-8C67-36C9A88E913A}" destId="{4FE25C8D-7A96-4868-9481-31911632CEEE}" srcOrd="0" destOrd="0" parTransId="{74254C2E-0243-4EBD-8362-769EC192664C}" sibTransId="{2A3EB700-7AA9-429E-9957-6624EE641427}"/>
    <dgm:cxn modelId="{316A054B-2E42-497C-9658-CC5C899393C3}" srcId="{791D2EAC-12DA-42A9-A283-7F3539765F9E}" destId="{AD3FAB37-2477-4EA3-B151-7F3892430302}" srcOrd="1" destOrd="0" parTransId="{52C1D7D3-5FE0-4DD4-8922-1C544ED9914A}" sibTransId="{F63E73D0-B85B-4B88-A288-AF421F5A38F2}"/>
    <dgm:cxn modelId="{177B836C-799A-4BD8-A1D4-298BFE639558}" type="presOf" srcId="{A66368E1-3B0A-45DA-91E2-EE44D312C3A1}" destId="{119884E9-FD4D-4D0A-A3EE-FCCB9A164CCA}" srcOrd="1" destOrd="1" presId="urn:microsoft.com/office/officeart/2005/8/layout/hProcess6"/>
    <dgm:cxn modelId="{60AFE96F-BDCD-4147-A8A1-7FC4220A094A}" type="presOf" srcId="{98E203CD-8F36-4270-96F8-27B0B1CBC067}" destId="{7B2DE17A-DD35-42D1-9B41-1B5141DFF9D2}" srcOrd="1" destOrd="0" presId="urn:microsoft.com/office/officeart/2005/8/layout/hProcess6"/>
    <dgm:cxn modelId="{2F85C071-5C50-4ED4-AC71-1CDA9B82670A}" srcId="{791D2EAC-12DA-42A9-A283-7F3539765F9E}" destId="{06504548-BE75-44CE-A549-98496AF93A17}" srcOrd="0" destOrd="0" parTransId="{DADC8062-A90E-4CEE-AB71-481278F2682B}" sibTransId="{C8326F45-D3C4-4264-A585-F515381145B8}"/>
    <dgm:cxn modelId="{93EFA254-8B5D-48A5-BF07-E7CE9408E4D1}" type="presOf" srcId="{CAB0E7C1-52B4-45B9-8EFD-DEC016073E10}" destId="{23BF163C-E8CE-46DC-95EE-9CCCB11008F7}" srcOrd="0" destOrd="2" presId="urn:microsoft.com/office/officeart/2005/8/layout/hProcess6"/>
    <dgm:cxn modelId="{3EE8207F-7C9A-46CD-9528-0EA9190B26CE}" srcId="{D335D07F-2514-4B7E-A67D-0875217BB9AD}" destId="{318F6BC6-B961-4FE2-A824-F8B2F6A71629}" srcOrd="0" destOrd="0" parTransId="{5157B2A2-6AAE-499E-B42D-21ACE1162C06}" sibTransId="{4D7BD952-06B2-4BCE-A9F8-993E6DB3D493}"/>
    <dgm:cxn modelId="{638E2E81-1D01-4103-A52F-283B6B3C8AAA}" type="presOf" srcId="{EA0ED610-65F5-4DB3-B4AF-8A40840BEB52}" destId="{7B2DE17A-DD35-42D1-9B41-1B5141DFF9D2}" srcOrd="1" destOrd="1" presId="urn:microsoft.com/office/officeart/2005/8/layout/hProcess6"/>
    <dgm:cxn modelId="{5CF01B83-B0AD-4302-8324-B350661EF8E7}" type="presOf" srcId="{318F6BC6-B961-4FE2-A824-F8B2F6A71629}" destId="{50834605-8016-4A06-BEE6-ABB37564C33C}" srcOrd="0" destOrd="0" presId="urn:microsoft.com/office/officeart/2005/8/layout/hProcess6"/>
    <dgm:cxn modelId="{276B1F83-5B0C-4CFE-91E5-1E5E1AA2591D}" type="presOf" srcId="{AC96BA41-A10D-4888-A67C-99727424CDD4}" destId="{68933F1A-A64F-4C1A-AB2A-311EF805161E}" srcOrd="1" destOrd="2" presId="urn:microsoft.com/office/officeart/2005/8/layout/hProcess6"/>
    <dgm:cxn modelId="{527C308B-43C6-4E45-A313-F0AA9905328B}" type="presOf" srcId="{F7585C8A-73C7-4493-B2D2-BEBA161222A1}" destId="{23BF163C-E8CE-46DC-95EE-9CCCB11008F7}" srcOrd="0" destOrd="1" presId="urn:microsoft.com/office/officeart/2005/8/layout/hProcess6"/>
    <dgm:cxn modelId="{1923448D-C631-4D2E-B9BA-B7E5FAFE0D81}" srcId="{7E7DD1D1-4AD6-4EFB-A0EA-72C563DA2AF8}" destId="{5FB365C1-F672-4BEE-95B6-053B0CF8CA6A}" srcOrd="0" destOrd="0" parTransId="{0E9E5128-4542-45CD-8088-D8B2AADF81C6}" sibTransId="{E967ADAA-394E-4E52-BB3A-BC33720195D5}"/>
    <dgm:cxn modelId="{954A0A92-4513-4447-BFF1-93B21F54444F}" type="presOf" srcId="{06504548-BE75-44CE-A549-98496AF93A17}" destId="{90CB2392-A7BA-44A3-B136-6DBAC3D91716}" srcOrd="0" destOrd="0" presId="urn:microsoft.com/office/officeart/2005/8/layout/hProcess6"/>
    <dgm:cxn modelId="{D5354497-99F7-458E-856E-4FE62E561392}" srcId="{FD989603-E645-4C2C-8C67-36C9A88E913A}" destId="{7E7DD1D1-4AD6-4EFB-A0EA-72C563DA2AF8}" srcOrd="3" destOrd="0" parTransId="{ED367764-5800-4B32-A96C-17B00ED7BF48}" sibTransId="{90EE9DB2-87C6-4CDF-AB56-89F3A12CD82A}"/>
    <dgm:cxn modelId="{C5DB8D9E-4136-49E1-8D7A-058C829ED53C}" type="presOf" srcId="{AC96BA41-A10D-4888-A67C-99727424CDD4}" destId="{90CB2392-A7BA-44A3-B136-6DBAC3D91716}" srcOrd="0" destOrd="2" presId="urn:microsoft.com/office/officeart/2005/8/layout/hProcess6"/>
    <dgm:cxn modelId="{8419D7AD-E8C7-498A-AE97-06B5C2140CB1}" type="presOf" srcId="{A66368E1-3B0A-45DA-91E2-EE44D312C3A1}" destId="{50834605-8016-4A06-BEE6-ABB37564C33C}" srcOrd="0" destOrd="1" presId="urn:microsoft.com/office/officeart/2005/8/layout/hProcess6"/>
    <dgm:cxn modelId="{58329BB2-A92E-4A43-A000-C1ACA3D8E085}" type="presOf" srcId="{791D2EAC-12DA-42A9-A283-7F3539765F9E}" destId="{1A5735B6-124A-4CB6-B827-866FB734F82D}" srcOrd="0" destOrd="0" presId="urn:microsoft.com/office/officeart/2005/8/layout/hProcess6"/>
    <dgm:cxn modelId="{7157E0B6-2F89-4430-9E0B-E039474F7768}" srcId="{4FE25C8D-7A96-4868-9481-31911632CEEE}" destId="{EA0ED610-65F5-4DB3-B4AF-8A40840BEB52}" srcOrd="1" destOrd="0" parTransId="{6E6EF86B-D147-45D6-BF37-77DD5EFE41D1}" sibTransId="{70A17C2D-9926-46EB-885B-A7C01CEFAFD6}"/>
    <dgm:cxn modelId="{225F1FB8-5606-4873-8F91-2E1F1742BC59}" type="presOf" srcId="{318F6BC6-B961-4FE2-A824-F8B2F6A71629}" destId="{119884E9-FD4D-4D0A-A3EE-FCCB9A164CCA}" srcOrd="1" destOrd="0" presId="urn:microsoft.com/office/officeart/2005/8/layout/hProcess6"/>
    <dgm:cxn modelId="{4E606CBC-6E2E-498A-99C0-5891221808F2}" type="presOf" srcId="{D335D07F-2514-4B7E-A67D-0875217BB9AD}" destId="{C40AD4E0-24BD-4396-9529-622D5C6CCFFF}" srcOrd="0" destOrd="0" presId="urn:microsoft.com/office/officeart/2005/8/layout/hProcess6"/>
    <dgm:cxn modelId="{2A0C2DC7-180B-4319-880A-0637D3542FD4}" srcId="{791D2EAC-12DA-42A9-A283-7F3539765F9E}" destId="{AC96BA41-A10D-4888-A67C-99727424CDD4}" srcOrd="2" destOrd="0" parTransId="{B6453954-F625-4B26-BBEA-119920C7381A}" sibTransId="{30CC0188-4119-4E98-87A5-D566641564B9}"/>
    <dgm:cxn modelId="{98B142C8-7663-4CA9-9EA7-96064F1097AC}" srcId="{FD989603-E645-4C2C-8C67-36C9A88E913A}" destId="{791D2EAC-12DA-42A9-A283-7F3539765F9E}" srcOrd="1" destOrd="0" parTransId="{B6410027-0041-43DA-92F5-665CAF7BC7AE}" sibTransId="{7358B49A-05B0-451B-B5F2-EFA411E60326}"/>
    <dgm:cxn modelId="{603900CB-6CC9-4753-92D7-E267B68C48D1}" type="presOf" srcId="{AD3FAB37-2477-4EA3-B151-7F3892430302}" destId="{90CB2392-A7BA-44A3-B136-6DBAC3D91716}" srcOrd="0" destOrd="1" presId="urn:microsoft.com/office/officeart/2005/8/layout/hProcess6"/>
    <dgm:cxn modelId="{CE6F3DCD-1445-45E2-89CD-8977D71B7F99}" type="presOf" srcId="{5FB365C1-F672-4BEE-95B6-053B0CF8CA6A}" destId="{23BF163C-E8CE-46DC-95EE-9CCCB11008F7}" srcOrd="0" destOrd="0" presId="urn:microsoft.com/office/officeart/2005/8/layout/hProcess6"/>
    <dgm:cxn modelId="{363353CD-56A7-41D2-8F83-8307396F9FED}" srcId="{FD989603-E645-4C2C-8C67-36C9A88E913A}" destId="{D335D07F-2514-4B7E-A67D-0875217BB9AD}" srcOrd="2" destOrd="0" parTransId="{C279FF64-773A-4B49-8FDE-32AF498686F2}" sibTransId="{B5D7C5D4-5215-4300-B2F8-86F307274E46}"/>
    <dgm:cxn modelId="{C30CB5D7-0B3C-40BD-B399-21C305309963}" type="presOf" srcId="{98E203CD-8F36-4270-96F8-27B0B1CBC067}" destId="{8357F4CE-19F6-41F3-86D7-CE30FB1993F3}" srcOrd="0" destOrd="0" presId="urn:microsoft.com/office/officeart/2005/8/layout/hProcess6"/>
    <dgm:cxn modelId="{25A6F0DC-D903-4905-9475-56120DB8D2ED}" type="presOf" srcId="{7E7DD1D1-4AD6-4EFB-A0EA-72C563DA2AF8}" destId="{7331504C-8EC7-4147-A6EE-1D7C63CDDABE}" srcOrd="0" destOrd="0" presId="urn:microsoft.com/office/officeart/2005/8/layout/hProcess6"/>
    <dgm:cxn modelId="{B8605BEB-F9B3-4912-AC1D-3926583AAEE3}" srcId="{4FE25C8D-7A96-4868-9481-31911632CEEE}" destId="{98E203CD-8F36-4270-96F8-27B0B1CBC067}" srcOrd="0" destOrd="0" parTransId="{A3631989-5F71-4EF7-859C-FE052130074A}" sibTransId="{7515A3CC-239B-47AD-A09E-7CCDF40DE2D4}"/>
    <dgm:cxn modelId="{5C90ECEF-F372-4757-A6E5-ECECD4752F34}" type="presOf" srcId="{24B0E163-1568-48C7-A409-478C34753B34}" destId="{7B2DE17A-DD35-42D1-9B41-1B5141DFF9D2}" srcOrd="1" destOrd="2" presId="urn:microsoft.com/office/officeart/2005/8/layout/hProcess6"/>
    <dgm:cxn modelId="{1FFA3AF3-57A7-42F0-866D-17B5312FBC07}" srcId="{7E7DD1D1-4AD6-4EFB-A0EA-72C563DA2AF8}" destId="{CAB0E7C1-52B4-45B9-8EFD-DEC016073E10}" srcOrd="2" destOrd="0" parTransId="{570A586B-48EF-4D1C-B997-33B69EE61480}" sibTransId="{0A1D0EB6-DCB1-4989-9F1A-6598ED93B907}"/>
    <dgm:cxn modelId="{1FB959FC-7E33-4B62-820F-B7606E2F66F3}" srcId="{D335D07F-2514-4B7E-A67D-0875217BB9AD}" destId="{A66368E1-3B0A-45DA-91E2-EE44D312C3A1}" srcOrd="1" destOrd="0" parTransId="{3B59C19A-87E0-4912-8D6F-FA862B09C29F}" sibTransId="{5C998A23-24C7-429F-98DB-7BD53C36E282}"/>
    <dgm:cxn modelId="{C7E734FD-448B-4AC1-A923-39CAA5083074}" type="presOf" srcId="{5FB365C1-F672-4BEE-95B6-053B0CF8CA6A}" destId="{4381C42C-EA3A-47EC-A89F-119052D0AC78}" srcOrd="1" destOrd="0" presId="urn:microsoft.com/office/officeart/2005/8/layout/hProcess6"/>
    <dgm:cxn modelId="{9EFDA15B-E3D6-4C7F-A56C-73519CCB3097}" type="presParOf" srcId="{8B5F6132-D88D-4A59-A708-BFAB1CA68A9B}" destId="{E77465D5-47F6-4FA0-AD3E-E4AEAEB3947D}" srcOrd="0" destOrd="0" presId="urn:microsoft.com/office/officeart/2005/8/layout/hProcess6"/>
    <dgm:cxn modelId="{D50F22B3-93E4-4E46-9C62-A16BA1374194}" type="presParOf" srcId="{E77465D5-47F6-4FA0-AD3E-E4AEAEB3947D}" destId="{35B56BC6-5AE0-4E31-8F68-FCA2C06BF31D}" srcOrd="0" destOrd="0" presId="urn:microsoft.com/office/officeart/2005/8/layout/hProcess6"/>
    <dgm:cxn modelId="{5C7E7293-E4AE-451A-82C3-41145D223863}" type="presParOf" srcId="{E77465D5-47F6-4FA0-AD3E-E4AEAEB3947D}" destId="{8357F4CE-19F6-41F3-86D7-CE30FB1993F3}" srcOrd="1" destOrd="0" presId="urn:microsoft.com/office/officeart/2005/8/layout/hProcess6"/>
    <dgm:cxn modelId="{694FBD81-F47F-49A5-9AC5-2998B89A0E44}" type="presParOf" srcId="{E77465D5-47F6-4FA0-AD3E-E4AEAEB3947D}" destId="{7B2DE17A-DD35-42D1-9B41-1B5141DFF9D2}" srcOrd="2" destOrd="0" presId="urn:microsoft.com/office/officeart/2005/8/layout/hProcess6"/>
    <dgm:cxn modelId="{0F0E269D-D4D0-44AB-A473-FEEDB59DA105}" type="presParOf" srcId="{E77465D5-47F6-4FA0-AD3E-E4AEAEB3947D}" destId="{4AE0EF45-8223-45DC-A7BA-8832697466FF}" srcOrd="3" destOrd="0" presId="urn:microsoft.com/office/officeart/2005/8/layout/hProcess6"/>
    <dgm:cxn modelId="{7BEDED13-B7B4-4217-BE86-E9B0A4B401CE}" type="presParOf" srcId="{8B5F6132-D88D-4A59-A708-BFAB1CA68A9B}" destId="{C0148F82-81B5-4631-B0B4-836ED0BB838C}" srcOrd="1" destOrd="0" presId="urn:microsoft.com/office/officeart/2005/8/layout/hProcess6"/>
    <dgm:cxn modelId="{06A0CBF9-F2DF-45D9-97F4-6AC3DE93C6F0}" type="presParOf" srcId="{8B5F6132-D88D-4A59-A708-BFAB1CA68A9B}" destId="{CEADA738-C1BE-4971-9262-64F5C5236696}" srcOrd="2" destOrd="0" presId="urn:microsoft.com/office/officeart/2005/8/layout/hProcess6"/>
    <dgm:cxn modelId="{7982B240-2BC1-4254-ADCF-600BBE79D97A}" type="presParOf" srcId="{CEADA738-C1BE-4971-9262-64F5C5236696}" destId="{E3278D97-66FE-4220-BA1B-6D39AFF92B8E}" srcOrd="0" destOrd="0" presId="urn:microsoft.com/office/officeart/2005/8/layout/hProcess6"/>
    <dgm:cxn modelId="{1831C1CE-AC34-4A41-9849-5E15F4837F96}" type="presParOf" srcId="{CEADA738-C1BE-4971-9262-64F5C5236696}" destId="{90CB2392-A7BA-44A3-B136-6DBAC3D91716}" srcOrd="1" destOrd="0" presId="urn:microsoft.com/office/officeart/2005/8/layout/hProcess6"/>
    <dgm:cxn modelId="{133C35BF-F390-49F3-95B1-06D6F23C86D4}" type="presParOf" srcId="{CEADA738-C1BE-4971-9262-64F5C5236696}" destId="{68933F1A-A64F-4C1A-AB2A-311EF805161E}" srcOrd="2" destOrd="0" presId="urn:microsoft.com/office/officeart/2005/8/layout/hProcess6"/>
    <dgm:cxn modelId="{666C15A1-502F-49CC-B287-0E88AB0EE1DE}" type="presParOf" srcId="{CEADA738-C1BE-4971-9262-64F5C5236696}" destId="{1A5735B6-124A-4CB6-B827-866FB734F82D}" srcOrd="3" destOrd="0" presId="urn:microsoft.com/office/officeart/2005/8/layout/hProcess6"/>
    <dgm:cxn modelId="{250A4BC0-DC1E-462D-8F5E-B31DD32B610E}" type="presParOf" srcId="{8B5F6132-D88D-4A59-A708-BFAB1CA68A9B}" destId="{58E1607B-37B5-4A38-A01C-F2FDEA133269}" srcOrd="3" destOrd="0" presId="urn:microsoft.com/office/officeart/2005/8/layout/hProcess6"/>
    <dgm:cxn modelId="{102F239F-A52B-4D10-8DE9-7F70983D2E91}" type="presParOf" srcId="{8B5F6132-D88D-4A59-A708-BFAB1CA68A9B}" destId="{E3C39DD7-96F3-46DA-BB9D-95848EE7299A}" srcOrd="4" destOrd="0" presId="urn:microsoft.com/office/officeart/2005/8/layout/hProcess6"/>
    <dgm:cxn modelId="{BE255194-7BA2-45D2-A16C-A82AE71C253D}" type="presParOf" srcId="{E3C39DD7-96F3-46DA-BB9D-95848EE7299A}" destId="{0843728F-1A37-4AFD-87D3-FB56892DDBAA}" srcOrd="0" destOrd="0" presId="urn:microsoft.com/office/officeart/2005/8/layout/hProcess6"/>
    <dgm:cxn modelId="{C42AD675-C669-461F-ADBC-1CD1729E3D5C}" type="presParOf" srcId="{E3C39DD7-96F3-46DA-BB9D-95848EE7299A}" destId="{50834605-8016-4A06-BEE6-ABB37564C33C}" srcOrd="1" destOrd="0" presId="urn:microsoft.com/office/officeart/2005/8/layout/hProcess6"/>
    <dgm:cxn modelId="{4BA80734-7D11-4424-A14D-8C7FE6CE7DC2}" type="presParOf" srcId="{E3C39DD7-96F3-46DA-BB9D-95848EE7299A}" destId="{119884E9-FD4D-4D0A-A3EE-FCCB9A164CCA}" srcOrd="2" destOrd="0" presId="urn:microsoft.com/office/officeart/2005/8/layout/hProcess6"/>
    <dgm:cxn modelId="{280384AC-FDDB-468E-840D-69AE96FEB75F}" type="presParOf" srcId="{E3C39DD7-96F3-46DA-BB9D-95848EE7299A}" destId="{C40AD4E0-24BD-4396-9529-622D5C6CCFFF}" srcOrd="3" destOrd="0" presId="urn:microsoft.com/office/officeart/2005/8/layout/hProcess6"/>
    <dgm:cxn modelId="{922DDC44-78A8-4E07-8A4C-7B72BB7FFB2E}" type="presParOf" srcId="{8B5F6132-D88D-4A59-A708-BFAB1CA68A9B}" destId="{5924E82A-DE98-4004-BC10-92E708B41A57}" srcOrd="5" destOrd="0" presId="urn:microsoft.com/office/officeart/2005/8/layout/hProcess6"/>
    <dgm:cxn modelId="{7F0000AA-0227-4703-A688-7361AA18BD1E}" type="presParOf" srcId="{8B5F6132-D88D-4A59-A708-BFAB1CA68A9B}" destId="{1AAEE35F-2355-48AA-9D69-0F19BC062A6F}" srcOrd="6" destOrd="0" presId="urn:microsoft.com/office/officeart/2005/8/layout/hProcess6"/>
    <dgm:cxn modelId="{C8595753-B190-4A72-97F1-EC5A55216332}" type="presParOf" srcId="{1AAEE35F-2355-48AA-9D69-0F19BC062A6F}" destId="{782C9E80-C2E1-4EA9-8C16-060DBE394F23}" srcOrd="0" destOrd="0" presId="urn:microsoft.com/office/officeart/2005/8/layout/hProcess6"/>
    <dgm:cxn modelId="{AF640C52-FC2D-4B16-8F24-095B76B75635}" type="presParOf" srcId="{1AAEE35F-2355-48AA-9D69-0F19BC062A6F}" destId="{23BF163C-E8CE-46DC-95EE-9CCCB11008F7}" srcOrd="1" destOrd="0" presId="urn:microsoft.com/office/officeart/2005/8/layout/hProcess6"/>
    <dgm:cxn modelId="{923331A8-4E22-49EA-B4BF-6E1BDB13557D}" type="presParOf" srcId="{1AAEE35F-2355-48AA-9D69-0F19BC062A6F}" destId="{4381C42C-EA3A-47EC-A89F-119052D0AC78}" srcOrd="2" destOrd="0" presId="urn:microsoft.com/office/officeart/2005/8/layout/hProcess6"/>
    <dgm:cxn modelId="{1A301D9B-FFCC-425E-AB5B-4C53A9B4B2E2}" type="presParOf" srcId="{1AAEE35F-2355-48AA-9D69-0F19BC062A6F}" destId="{7331504C-8EC7-4147-A6EE-1D7C63CDDAB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3B5E5F-4E88-44B7-BE26-48576DF5463F}" type="doc">
      <dgm:prSet loTypeId="urn:microsoft.com/office/officeart/2005/8/layout/hierarchy2" loCatId="hierarchy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pl-PL"/>
        </a:p>
      </dgm:t>
    </dgm:pt>
    <dgm:pt modelId="{FAD24FA4-BD95-49EC-B9B8-0D48EF03D999}">
      <dgm:prSet phldrT="[Tekst]"/>
      <dgm:spPr/>
      <dgm:t>
        <a:bodyPr/>
        <a:lstStyle/>
        <a:p>
          <a:r>
            <a:rPr lang="pl-PL" b="1" dirty="0"/>
            <a:t>SZCZEBLE PLANOWANIA PRZESTRZENNEGO W POLSCE</a:t>
          </a:r>
        </a:p>
      </dgm:t>
    </dgm:pt>
    <dgm:pt modelId="{6B2342A2-B5F4-47E5-9146-6EF405C4CD42}" type="parTrans" cxnId="{30C6AA88-3796-49FB-8533-9BB5E7D85E6F}">
      <dgm:prSet/>
      <dgm:spPr/>
      <dgm:t>
        <a:bodyPr/>
        <a:lstStyle/>
        <a:p>
          <a:endParaRPr lang="pl-PL"/>
        </a:p>
      </dgm:t>
    </dgm:pt>
    <dgm:pt modelId="{32B23507-E19E-4DB5-B7E5-CFA65F6D3309}" type="sibTrans" cxnId="{30C6AA88-3796-49FB-8533-9BB5E7D85E6F}">
      <dgm:prSet/>
      <dgm:spPr/>
      <dgm:t>
        <a:bodyPr/>
        <a:lstStyle/>
        <a:p>
          <a:endParaRPr lang="pl-PL"/>
        </a:p>
      </dgm:t>
    </dgm:pt>
    <dgm:pt modelId="{3E26EF17-2ECF-4F0C-9993-AC45CCB6E04F}">
      <dgm:prSet phldrT="[Tekst]"/>
      <dgm:spPr/>
      <dgm:t>
        <a:bodyPr/>
        <a:lstStyle/>
        <a:p>
          <a:r>
            <a:rPr lang="pl-PL" dirty="0"/>
            <a:t>PAŃSTWOWY</a:t>
          </a:r>
        </a:p>
      </dgm:t>
    </dgm:pt>
    <dgm:pt modelId="{42BFCC6E-2BAA-4897-837C-21213C538521}" type="parTrans" cxnId="{C8F9E47D-05FC-4096-81EF-3412E3C692FB}">
      <dgm:prSet/>
      <dgm:spPr/>
      <dgm:t>
        <a:bodyPr/>
        <a:lstStyle/>
        <a:p>
          <a:endParaRPr lang="pl-PL"/>
        </a:p>
      </dgm:t>
    </dgm:pt>
    <dgm:pt modelId="{D684A3E7-B646-4A24-8872-7C9E893A6D1D}" type="sibTrans" cxnId="{C8F9E47D-05FC-4096-81EF-3412E3C692FB}">
      <dgm:prSet/>
      <dgm:spPr/>
      <dgm:t>
        <a:bodyPr/>
        <a:lstStyle/>
        <a:p>
          <a:endParaRPr lang="pl-PL"/>
        </a:p>
      </dgm:t>
    </dgm:pt>
    <dgm:pt modelId="{0248DE47-BE72-432D-9138-D52475042027}">
      <dgm:prSet phldrT="[Tekst]"/>
      <dgm:spPr/>
      <dgm:t>
        <a:bodyPr/>
        <a:lstStyle/>
        <a:p>
          <a:r>
            <a:rPr lang="pl-PL" dirty="0"/>
            <a:t>REGIONALNY</a:t>
          </a:r>
        </a:p>
      </dgm:t>
    </dgm:pt>
    <dgm:pt modelId="{B6F59580-6E5A-4120-8161-872F26F78766}" type="parTrans" cxnId="{D7FB0997-08F9-4DD8-B1A1-F06EE62A940F}">
      <dgm:prSet/>
      <dgm:spPr/>
      <dgm:t>
        <a:bodyPr/>
        <a:lstStyle/>
        <a:p>
          <a:endParaRPr lang="pl-PL"/>
        </a:p>
      </dgm:t>
    </dgm:pt>
    <dgm:pt modelId="{EFFA5E34-47B0-498E-A558-A0A00F2018E4}" type="sibTrans" cxnId="{D7FB0997-08F9-4DD8-B1A1-F06EE62A940F}">
      <dgm:prSet/>
      <dgm:spPr/>
      <dgm:t>
        <a:bodyPr/>
        <a:lstStyle/>
        <a:p>
          <a:endParaRPr lang="pl-PL"/>
        </a:p>
      </dgm:t>
    </dgm:pt>
    <dgm:pt modelId="{82C1C4CD-F5E4-4CD5-820B-51A250E09DFE}">
      <dgm:prSet/>
      <dgm:spPr/>
      <dgm:t>
        <a:bodyPr/>
        <a:lstStyle/>
        <a:p>
          <a:r>
            <a:rPr lang="pl-PL" dirty="0"/>
            <a:t>LOKALNY</a:t>
          </a:r>
        </a:p>
      </dgm:t>
    </dgm:pt>
    <dgm:pt modelId="{A303E282-E49D-4CAC-9CE5-931CF4881D6D}" type="parTrans" cxnId="{87D0DCE9-AFBF-4867-8047-18583CFF3250}">
      <dgm:prSet/>
      <dgm:spPr/>
      <dgm:t>
        <a:bodyPr/>
        <a:lstStyle/>
        <a:p>
          <a:endParaRPr lang="pl-PL"/>
        </a:p>
      </dgm:t>
    </dgm:pt>
    <dgm:pt modelId="{637F701B-F9E3-45D9-B3F1-AE65C25E5B6B}" type="sibTrans" cxnId="{87D0DCE9-AFBF-4867-8047-18583CFF3250}">
      <dgm:prSet/>
      <dgm:spPr/>
      <dgm:t>
        <a:bodyPr/>
        <a:lstStyle/>
        <a:p>
          <a:endParaRPr lang="pl-PL"/>
        </a:p>
      </dgm:t>
    </dgm:pt>
    <dgm:pt modelId="{09797C87-0EAA-4E44-8228-B05650EA4DBD}" type="pres">
      <dgm:prSet presAssocID="{723B5E5F-4E88-44B7-BE26-48576DF5463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C5ED58-E04C-4581-BB9E-25C1141047B0}" type="pres">
      <dgm:prSet presAssocID="{FAD24FA4-BD95-49EC-B9B8-0D48EF03D999}" presName="root1" presStyleCnt="0"/>
      <dgm:spPr/>
    </dgm:pt>
    <dgm:pt modelId="{D429D080-BB6E-414C-A976-AA607974D606}" type="pres">
      <dgm:prSet presAssocID="{FAD24FA4-BD95-49EC-B9B8-0D48EF03D999}" presName="LevelOneTextNode" presStyleLbl="node0" presStyleIdx="0" presStyleCnt="1" custScaleX="82666">
        <dgm:presLayoutVars>
          <dgm:chPref val="3"/>
        </dgm:presLayoutVars>
      </dgm:prSet>
      <dgm:spPr/>
    </dgm:pt>
    <dgm:pt modelId="{02162707-1C15-48E9-AA92-BD9B3B8126CD}" type="pres">
      <dgm:prSet presAssocID="{FAD24FA4-BD95-49EC-B9B8-0D48EF03D999}" presName="level2hierChild" presStyleCnt="0"/>
      <dgm:spPr/>
    </dgm:pt>
    <dgm:pt modelId="{24880538-4178-4027-BD96-529DB06DCD66}" type="pres">
      <dgm:prSet presAssocID="{42BFCC6E-2BAA-4897-837C-21213C538521}" presName="conn2-1" presStyleLbl="parChTrans1D2" presStyleIdx="0" presStyleCnt="3"/>
      <dgm:spPr/>
    </dgm:pt>
    <dgm:pt modelId="{F2B07CC9-6555-4F63-B7FB-82DD68068A05}" type="pres">
      <dgm:prSet presAssocID="{42BFCC6E-2BAA-4897-837C-21213C538521}" presName="connTx" presStyleLbl="parChTrans1D2" presStyleIdx="0" presStyleCnt="3"/>
      <dgm:spPr/>
    </dgm:pt>
    <dgm:pt modelId="{7FB3B0EA-EC63-45DB-9634-036856EF1E52}" type="pres">
      <dgm:prSet presAssocID="{3E26EF17-2ECF-4F0C-9993-AC45CCB6E04F}" presName="root2" presStyleCnt="0"/>
      <dgm:spPr/>
    </dgm:pt>
    <dgm:pt modelId="{4C76F5CE-2421-495B-AE3F-7B77F66FF1D5}" type="pres">
      <dgm:prSet presAssocID="{3E26EF17-2ECF-4F0C-9993-AC45CCB6E04F}" presName="LevelTwoTextNode" presStyleLbl="node2" presStyleIdx="0" presStyleCnt="3">
        <dgm:presLayoutVars>
          <dgm:chPref val="3"/>
        </dgm:presLayoutVars>
      </dgm:prSet>
      <dgm:spPr/>
    </dgm:pt>
    <dgm:pt modelId="{0E0DF6A4-2919-46BB-B526-17AE25FFC148}" type="pres">
      <dgm:prSet presAssocID="{3E26EF17-2ECF-4F0C-9993-AC45CCB6E04F}" presName="level3hierChild" presStyleCnt="0"/>
      <dgm:spPr/>
    </dgm:pt>
    <dgm:pt modelId="{D256AB2D-0125-4D93-AD22-7E184C4FD211}" type="pres">
      <dgm:prSet presAssocID="{B6F59580-6E5A-4120-8161-872F26F78766}" presName="conn2-1" presStyleLbl="parChTrans1D2" presStyleIdx="1" presStyleCnt="3"/>
      <dgm:spPr/>
    </dgm:pt>
    <dgm:pt modelId="{E9FAEA56-E1D6-40B1-9815-6C1668DA857E}" type="pres">
      <dgm:prSet presAssocID="{B6F59580-6E5A-4120-8161-872F26F78766}" presName="connTx" presStyleLbl="parChTrans1D2" presStyleIdx="1" presStyleCnt="3"/>
      <dgm:spPr/>
    </dgm:pt>
    <dgm:pt modelId="{3C0AC044-04E5-47AA-A3E1-63DDD4FCD7AC}" type="pres">
      <dgm:prSet presAssocID="{0248DE47-BE72-432D-9138-D52475042027}" presName="root2" presStyleCnt="0"/>
      <dgm:spPr/>
    </dgm:pt>
    <dgm:pt modelId="{F63B8937-EBC8-49C7-A1CD-EE4C546A43B5}" type="pres">
      <dgm:prSet presAssocID="{0248DE47-BE72-432D-9138-D52475042027}" presName="LevelTwoTextNode" presStyleLbl="node2" presStyleIdx="1" presStyleCnt="3">
        <dgm:presLayoutVars>
          <dgm:chPref val="3"/>
        </dgm:presLayoutVars>
      </dgm:prSet>
      <dgm:spPr/>
    </dgm:pt>
    <dgm:pt modelId="{6E67ADFA-7C41-4556-9A83-3F03D3710639}" type="pres">
      <dgm:prSet presAssocID="{0248DE47-BE72-432D-9138-D52475042027}" presName="level3hierChild" presStyleCnt="0"/>
      <dgm:spPr/>
    </dgm:pt>
    <dgm:pt modelId="{CD261F3B-6F8C-4161-BD8D-1B53F0304BD6}" type="pres">
      <dgm:prSet presAssocID="{A303E282-E49D-4CAC-9CE5-931CF4881D6D}" presName="conn2-1" presStyleLbl="parChTrans1D2" presStyleIdx="2" presStyleCnt="3"/>
      <dgm:spPr/>
    </dgm:pt>
    <dgm:pt modelId="{E3305E28-AE2D-45C7-B68E-D7EE8D36CAE2}" type="pres">
      <dgm:prSet presAssocID="{A303E282-E49D-4CAC-9CE5-931CF4881D6D}" presName="connTx" presStyleLbl="parChTrans1D2" presStyleIdx="2" presStyleCnt="3"/>
      <dgm:spPr/>
    </dgm:pt>
    <dgm:pt modelId="{57F35FB4-5A09-494F-8A20-C9D28ADDEC03}" type="pres">
      <dgm:prSet presAssocID="{82C1C4CD-F5E4-4CD5-820B-51A250E09DFE}" presName="root2" presStyleCnt="0"/>
      <dgm:spPr/>
    </dgm:pt>
    <dgm:pt modelId="{7239C7AD-8E35-4BB5-B1C1-FDAD9F5FDE60}" type="pres">
      <dgm:prSet presAssocID="{82C1C4CD-F5E4-4CD5-820B-51A250E09DFE}" presName="LevelTwoTextNode" presStyleLbl="node2" presStyleIdx="2" presStyleCnt="3">
        <dgm:presLayoutVars>
          <dgm:chPref val="3"/>
        </dgm:presLayoutVars>
      </dgm:prSet>
      <dgm:spPr/>
    </dgm:pt>
    <dgm:pt modelId="{CA31F681-3212-4680-8AED-9B53A76DE1E7}" type="pres">
      <dgm:prSet presAssocID="{82C1C4CD-F5E4-4CD5-820B-51A250E09DFE}" presName="level3hierChild" presStyleCnt="0"/>
      <dgm:spPr/>
    </dgm:pt>
  </dgm:ptLst>
  <dgm:cxnLst>
    <dgm:cxn modelId="{2846971B-3D8D-4579-896F-EE634132A773}" type="presOf" srcId="{0248DE47-BE72-432D-9138-D52475042027}" destId="{F63B8937-EBC8-49C7-A1CD-EE4C546A43B5}" srcOrd="0" destOrd="0" presId="urn:microsoft.com/office/officeart/2005/8/layout/hierarchy2"/>
    <dgm:cxn modelId="{7D641F2C-AFFA-48BA-8DEF-C79F380D60F5}" type="presOf" srcId="{723B5E5F-4E88-44B7-BE26-48576DF5463F}" destId="{09797C87-0EAA-4E44-8228-B05650EA4DBD}" srcOrd="0" destOrd="0" presId="urn:microsoft.com/office/officeart/2005/8/layout/hierarchy2"/>
    <dgm:cxn modelId="{F6F2B464-1AB4-4AE4-8E1A-D3355913158C}" type="presOf" srcId="{42BFCC6E-2BAA-4897-837C-21213C538521}" destId="{24880538-4178-4027-BD96-529DB06DCD66}" srcOrd="0" destOrd="0" presId="urn:microsoft.com/office/officeart/2005/8/layout/hierarchy2"/>
    <dgm:cxn modelId="{AA65BF70-D5AA-4032-8DB6-BEE64B587E29}" type="presOf" srcId="{3E26EF17-2ECF-4F0C-9993-AC45CCB6E04F}" destId="{4C76F5CE-2421-495B-AE3F-7B77F66FF1D5}" srcOrd="0" destOrd="0" presId="urn:microsoft.com/office/officeart/2005/8/layout/hierarchy2"/>
    <dgm:cxn modelId="{D4FB0053-E2D9-4319-8557-A8A84789EB80}" type="presOf" srcId="{82C1C4CD-F5E4-4CD5-820B-51A250E09DFE}" destId="{7239C7AD-8E35-4BB5-B1C1-FDAD9F5FDE60}" srcOrd="0" destOrd="0" presId="urn:microsoft.com/office/officeart/2005/8/layout/hierarchy2"/>
    <dgm:cxn modelId="{41E6167D-F4E4-4F5D-A9F2-DD1BE0984E5A}" type="presOf" srcId="{B6F59580-6E5A-4120-8161-872F26F78766}" destId="{D256AB2D-0125-4D93-AD22-7E184C4FD211}" srcOrd="0" destOrd="0" presId="urn:microsoft.com/office/officeart/2005/8/layout/hierarchy2"/>
    <dgm:cxn modelId="{C8F9E47D-05FC-4096-81EF-3412E3C692FB}" srcId="{FAD24FA4-BD95-49EC-B9B8-0D48EF03D999}" destId="{3E26EF17-2ECF-4F0C-9993-AC45CCB6E04F}" srcOrd="0" destOrd="0" parTransId="{42BFCC6E-2BAA-4897-837C-21213C538521}" sibTransId="{D684A3E7-B646-4A24-8872-7C9E893A6D1D}"/>
    <dgm:cxn modelId="{3C01237E-1C85-4D15-8C50-8983FE4A40C3}" type="presOf" srcId="{FAD24FA4-BD95-49EC-B9B8-0D48EF03D999}" destId="{D429D080-BB6E-414C-A976-AA607974D606}" srcOrd="0" destOrd="0" presId="urn:microsoft.com/office/officeart/2005/8/layout/hierarchy2"/>
    <dgm:cxn modelId="{30C6AA88-3796-49FB-8533-9BB5E7D85E6F}" srcId="{723B5E5F-4E88-44B7-BE26-48576DF5463F}" destId="{FAD24FA4-BD95-49EC-B9B8-0D48EF03D999}" srcOrd="0" destOrd="0" parTransId="{6B2342A2-B5F4-47E5-9146-6EF405C4CD42}" sibTransId="{32B23507-E19E-4DB5-B7E5-CFA65F6D3309}"/>
    <dgm:cxn modelId="{A199A38E-5E2F-49DE-99C3-225C60819683}" type="presOf" srcId="{B6F59580-6E5A-4120-8161-872F26F78766}" destId="{E9FAEA56-E1D6-40B1-9815-6C1668DA857E}" srcOrd="1" destOrd="0" presId="urn:microsoft.com/office/officeart/2005/8/layout/hierarchy2"/>
    <dgm:cxn modelId="{D7FB0997-08F9-4DD8-B1A1-F06EE62A940F}" srcId="{FAD24FA4-BD95-49EC-B9B8-0D48EF03D999}" destId="{0248DE47-BE72-432D-9138-D52475042027}" srcOrd="1" destOrd="0" parTransId="{B6F59580-6E5A-4120-8161-872F26F78766}" sibTransId="{EFFA5E34-47B0-498E-A558-A0A00F2018E4}"/>
    <dgm:cxn modelId="{D8BFABB6-CC97-4EAA-8562-B589A1ADCD89}" type="presOf" srcId="{A303E282-E49D-4CAC-9CE5-931CF4881D6D}" destId="{E3305E28-AE2D-45C7-B68E-D7EE8D36CAE2}" srcOrd="1" destOrd="0" presId="urn:microsoft.com/office/officeart/2005/8/layout/hierarchy2"/>
    <dgm:cxn modelId="{3AC95FCC-C9A5-45F6-A417-1F190568061F}" type="presOf" srcId="{42BFCC6E-2BAA-4897-837C-21213C538521}" destId="{F2B07CC9-6555-4F63-B7FB-82DD68068A05}" srcOrd="1" destOrd="0" presId="urn:microsoft.com/office/officeart/2005/8/layout/hierarchy2"/>
    <dgm:cxn modelId="{E62055D8-A98D-46FE-A12F-C3B0AC1991A7}" type="presOf" srcId="{A303E282-E49D-4CAC-9CE5-931CF4881D6D}" destId="{CD261F3B-6F8C-4161-BD8D-1B53F0304BD6}" srcOrd="0" destOrd="0" presId="urn:microsoft.com/office/officeart/2005/8/layout/hierarchy2"/>
    <dgm:cxn modelId="{87D0DCE9-AFBF-4867-8047-18583CFF3250}" srcId="{FAD24FA4-BD95-49EC-B9B8-0D48EF03D999}" destId="{82C1C4CD-F5E4-4CD5-820B-51A250E09DFE}" srcOrd="2" destOrd="0" parTransId="{A303E282-E49D-4CAC-9CE5-931CF4881D6D}" sibTransId="{637F701B-F9E3-45D9-B3F1-AE65C25E5B6B}"/>
    <dgm:cxn modelId="{7631395A-14C3-4E5C-8E66-A681520E9D28}" type="presParOf" srcId="{09797C87-0EAA-4E44-8228-B05650EA4DBD}" destId="{65C5ED58-E04C-4581-BB9E-25C1141047B0}" srcOrd="0" destOrd="0" presId="urn:microsoft.com/office/officeart/2005/8/layout/hierarchy2"/>
    <dgm:cxn modelId="{22CC2161-15F7-442D-8888-EC802FAF6D17}" type="presParOf" srcId="{65C5ED58-E04C-4581-BB9E-25C1141047B0}" destId="{D429D080-BB6E-414C-A976-AA607974D606}" srcOrd="0" destOrd="0" presId="urn:microsoft.com/office/officeart/2005/8/layout/hierarchy2"/>
    <dgm:cxn modelId="{C179D60D-44AE-4578-BDB2-D880FCC492B1}" type="presParOf" srcId="{65C5ED58-E04C-4581-BB9E-25C1141047B0}" destId="{02162707-1C15-48E9-AA92-BD9B3B8126CD}" srcOrd="1" destOrd="0" presId="urn:microsoft.com/office/officeart/2005/8/layout/hierarchy2"/>
    <dgm:cxn modelId="{9238B4B0-0F7C-44A6-A4E6-F5C24CBC469D}" type="presParOf" srcId="{02162707-1C15-48E9-AA92-BD9B3B8126CD}" destId="{24880538-4178-4027-BD96-529DB06DCD66}" srcOrd="0" destOrd="0" presId="urn:microsoft.com/office/officeart/2005/8/layout/hierarchy2"/>
    <dgm:cxn modelId="{2EE92743-7239-41D7-96A5-1C4DA1B5B501}" type="presParOf" srcId="{24880538-4178-4027-BD96-529DB06DCD66}" destId="{F2B07CC9-6555-4F63-B7FB-82DD68068A05}" srcOrd="0" destOrd="0" presId="urn:microsoft.com/office/officeart/2005/8/layout/hierarchy2"/>
    <dgm:cxn modelId="{FF2D4674-4A1A-442D-88AC-C7D3B8E9E7E5}" type="presParOf" srcId="{02162707-1C15-48E9-AA92-BD9B3B8126CD}" destId="{7FB3B0EA-EC63-45DB-9634-036856EF1E52}" srcOrd="1" destOrd="0" presId="urn:microsoft.com/office/officeart/2005/8/layout/hierarchy2"/>
    <dgm:cxn modelId="{55393617-8E57-4A70-95F4-B553EE23DF58}" type="presParOf" srcId="{7FB3B0EA-EC63-45DB-9634-036856EF1E52}" destId="{4C76F5CE-2421-495B-AE3F-7B77F66FF1D5}" srcOrd="0" destOrd="0" presId="urn:microsoft.com/office/officeart/2005/8/layout/hierarchy2"/>
    <dgm:cxn modelId="{080EFE89-7C2A-4984-831B-073C109729B1}" type="presParOf" srcId="{7FB3B0EA-EC63-45DB-9634-036856EF1E52}" destId="{0E0DF6A4-2919-46BB-B526-17AE25FFC148}" srcOrd="1" destOrd="0" presId="urn:microsoft.com/office/officeart/2005/8/layout/hierarchy2"/>
    <dgm:cxn modelId="{6C7D46A9-695C-49C6-922E-39BEA7CB8E01}" type="presParOf" srcId="{02162707-1C15-48E9-AA92-BD9B3B8126CD}" destId="{D256AB2D-0125-4D93-AD22-7E184C4FD211}" srcOrd="2" destOrd="0" presId="urn:microsoft.com/office/officeart/2005/8/layout/hierarchy2"/>
    <dgm:cxn modelId="{35D2B4A1-73C0-4188-B467-FBD452F27A4E}" type="presParOf" srcId="{D256AB2D-0125-4D93-AD22-7E184C4FD211}" destId="{E9FAEA56-E1D6-40B1-9815-6C1668DA857E}" srcOrd="0" destOrd="0" presId="urn:microsoft.com/office/officeart/2005/8/layout/hierarchy2"/>
    <dgm:cxn modelId="{EE636098-0BE2-4429-9BF9-AD5DEAA160AE}" type="presParOf" srcId="{02162707-1C15-48E9-AA92-BD9B3B8126CD}" destId="{3C0AC044-04E5-47AA-A3E1-63DDD4FCD7AC}" srcOrd="3" destOrd="0" presId="urn:microsoft.com/office/officeart/2005/8/layout/hierarchy2"/>
    <dgm:cxn modelId="{0986E988-9A57-4D9E-A206-797887226B37}" type="presParOf" srcId="{3C0AC044-04E5-47AA-A3E1-63DDD4FCD7AC}" destId="{F63B8937-EBC8-49C7-A1CD-EE4C546A43B5}" srcOrd="0" destOrd="0" presId="urn:microsoft.com/office/officeart/2005/8/layout/hierarchy2"/>
    <dgm:cxn modelId="{A427C4BF-8C3A-4636-A3AD-8502F26F9D97}" type="presParOf" srcId="{3C0AC044-04E5-47AA-A3E1-63DDD4FCD7AC}" destId="{6E67ADFA-7C41-4556-9A83-3F03D3710639}" srcOrd="1" destOrd="0" presId="urn:microsoft.com/office/officeart/2005/8/layout/hierarchy2"/>
    <dgm:cxn modelId="{BF283867-7D73-4FC5-A8B2-E63C9AEB6A2D}" type="presParOf" srcId="{02162707-1C15-48E9-AA92-BD9B3B8126CD}" destId="{CD261F3B-6F8C-4161-BD8D-1B53F0304BD6}" srcOrd="4" destOrd="0" presId="urn:microsoft.com/office/officeart/2005/8/layout/hierarchy2"/>
    <dgm:cxn modelId="{E2BFF598-3A27-421D-8AEC-2491B264F4EF}" type="presParOf" srcId="{CD261F3B-6F8C-4161-BD8D-1B53F0304BD6}" destId="{E3305E28-AE2D-45C7-B68E-D7EE8D36CAE2}" srcOrd="0" destOrd="0" presId="urn:microsoft.com/office/officeart/2005/8/layout/hierarchy2"/>
    <dgm:cxn modelId="{BF145F01-B7D3-4700-818E-396D81F0E911}" type="presParOf" srcId="{02162707-1C15-48E9-AA92-BD9B3B8126CD}" destId="{57F35FB4-5A09-494F-8A20-C9D28ADDEC03}" srcOrd="5" destOrd="0" presId="urn:microsoft.com/office/officeart/2005/8/layout/hierarchy2"/>
    <dgm:cxn modelId="{0E360816-0157-4B31-B852-D63810BAAEB9}" type="presParOf" srcId="{57F35FB4-5A09-494F-8A20-C9D28ADDEC03}" destId="{7239C7AD-8E35-4BB5-B1C1-FDAD9F5FDE60}" srcOrd="0" destOrd="0" presId="urn:microsoft.com/office/officeart/2005/8/layout/hierarchy2"/>
    <dgm:cxn modelId="{83B530D8-0950-431F-9835-D71AE232349B}" type="presParOf" srcId="{57F35FB4-5A09-494F-8A20-C9D28ADDEC03}" destId="{CA31F681-3212-4680-8AED-9B53A76DE1E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3B5E5F-4E88-44B7-BE26-48576DF5463F}" type="doc">
      <dgm:prSet loTypeId="urn:microsoft.com/office/officeart/2005/8/layout/hierarchy2" loCatId="hierarchy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pl-PL"/>
        </a:p>
      </dgm:t>
    </dgm:pt>
    <dgm:pt modelId="{FAD24FA4-BD95-49EC-B9B8-0D48EF03D999}">
      <dgm:prSet phldrT="[Tekst]"/>
      <dgm:spPr/>
      <dgm:t>
        <a:bodyPr/>
        <a:lstStyle/>
        <a:p>
          <a:r>
            <a:rPr lang="pl-PL" b="1" dirty="0"/>
            <a:t>SZCZEBLE PLANOWANIA PRZESTRZENNEGO W POLSCE</a:t>
          </a:r>
        </a:p>
      </dgm:t>
    </dgm:pt>
    <dgm:pt modelId="{6B2342A2-B5F4-47E5-9146-6EF405C4CD42}" type="parTrans" cxnId="{30C6AA88-3796-49FB-8533-9BB5E7D85E6F}">
      <dgm:prSet/>
      <dgm:spPr/>
      <dgm:t>
        <a:bodyPr/>
        <a:lstStyle/>
        <a:p>
          <a:endParaRPr lang="pl-PL"/>
        </a:p>
      </dgm:t>
    </dgm:pt>
    <dgm:pt modelId="{32B23507-E19E-4DB5-B7E5-CFA65F6D3309}" type="sibTrans" cxnId="{30C6AA88-3796-49FB-8533-9BB5E7D85E6F}">
      <dgm:prSet/>
      <dgm:spPr/>
      <dgm:t>
        <a:bodyPr/>
        <a:lstStyle/>
        <a:p>
          <a:endParaRPr lang="pl-PL"/>
        </a:p>
      </dgm:t>
    </dgm:pt>
    <dgm:pt modelId="{3E26EF17-2ECF-4F0C-9993-AC45CCB6E04F}">
      <dgm:prSet phldrT="[Tekst]"/>
      <dgm:spPr/>
      <dgm:t>
        <a:bodyPr/>
        <a:lstStyle/>
        <a:p>
          <a:r>
            <a:rPr lang="pl-PL" dirty="0"/>
            <a:t>PAŃSTWOWY</a:t>
          </a:r>
        </a:p>
      </dgm:t>
    </dgm:pt>
    <dgm:pt modelId="{42BFCC6E-2BAA-4897-837C-21213C538521}" type="parTrans" cxnId="{C8F9E47D-05FC-4096-81EF-3412E3C692FB}">
      <dgm:prSet/>
      <dgm:spPr/>
      <dgm:t>
        <a:bodyPr/>
        <a:lstStyle/>
        <a:p>
          <a:endParaRPr lang="pl-PL"/>
        </a:p>
      </dgm:t>
    </dgm:pt>
    <dgm:pt modelId="{D684A3E7-B646-4A24-8872-7C9E893A6D1D}" type="sibTrans" cxnId="{C8F9E47D-05FC-4096-81EF-3412E3C692FB}">
      <dgm:prSet/>
      <dgm:spPr/>
      <dgm:t>
        <a:bodyPr/>
        <a:lstStyle/>
        <a:p>
          <a:endParaRPr lang="pl-PL"/>
        </a:p>
      </dgm:t>
    </dgm:pt>
    <dgm:pt modelId="{0248DE47-BE72-432D-9138-D52475042027}">
      <dgm:prSet phldrT="[Tekst]"/>
      <dgm:spPr/>
      <dgm:t>
        <a:bodyPr/>
        <a:lstStyle/>
        <a:p>
          <a:r>
            <a:rPr lang="pl-PL" dirty="0"/>
            <a:t>REGIONALNY</a:t>
          </a:r>
        </a:p>
      </dgm:t>
    </dgm:pt>
    <dgm:pt modelId="{B6F59580-6E5A-4120-8161-872F26F78766}" type="parTrans" cxnId="{D7FB0997-08F9-4DD8-B1A1-F06EE62A940F}">
      <dgm:prSet/>
      <dgm:spPr/>
      <dgm:t>
        <a:bodyPr/>
        <a:lstStyle/>
        <a:p>
          <a:endParaRPr lang="pl-PL"/>
        </a:p>
      </dgm:t>
    </dgm:pt>
    <dgm:pt modelId="{EFFA5E34-47B0-498E-A558-A0A00F2018E4}" type="sibTrans" cxnId="{D7FB0997-08F9-4DD8-B1A1-F06EE62A940F}">
      <dgm:prSet/>
      <dgm:spPr/>
      <dgm:t>
        <a:bodyPr/>
        <a:lstStyle/>
        <a:p>
          <a:endParaRPr lang="pl-PL"/>
        </a:p>
      </dgm:t>
    </dgm:pt>
    <dgm:pt modelId="{82C1C4CD-F5E4-4CD5-820B-51A250E09DFE}">
      <dgm:prSet/>
      <dgm:spPr/>
      <dgm:t>
        <a:bodyPr/>
        <a:lstStyle/>
        <a:p>
          <a:r>
            <a:rPr lang="pl-PL" dirty="0"/>
            <a:t>LOKALNY</a:t>
          </a:r>
        </a:p>
      </dgm:t>
    </dgm:pt>
    <dgm:pt modelId="{A303E282-E49D-4CAC-9CE5-931CF4881D6D}" type="parTrans" cxnId="{87D0DCE9-AFBF-4867-8047-18583CFF3250}">
      <dgm:prSet/>
      <dgm:spPr/>
      <dgm:t>
        <a:bodyPr/>
        <a:lstStyle/>
        <a:p>
          <a:endParaRPr lang="pl-PL"/>
        </a:p>
      </dgm:t>
    </dgm:pt>
    <dgm:pt modelId="{637F701B-F9E3-45D9-B3F1-AE65C25E5B6B}" type="sibTrans" cxnId="{87D0DCE9-AFBF-4867-8047-18583CFF3250}">
      <dgm:prSet/>
      <dgm:spPr/>
      <dgm:t>
        <a:bodyPr/>
        <a:lstStyle/>
        <a:p>
          <a:endParaRPr lang="pl-PL"/>
        </a:p>
      </dgm:t>
    </dgm:pt>
    <dgm:pt modelId="{CFBEDD14-EF6D-4129-9DFC-6E2388818F7D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KONCEPCJA ROZWOJU KRAJU 2050</a:t>
          </a:r>
        </a:p>
      </dgm:t>
    </dgm:pt>
    <dgm:pt modelId="{870A5217-DC8F-43F6-B73E-982132098201}" type="parTrans" cxnId="{895A4AA3-77F4-4BDF-8B88-368EA4381EFF}">
      <dgm:prSet/>
      <dgm:spPr/>
      <dgm:t>
        <a:bodyPr/>
        <a:lstStyle/>
        <a:p>
          <a:endParaRPr lang="pl-PL"/>
        </a:p>
      </dgm:t>
    </dgm:pt>
    <dgm:pt modelId="{F47497B7-FF7C-4A7A-9F85-B9A418B0A225}" type="sibTrans" cxnId="{895A4AA3-77F4-4BDF-8B88-368EA4381EFF}">
      <dgm:prSet/>
      <dgm:spPr/>
      <dgm:t>
        <a:bodyPr/>
        <a:lstStyle/>
        <a:p>
          <a:endParaRPr lang="pl-PL"/>
        </a:p>
      </dgm:t>
    </dgm:pt>
    <dgm:pt modelId="{5126FDB8-EB89-4B83-9FE5-A9FC0EE3F469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PLAN ZAGOSPODAROWANIA PRZESTRZENNEGO WOJEWÓDZTWA</a:t>
          </a:r>
        </a:p>
      </dgm:t>
    </dgm:pt>
    <dgm:pt modelId="{0E9CBC54-7BCA-4B86-9D0F-12DABE9D22D0}" type="parTrans" cxnId="{78C42957-1DEF-485B-A8BF-BD9B32A9180D}">
      <dgm:prSet/>
      <dgm:spPr/>
      <dgm:t>
        <a:bodyPr/>
        <a:lstStyle/>
        <a:p>
          <a:endParaRPr lang="pl-PL"/>
        </a:p>
      </dgm:t>
    </dgm:pt>
    <dgm:pt modelId="{12D84725-7860-464F-A794-A001D2EE539C}" type="sibTrans" cxnId="{78C42957-1DEF-485B-A8BF-BD9B32A9180D}">
      <dgm:prSet/>
      <dgm:spPr/>
      <dgm:t>
        <a:bodyPr/>
        <a:lstStyle/>
        <a:p>
          <a:endParaRPr lang="pl-PL"/>
        </a:p>
      </dgm:t>
    </dgm:pt>
    <dgm:pt modelId="{D5A84B2D-EAEE-4044-A456-28992E195C9F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PLAN OGÓLNY GMINY</a:t>
          </a:r>
        </a:p>
      </dgm:t>
    </dgm:pt>
    <dgm:pt modelId="{C70B11F3-36C8-4E10-B9DB-2B63F118FBB4}" type="parTrans" cxnId="{BAB16814-BD9D-4C00-93E0-6059BAA770F9}">
      <dgm:prSet/>
      <dgm:spPr/>
      <dgm:t>
        <a:bodyPr/>
        <a:lstStyle/>
        <a:p>
          <a:endParaRPr lang="pl-PL"/>
        </a:p>
      </dgm:t>
    </dgm:pt>
    <dgm:pt modelId="{4B59FC37-C976-4D0A-8466-E9DEBF40D0B8}" type="sibTrans" cxnId="{BAB16814-BD9D-4C00-93E0-6059BAA770F9}">
      <dgm:prSet/>
      <dgm:spPr/>
      <dgm:t>
        <a:bodyPr/>
        <a:lstStyle/>
        <a:p>
          <a:endParaRPr lang="pl-PL"/>
        </a:p>
      </dgm:t>
    </dgm:pt>
    <dgm:pt modelId="{09797C87-0EAA-4E44-8228-B05650EA4DBD}" type="pres">
      <dgm:prSet presAssocID="{723B5E5F-4E88-44B7-BE26-48576DF5463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C5ED58-E04C-4581-BB9E-25C1141047B0}" type="pres">
      <dgm:prSet presAssocID="{FAD24FA4-BD95-49EC-B9B8-0D48EF03D999}" presName="root1" presStyleCnt="0"/>
      <dgm:spPr/>
    </dgm:pt>
    <dgm:pt modelId="{D429D080-BB6E-414C-A976-AA607974D606}" type="pres">
      <dgm:prSet presAssocID="{FAD24FA4-BD95-49EC-B9B8-0D48EF03D999}" presName="LevelOneTextNode" presStyleLbl="node0" presStyleIdx="0" presStyleCnt="1" custScaleX="82666">
        <dgm:presLayoutVars>
          <dgm:chPref val="3"/>
        </dgm:presLayoutVars>
      </dgm:prSet>
      <dgm:spPr/>
    </dgm:pt>
    <dgm:pt modelId="{02162707-1C15-48E9-AA92-BD9B3B8126CD}" type="pres">
      <dgm:prSet presAssocID="{FAD24FA4-BD95-49EC-B9B8-0D48EF03D999}" presName="level2hierChild" presStyleCnt="0"/>
      <dgm:spPr/>
    </dgm:pt>
    <dgm:pt modelId="{24880538-4178-4027-BD96-529DB06DCD66}" type="pres">
      <dgm:prSet presAssocID="{42BFCC6E-2BAA-4897-837C-21213C538521}" presName="conn2-1" presStyleLbl="parChTrans1D2" presStyleIdx="0" presStyleCnt="3"/>
      <dgm:spPr/>
    </dgm:pt>
    <dgm:pt modelId="{F2B07CC9-6555-4F63-B7FB-82DD68068A05}" type="pres">
      <dgm:prSet presAssocID="{42BFCC6E-2BAA-4897-837C-21213C538521}" presName="connTx" presStyleLbl="parChTrans1D2" presStyleIdx="0" presStyleCnt="3"/>
      <dgm:spPr/>
    </dgm:pt>
    <dgm:pt modelId="{7FB3B0EA-EC63-45DB-9634-036856EF1E52}" type="pres">
      <dgm:prSet presAssocID="{3E26EF17-2ECF-4F0C-9993-AC45CCB6E04F}" presName="root2" presStyleCnt="0"/>
      <dgm:spPr/>
    </dgm:pt>
    <dgm:pt modelId="{4C76F5CE-2421-495B-AE3F-7B77F66FF1D5}" type="pres">
      <dgm:prSet presAssocID="{3E26EF17-2ECF-4F0C-9993-AC45CCB6E04F}" presName="LevelTwoTextNode" presStyleLbl="node2" presStyleIdx="0" presStyleCnt="3">
        <dgm:presLayoutVars>
          <dgm:chPref val="3"/>
        </dgm:presLayoutVars>
      </dgm:prSet>
      <dgm:spPr/>
    </dgm:pt>
    <dgm:pt modelId="{0E0DF6A4-2919-46BB-B526-17AE25FFC148}" type="pres">
      <dgm:prSet presAssocID="{3E26EF17-2ECF-4F0C-9993-AC45CCB6E04F}" presName="level3hierChild" presStyleCnt="0"/>
      <dgm:spPr/>
    </dgm:pt>
    <dgm:pt modelId="{98E086C8-9877-4B0E-9369-2140FAD4DF8A}" type="pres">
      <dgm:prSet presAssocID="{870A5217-DC8F-43F6-B73E-982132098201}" presName="conn2-1" presStyleLbl="parChTrans1D3" presStyleIdx="0" presStyleCnt="3"/>
      <dgm:spPr/>
    </dgm:pt>
    <dgm:pt modelId="{B4112AA2-8AEB-45D6-9B45-727AFC86B413}" type="pres">
      <dgm:prSet presAssocID="{870A5217-DC8F-43F6-B73E-982132098201}" presName="connTx" presStyleLbl="parChTrans1D3" presStyleIdx="0" presStyleCnt="3"/>
      <dgm:spPr/>
    </dgm:pt>
    <dgm:pt modelId="{EEED930A-E556-49F6-A461-2BFCDCD507B1}" type="pres">
      <dgm:prSet presAssocID="{CFBEDD14-EF6D-4129-9DFC-6E2388818F7D}" presName="root2" presStyleCnt="0"/>
      <dgm:spPr/>
    </dgm:pt>
    <dgm:pt modelId="{DBF8030D-C9B3-40B8-A99E-B5C3B7799883}" type="pres">
      <dgm:prSet presAssocID="{CFBEDD14-EF6D-4129-9DFC-6E2388818F7D}" presName="LevelTwoTextNode" presStyleLbl="node3" presStyleIdx="0" presStyleCnt="3">
        <dgm:presLayoutVars>
          <dgm:chPref val="3"/>
        </dgm:presLayoutVars>
      </dgm:prSet>
      <dgm:spPr/>
    </dgm:pt>
    <dgm:pt modelId="{992C75F1-C728-49D6-8098-A72A0F9E32ED}" type="pres">
      <dgm:prSet presAssocID="{CFBEDD14-EF6D-4129-9DFC-6E2388818F7D}" presName="level3hierChild" presStyleCnt="0"/>
      <dgm:spPr/>
    </dgm:pt>
    <dgm:pt modelId="{D256AB2D-0125-4D93-AD22-7E184C4FD211}" type="pres">
      <dgm:prSet presAssocID="{B6F59580-6E5A-4120-8161-872F26F78766}" presName="conn2-1" presStyleLbl="parChTrans1D2" presStyleIdx="1" presStyleCnt="3"/>
      <dgm:spPr/>
    </dgm:pt>
    <dgm:pt modelId="{E9FAEA56-E1D6-40B1-9815-6C1668DA857E}" type="pres">
      <dgm:prSet presAssocID="{B6F59580-6E5A-4120-8161-872F26F78766}" presName="connTx" presStyleLbl="parChTrans1D2" presStyleIdx="1" presStyleCnt="3"/>
      <dgm:spPr/>
    </dgm:pt>
    <dgm:pt modelId="{3C0AC044-04E5-47AA-A3E1-63DDD4FCD7AC}" type="pres">
      <dgm:prSet presAssocID="{0248DE47-BE72-432D-9138-D52475042027}" presName="root2" presStyleCnt="0"/>
      <dgm:spPr/>
    </dgm:pt>
    <dgm:pt modelId="{F63B8937-EBC8-49C7-A1CD-EE4C546A43B5}" type="pres">
      <dgm:prSet presAssocID="{0248DE47-BE72-432D-9138-D52475042027}" presName="LevelTwoTextNode" presStyleLbl="node2" presStyleIdx="1" presStyleCnt="3">
        <dgm:presLayoutVars>
          <dgm:chPref val="3"/>
        </dgm:presLayoutVars>
      </dgm:prSet>
      <dgm:spPr/>
    </dgm:pt>
    <dgm:pt modelId="{6E67ADFA-7C41-4556-9A83-3F03D3710639}" type="pres">
      <dgm:prSet presAssocID="{0248DE47-BE72-432D-9138-D52475042027}" presName="level3hierChild" presStyleCnt="0"/>
      <dgm:spPr/>
    </dgm:pt>
    <dgm:pt modelId="{15BA40C5-2F17-4C88-AB14-245D9D797F11}" type="pres">
      <dgm:prSet presAssocID="{0E9CBC54-7BCA-4B86-9D0F-12DABE9D22D0}" presName="conn2-1" presStyleLbl="parChTrans1D3" presStyleIdx="1" presStyleCnt="3"/>
      <dgm:spPr/>
    </dgm:pt>
    <dgm:pt modelId="{7214D444-5588-403E-824A-3D55CB839627}" type="pres">
      <dgm:prSet presAssocID="{0E9CBC54-7BCA-4B86-9D0F-12DABE9D22D0}" presName="connTx" presStyleLbl="parChTrans1D3" presStyleIdx="1" presStyleCnt="3"/>
      <dgm:spPr/>
    </dgm:pt>
    <dgm:pt modelId="{601442D5-FC26-4725-908F-5D84AA1A79D1}" type="pres">
      <dgm:prSet presAssocID="{5126FDB8-EB89-4B83-9FE5-A9FC0EE3F469}" presName="root2" presStyleCnt="0"/>
      <dgm:spPr/>
    </dgm:pt>
    <dgm:pt modelId="{7175CC63-040D-48C4-9A6F-A5A4E57026BE}" type="pres">
      <dgm:prSet presAssocID="{5126FDB8-EB89-4B83-9FE5-A9FC0EE3F469}" presName="LevelTwoTextNode" presStyleLbl="node3" presStyleIdx="1" presStyleCnt="3">
        <dgm:presLayoutVars>
          <dgm:chPref val="3"/>
        </dgm:presLayoutVars>
      </dgm:prSet>
      <dgm:spPr/>
    </dgm:pt>
    <dgm:pt modelId="{8E429C1D-7681-42F1-A273-C8B6E89EFA06}" type="pres">
      <dgm:prSet presAssocID="{5126FDB8-EB89-4B83-9FE5-A9FC0EE3F469}" presName="level3hierChild" presStyleCnt="0"/>
      <dgm:spPr/>
    </dgm:pt>
    <dgm:pt modelId="{CD261F3B-6F8C-4161-BD8D-1B53F0304BD6}" type="pres">
      <dgm:prSet presAssocID="{A303E282-E49D-4CAC-9CE5-931CF4881D6D}" presName="conn2-1" presStyleLbl="parChTrans1D2" presStyleIdx="2" presStyleCnt="3"/>
      <dgm:spPr/>
    </dgm:pt>
    <dgm:pt modelId="{E3305E28-AE2D-45C7-B68E-D7EE8D36CAE2}" type="pres">
      <dgm:prSet presAssocID="{A303E282-E49D-4CAC-9CE5-931CF4881D6D}" presName="connTx" presStyleLbl="parChTrans1D2" presStyleIdx="2" presStyleCnt="3"/>
      <dgm:spPr/>
    </dgm:pt>
    <dgm:pt modelId="{57F35FB4-5A09-494F-8A20-C9D28ADDEC03}" type="pres">
      <dgm:prSet presAssocID="{82C1C4CD-F5E4-4CD5-820B-51A250E09DFE}" presName="root2" presStyleCnt="0"/>
      <dgm:spPr/>
    </dgm:pt>
    <dgm:pt modelId="{7239C7AD-8E35-4BB5-B1C1-FDAD9F5FDE60}" type="pres">
      <dgm:prSet presAssocID="{82C1C4CD-F5E4-4CD5-820B-51A250E09DFE}" presName="LevelTwoTextNode" presStyleLbl="node2" presStyleIdx="2" presStyleCnt="3">
        <dgm:presLayoutVars>
          <dgm:chPref val="3"/>
        </dgm:presLayoutVars>
      </dgm:prSet>
      <dgm:spPr/>
    </dgm:pt>
    <dgm:pt modelId="{CA31F681-3212-4680-8AED-9B53A76DE1E7}" type="pres">
      <dgm:prSet presAssocID="{82C1C4CD-F5E4-4CD5-820B-51A250E09DFE}" presName="level3hierChild" presStyleCnt="0"/>
      <dgm:spPr/>
    </dgm:pt>
    <dgm:pt modelId="{93A486E2-7FEC-4289-AD66-3E7FE045E71D}" type="pres">
      <dgm:prSet presAssocID="{C70B11F3-36C8-4E10-B9DB-2B63F118FBB4}" presName="conn2-1" presStyleLbl="parChTrans1D3" presStyleIdx="2" presStyleCnt="3"/>
      <dgm:spPr/>
    </dgm:pt>
    <dgm:pt modelId="{E282D20E-55A6-434A-9B95-175149047FE5}" type="pres">
      <dgm:prSet presAssocID="{C70B11F3-36C8-4E10-B9DB-2B63F118FBB4}" presName="connTx" presStyleLbl="parChTrans1D3" presStyleIdx="2" presStyleCnt="3"/>
      <dgm:spPr/>
    </dgm:pt>
    <dgm:pt modelId="{43ACE513-5789-42AC-9348-F22AE4084157}" type="pres">
      <dgm:prSet presAssocID="{D5A84B2D-EAEE-4044-A456-28992E195C9F}" presName="root2" presStyleCnt="0"/>
      <dgm:spPr/>
    </dgm:pt>
    <dgm:pt modelId="{E808F80F-4BF2-4109-9016-6FE267DF62EE}" type="pres">
      <dgm:prSet presAssocID="{D5A84B2D-EAEE-4044-A456-28992E195C9F}" presName="LevelTwoTextNode" presStyleLbl="node3" presStyleIdx="2" presStyleCnt="3">
        <dgm:presLayoutVars>
          <dgm:chPref val="3"/>
        </dgm:presLayoutVars>
      </dgm:prSet>
      <dgm:spPr/>
    </dgm:pt>
    <dgm:pt modelId="{4E055F6C-B7B6-4BB9-9EA5-D522E71011E4}" type="pres">
      <dgm:prSet presAssocID="{D5A84B2D-EAEE-4044-A456-28992E195C9F}" presName="level3hierChild" presStyleCnt="0"/>
      <dgm:spPr/>
    </dgm:pt>
  </dgm:ptLst>
  <dgm:cxnLst>
    <dgm:cxn modelId="{BAB16814-BD9D-4C00-93E0-6059BAA770F9}" srcId="{82C1C4CD-F5E4-4CD5-820B-51A250E09DFE}" destId="{D5A84B2D-EAEE-4044-A456-28992E195C9F}" srcOrd="0" destOrd="0" parTransId="{C70B11F3-36C8-4E10-B9DB-2B63F118FBB4}" sibTransId="{4B59FC37-C976-4D0A-8466-E9DEBF40D0B8}"/>
    <dgm:cxn modelId="{29BC9D14-0B73-4A22-AD88-5D864F813756}" type="presOf" srcId="{5126FDB8-EB89-4B83-9FE5-A9FC0EE3F469}" destId="{7175CC63-040D-48C4-9A6F-A5A4E57026BE}" srcOrd="0" destOrd="0" presId="urn:microsoft.com/office/officeart/2005/8/layout/hierarchy2"/>
    <dgm:cxn modelId="{2846971B-3D8D-4579-896F-EE634132A773}" type="presOf" srcId="{0248DE47-BE72-432D-9138-D52475042027}" destId="{F63B8937-EBC8-49C7-A1CD-EE4C546A43B5}" srcOrd="0" destOrd="0" presId="urn:microsoft.com/office/officeart/2005/8/layout/hierarchy2"/>
    <dgm:cxn modelId="{7D641F2C-AFFA-48BA-8DEF-C79F380D60F5}" type="presOf" srcId="{723B5E5F-4E88-44B7-BE26-48576DF5463F}" destId="{09797C87-0EAA-4E44-8228-B05650EA4DBD}" srcOrd="0" destOrd="0" presId="urn:microsoft.com/office/officeart/2005/8/layout/hierarchy2"/>
    <dgm:cxn modelId="{7FBC4F60-E573-4953-9D35-E5EF59CA2959}" type="presOf" srcId="{C70B11F3-36C8-4E10-B9DB-2B63F118FBB4}" destId="{93A486E2-7FEC-4289-AD66-3E7FE045E71D}" srcOrd="0" destOrd="0" presId="urn:microsoft.com/office/officeart/2005/8/layout/hierarchy2"/>
    <dgm:cxn modelId="{F6F2B464-1AB4-4AE4-8E1A-D3355913158C}" type="presOf" srcId="{42BFCC6E-2BAA-4897-837C-21213C538521}" destId="{24880538-4178-4027-BD96-529DB06DCD66}" srcOrd="0" destOrd="0" presId="urn:microsoft.com/office/officeart/2005/8/layout/hierarchy2"/>
    <dgm:cxn modelId="{AA65BF70-D5AA-4032-8DB6-BEE64B587E29}" type="presOf" srcId="{3E26EF17-2ECF-4F0C-9993-AC45CCB6E04F}" destId="{4C76F5CE-2421-495B-AE3F-7B77F66FF1D5}" srcOrd="0" destOrd="0" presId="urn:microsoft.com/office/officeart/2005/8/layout/hierarchy2"/>
    <dgm:cxn modelId="{D4FB0053-E2D9-4319-8557-A8A84789EB80}" type="presOf" srcId="{82C1C4CD-F5E4-4CD5-820B-51A250E09DFE}" destId="{7239C7AD-8E35-4BB5-B1C1-FDAD9F5FDE60}" srcOrd="0" destOrd="0" presId="urn:microsoft.com/office/officeart/2005/8/layout/hierarchy2"/>
    <dgm:cxn modelId="{78C42957-1DEF-485B-A8BF-BD9B32A9180D}" srcId="{0248DE47-BE72-432D-9138-D52475042027}" destId="{5126FDB8-EB89-4B83-9FE5-A9FC0EE3F469}" srcOrd="0" destOrd="0" parTransId="{0E9CBC54-7BCA-4B86-9D0F-12DABE9D22D0}" sibTransId="{12D84725-7860-464F-A794-A001D2EE539C}"/>
    <dgm:cxn modelId="{2B79D558-D413-48CC-ADB6-2947693DB635}" type="presOf" srcId="{0E9CBC54-7BCA-4B86-9D0F-12DABE9D22D0}" destId="{7214D444-5588-403E-824A-3D55CB839627}" srcOrd="1" destOrd="0" presId="urn:microsoft.com/office/officeart/2005/8/layout/hierarchy2"/>
    <dgm:cxn modelId="{41E6167D-F4E4-4F5D-A9F2-DD1BE0984E5A}" type="presOf" srcId="{B6F59580-6E5A-4120-8161-872F26F78766}" destId="{D256AB2D-0125-4D93-AD22-7E184C4FD211}" srcOrd="0" destOrd="0" presId="urn:microsoft.com/office/officeart/2005/8/layout/hierarchy2"/>
    <dgm:cxn modelId="{C8F9E47D-05FC-4096-81EF-3412E3C692FB}" srcId="{FAD24FA4-BD95-49EC-B9B8-0D48EF03D999}" destId="{3E26EF17-2ECF-4F0C-9993-AC45CCB6E04F}" srcOrd="0" destOrd="0" parTransId="{42BFCC6E-2BAA-4897-837C-21213C538521}" sibTransId="{D684A3E7-B646-4A24-8872-7C9E893A6D1D}"/>
    <dgm:cxn modelId="{3C01237E-1C85-4D15-8C50-8983FE4A40C3}" type="presOf" srcId="{FAD24FA4-BD95-49EC-B9B8-0D48EF03D999}" destId="{D429D080-BB6E-414C-A976-AA607974D606}" srcOrd="0" destOrd="0" presId="urn:microsoft.com/office/officeart/2005/8/layout/hierarchy2"/>
    <dgm:cxn modelId="{30C6AA88-3796-49FB-8533-9BB5E7D85E6F}" srcId="{723B5E5F-4E88-44B7-BE26-48576DF5463F}" destId="{FAD24FA4-BD95-49EC-B9B8-0D48EF03D999}" srcOrd="0" destOrd="0" parTransId="{6B2342A2-B5F4-47E5-9146-6EF405C4CD42}" sibTransId="{32B23507-E19E-4DB5-B7E5-CFA65F6D3309}"/>
    <dgm:cxn modelId="{A199A38E-5E2F-49DE-99C3-225C60819683}" type="presOf" srcId="{B6F59580-6E5A-4120-8161-872F26F78766}" destId="{E9FAEA56-E1D6-40B1-9815-6C1668DA857E}" srcOrd="1" destOrd="0" presId="urn:microsoft.com/office/officeart/2005/8/layout/hierarchy2"/>
    <dgm:cxn modelId="{D7FB0997-08F9-4DD8-B1A1-F06EE62A940F}" srcId="{FAD24FA4-BD95-49EC-B9B8-0D48EF03D999}" destId="{0248DE47-BE72-432D-9138-D52475042027}" srcOrd="1" destOrd="0" parTransId="{B6F59580-6E5A-4120-8161-872F26F78766}" sibTransId="{EFFA5E34-47B0-498E-A558-A0A00F2018E4}"/>
    <dgm:cxn modelId="{895A4AA3-77F4-4BDF-8B88-368EA4381EFF}" srcId="{3E26EF17-2ECF-4F0C-9993-AC45CCB6E04F}" destId="{CFBEDD14-EF6D-4129-9DFC-6E2388818F7D}" srcOrd="0" destOrd="0" parTransId="{870A5217-DC8F-43F6-B73E-982132098201}" sibTransId="{F47497B7-FF7C-4A7A-9F85-B9A418B0A225}"/>
    <dgm:cxn modelId="{4BBA0DA5-F1B5-408F-85D3-CFC8C1D509F2}" type="presOf" srcId="{D5A84B2D-EAEE-4044-A456-28992E195C9F}" destId="{E808F80F-4BF2-4109-9016-6FE267DF62EE}" srcOrd="0" destOrd="0" presId="urn:microsoft.com/office/officeart/2005/8/layout/hierarchy2"/>
    <dgm:cxn modelId="{C8E2F0AB-10E6-4670-9736-01A027C69C5C}" type="presOf" srcId="{0E9CBC54-7BCA-4B86-9D0F-12DABE9D22D0}" destId="{15BA40C5-2F17-4C88-AB14-245D9D797F11}" srcOrd="0" destOrd="0" presId="urn:microsoft.com/office/officeart/2005/8/layout/hierarchy2"/>
    <dgm:cxn modelId="{D8BFABB6-CC97-4EAA-8562-B589A1ADCD89}" type="presOf" srcId="{A303E282-E49D-4CAC-9CE5-931CF4881D6D}" destId="{E3305E28-AE2D-45C7-B68E-D7EE8D36CAE2}" srcOrd="1" destOrd="0" presId="urn:microsoft.com/office/officeart/2005/8/layout/hierarchy2"/>
    <dgm:cxn modelId="{1108CEC2-5E97-4FC3-B0CC-10DA3BFD4DFC}" type="presOf" srcId="{CFBEDD14-EF6D-4129-9DFC-6E2388818F7D}" destId="{DBF8030D-C9B3-40B8-A99E-B5C3B7799883}" srcOrd="0" destOrd="0" presId="urn:microsoft.com/office/officeart/2005/8/layout/hierarchy2"/>
    <dgm:cxn modelId="{4BF5A1C3-5233-476D-BEBA-8C33921D9F34}" type="presOf" srcId="{870A5217-DC8F-43F6-B73E-982132098201}" destId="{98E086C8-9877-4B0E-9369-2140FAD4DF8A}" srcOrd="0" destOrd="0" presId="urn:microsoft.com/office/officeart/2005/8/layout/hierarchy2"/>
    <dgm:cxn modelId="{3CC740CA-590E-4ED4-8D9E-9421FED6BD75}" type="presOf" srcId="{C70B11F3-36C8-4E10-B9DB-2B63F118FBB4}" destId="{E282D20E-55A6-434A-9B95-175149047FE5}" srcOrd="1" destOrd="0" presId="urn:microsoft.com/office/officeart/2005/8/layout/hierarchy2"/>
    <dgm:cxn modelId="{3AC95FCC-C9A5-45F6-A417-1F190568061F}" type="presOf" srcId="{42BFCC6E-2BAA-4897-837C-21213C538521}" destId="{F2B07CC9-6555-4F63-B7FB-82DD68068A05}" srcOrd="1" destOrd="0" presId="urn:microsoft.com/office/officeart/2005/8/layout/hierarchy2"/>
    <dgm:cxn modelId="{E62055D8-A98D-46FE-A12F-C3B0AC1991A7}" type="presOf" srcId="{A303E282-E49D-4CAC-9CE5-931CF4881D6D}" destId="{CD261F3B-6F8C-4161-BD8D-1B53F0304BD6}" srcOrd="0" destOrd="0" presId="urn:microsoft.com/office/officeart/2005/8/layout/hierarchy2"/>
    <dgm:cxn modelId="{87D0DCE9-AFBF-4867-8047-18583CFF3250}" srcId="{FAD24FA4-BD95-49EC-B9B8-0D48EF03D999}" destId="{82C1C4CD-F5E4-4CD5-820B-51A250E09DFE}" srcOrd="2" destOrd="0" parTransId="{A303E282-E49D-4CAC-9CE5-931CF4881D6D}" sibTransId="{637F701B-F9E3-45D9-B3F1-AE65C25E5B6B}"/>
    <dgm:cxn modelId="{03F669EE-CB98-450E-ACC0-75F2CD1E31E1}" type="presOf" srcId="{870A5217-DC8F-43F6-B73E-982132098201}" destId="{B4112AA2-8AEB-45D6-9B45-727AFC86B413}" srcOrd="1" destOrd="0" presId="urn:microsoft.com/office/officeart/2005/8/layout/hierarchy2"/>
    <dgm:cxn modelId="{7631395A-14C3-4E5C-8E66-A681520E9D28}" type="presParOf" srcId="{09797C87-0EAA-4E44-8228-B05650EA4DBD}" destId="{65C5ED58-E04C-4581-BB9E-25C1141047B0}" srcOrd="0" destOrd="0" presId="urn:microsoft.com/office/officeart/2005/8/layout/hierarchy2"/>
    <dgm:cxn modelId="{22CC2161-15F7-442D-8888-EC802FAF6D17}" type="presParOf" srcId="{65C5ED58-E04C-4581-BB9E-25C1141047B0}" destId="{D429D080-BB6E-414C-A976-AA607974D606}" srcOrd="0" destOrd="0" presId="urn:microsoft.com/office/officeart/2005/8/layout/hierarchy2"/>
    <dgm:cxn modelId="{C179D60D-44AE-4578-BDB2-D880FCC492B1}" type="presParOf" srcId="{65C5ED58-E04C-4581-BB9E-25C1141047B0}" destId="{02162707-1C15-48E9-AA92-BD9B3B8126CD}" srcOrd="1" destOrd="0" presId="urn:microsoft.com/office/officeart/2005/8/layout/hierarchy2"/>
    <dgm:cxn modelId="{9238B4B0-0F7C-44A6-A4E6-F5C24CBC469D}" type="presParOf" srcId="{02162707-1C15-48E9-AA92-BD9B3B8126CD}" destId="{24880538-4178-4027-BD96-529DB06DCD66}" srcOrd="0" destOrd="0" presId="urn:microsoft.com/office/officeart/2005/8/layout/hierarchy2"/>
    <dgm:cxn modelId="{2EE92743-7239-41D7-96A5-1C4DA1B5B501}" type="presParOf" srcId="{24880538-4178-4027-BD96-529DB06DCD66}" destId="{F2B07CC9-6555-4F63-B7FB-82DD68068A05}" srcOrd="0" destOrd="0" presId="urn:microsoft.com/office/officeart/2005/8/layout/hierarchy2"/>
    <dgm:cxn modelId="{FF2D4674-4A1A-442D-88AC-C7D3B8E9E7E5}" type="presParOf" srcId="{02162707-1C15-48E9-AA92-BD9B3B8126CD}" destId="{7FB3B0EA-EC63-45DB-9634-036856EF1E52}" srcOrd="1" destOrd="0" presId="urn:microsoft.com/office/officeart/2005/8/layout/hierarchy2"/>
    <dgm:cxn modelId="{55393617-8E57-4A70-95F4-B553EE23DF58}" type="presParOf" srcId="{7FB3B0EA-EC63-45DB-9634-036856EF1E52}" destId="{4C76F5CE-2421-495B-AE3F-7B77F66FF1D5}" srcOrd="0" destOrd="0" presId="urn:microsoft.com/office/officeart/2005/8/layout/hierarchy2"/>
    <dgm:cxn modelId="{080EFE89-7C2A-4984-831B-073C109729B1}" type="presParOf" srcId="{7FB3B0EA-EC63-45DB-9634-036856EF1E52}" destId="{0E0DF6A4-2919-46BB-B526-17AE25FFC148}" srcOrd="1" destOrd="0" presId="urn:microsoft.com/office/officeart/2005/8/layout/hierarchy2"/>
    <dgm:cxn modelId="{4750D004-FF0C-45DA-B485-9466B36ED43D}" type="presParOf" srcId="{0E0DF6A4-2919-46BB-B526-17AE25FFC148}" destId="{98E086C8-9877-4B0E-9369-2140FAD4DF8A}" srcOrd="0" destOrd="0" presId="urn:microsoft.com/office/officeart/2005/8/layout/hierarchy2"/>
    <dgm:cxn modelId="{48B83DF6-54D2-4D5D-8935-61E65A14AA1F}" type="presParOf" srcId="{98E086C8-9877-4B0E-9369-2140FAD4DF8A}" destId="{B4112AA2-8AEB-45D6-9B45-727AFC86B413}" srcOrd="0" destOrd="0" presId="urn:microsoft.com/office/officeart/2005/8/layout/hierarchy2"/>
    <dgm:cxn modelId="{42C91775-95F4-4A5D-97D5-A9692523658D}" type="presParOf" srcId="{0E0DF6A4-2919-46BB-B526-17AE25FFC148}" destId="{EEED930A-E556-49F6-A461-2BFCDCD507B1}" srcOrd="1" destOrd="0" presId="urn:microsoft.com/office/officeart/2005/8/layout/hierarchy2"/>
    <dgm:cxn modelId="{BD03040E-BDDD-4D85-9E47-A13169890D46}" type="presParOf" srcId="{EEED930A-E556-49F6-A461-2BFCDCD507B1}" destId="{DBF8030D-C9B3-40B8-A99E-B5C3B7799883}" srcOrd="0" destOrd="0" presId="urn:microsoft.com/office/officeart/2005/8/layout/hierarchy2"/>
    <dgm:cxn modelId="{69C8F910-B339-4FE1-9384-DE5F5BA22010}" type="presParOf" srcId="{EEED930A-E556-49F6-A461-2BFCDCD507B1}" destId="{992C75F1-C728-49D6-8098-A72A0F9E32ED}" srcOrd="1" destOrd="0" presId="urn:microsoft.com/office/officeart/2005/8/layout/hierarchy2"/>
    <dgm:cxn modelId="{6C7D46A9-695C-49C6-922E-39BEA7CB8E01}" type="presParOf" srcId="{02162707-1C15-48E9-AA92-BD9B3B8126CD}" destId="{D256AB2D-0125-4D93-AD22-7E184C4FD211}" srcOrd="2" destOrd="0" presId="urn:microsoft.com/office/officeart/2005/8/layout/hierarchy2"/>
    <dgm:cxn modelId="{35D2B4A1-73C0-4188-B467-FBD452F27A4E}" type="presParOf" srcId="{D256AB2D-0125-4D93-AD22-7E184C4FD211}" destId="{E9FAEA56-E1D6-40B1-9815-6C1668DA857E}" srcOrd="0" destOrd="0" presId="urn:microsoft.com/office/officeart/2005/8/layout/hierarchy2"/>
    <dgm:cxn modelId="{EE636098-0BE2-4429-9BF9-AD5DEAA160AE}" type="presParOf" srcId="{02162707-1C15-48E9-AA92-BD9B3B8126CD}" destId="{3C0AC044-04E5-47AA-A3E1-63DDD4FCD7AC}" srcOrd="3" destOrd="0" presId="urn:microsoft.com/office/officeart/2005/8/layout/hierarchy2"/>
    <dgm:cxn modelId="{0986E988-9A57-4D9E-A206-797887226B37}" type="presParOf" srcId="{3C0AC044-04E5-47AA-A3E1-63DDD4FCD7AC}" destId="{F63B8937-EBC8-49C7-A1CD-EE4C546A43B5}" srcOrd="0" destOrd="0" presId="urn:microsoft.com/office/officeart/2005/8/layout/hierarchy2"/>
    <dgm:cxn modelId="{A427C4BF-8C3A-4636-A3AD-8502F26F9D97}" type="presParOf" srcId="{3C0AC044-04E5-47AA-A3E1-63DDD4FCD7AC}" destId="{6E67ADFA-7C41-4556-9A83-3F03D3710639}" srcOrd="1" destOrd="0" presId="urn:microsoft.com/office/officeart/2005/8/layout/hierarchy2"/>
    <dgm:cxn modelId="{D353B24F-89CC-4CBF-9543-C2806FE2E74B}" type="presParOf" srcId="{6E67ADFA-7C41-4556-9A83-3F03D3710639}" destId="{15BA40C5-2F17-4C88-AB14-245D9D797F11}" srcOrd="0" destOrd="0" presId="urn:microsoft.com/office/officeart/2005/8/layout/hierarchy2"/>
    <dgm:cxn modelId="{89C736FF-414A-403A-B82F-1D95CB65F542}" type="presParOf" srcId="{15BA40C5-2F17-4C88-AB14-245D9D797F11}" destId="{7214D444-5588-403E-824A-3D55CB839627}" srcOrd="0" destOrd="0" presId="urn:microsoft.com/office/officeart/2005/8/layout/hierarchy2"/>
    <dgm:cxn modelId="{C5743390-95CA-482B-B2C7-DEDCD848075A}" type="presParOf" srcId="{6E67ADFA-7C41-4556-9A83-3F03D3710639}" destId="{601442D5-FC26-4725-908F-5D84AA1A79D1}" srcOrd="1" destOrd="0" presId="urn:microsoft.com/office/officeart/2005/8/layout/hierarchy2"/>
    <dgm:cxn modelId="{7DD826C9-D207-4506-8EDE-DAA8819A9F74}" type="presParOf" srcId="{601442D5-FC26-4725-908F-5D84AA1A79D1}" destId="{7175CC63-040D-48C4-9A6F-A5A4E57026BE}" srcOrd="0" destOrd="0" presId="urn:microsoft.com/office/officeart/2005/8/layout/hierarchy2"/>
    <dgm:cxn modelId="{0C31E779-3D27-4616-8395-C15E2D25F560}" type="presParOf" srcId="{601442D5-FC26-4725-908F-5D84AA1A79D1}" destId="{8E429C1D-7681-42F1-A273-C8B6E89EFA06}" srcOrd="1" destOrd="0" presId="urn:microsoft.com/office/officeart/2005/8/layout/hierarchy2"/>
    <dgm:cxn modelId="{BF283867-7D73-4FC5-A8B2-E63C9AEB6A2D}" type="presParOf" srcId="{02162707-1C15-48E9-AA92-BD9B3B8126CD}" destId="{CD261F3B-6F8C-4161-BD8D-1B53F0304BD6}" srcOrd="4" destOrd="0" presId="urn:microsoft.com/office/officeart/2005/8/layout/hierarchy2"/>
    <dgm:cxn modelId="{E2BFF598-3A27-421D-8AEC-2491B264F4EF}" type="presParOf" srcId="{CD261F3B-6F8C-4161-BD8D-1B53F0304BD6}" destId="{E3305E28-AE2D-45C7-B68E-D7EE8D36CAE2}" srcOrd="0" destOrd="0" presId="urn:microsoft.com/office/officeart/2005/8/layout/hierarchy2"/>
    <dgm:cxn modelId="{BF145F01-B7D3-4700-818E-396D81F0E911}" type="presParOf" srcId="{02162707-1C15-48E9-AA92-BD9B3B8126CD}" destId="{57F35FB4-5A09-494F-8A20-C9D28ADDEC03}" srcOrd="5" destOrd="0" presId="urn:microsoft.com/office/officeart/2005/8/layout/hierarchy2"/>
    <dgm:cxn modelId="{0E360816-0157-4B31-B852-D63810BAAEB9}" type="presParOf" srcId="{57F35FB4-5A09-494F-8A20-C9D28ADDEC03}" destId="{7239C7AD-8E35-4BB5-B1C1-FDAD9F5FDE60}" srcOrd="0" destOrd="0" presId="urn:microsoft.com/office/officeart/2005/8/layout/hierarchy2"/>
    <dgm:cxn modelId="{83B530D8-0950-431F-9835-D71AE232349B}" type="presParOf" srcId="{57F35FB4-5A09-494F-8A20-C9D28ADDEC03}" destId="{CA31F681-3212-4680-8AED-9B53A76DE1E7}" srcOrd="1" destOrd="0" presId="urn:microsoft.com/office/officeart/2005/8/layout/hierarchy2"/>
    <dgm:cxn modelId="{FFEEE3E5-7BAB-434B-84C1-4DB167EDE475}" type="presParOf" srcId="{CA31F681-3212-4680-8AED-9B53A76DE1E7}" destId="{93A486E2-7FEC-4289-AD66-3E7FE045E71D}" srcOrd="0" destOrd="0" presId="urn:microsoft.com/office/officeart/2005/8/layout/hierarchy2"/>
    <dgm:cxn modelId="{31BB7F3F-73D5-43E9-BAFA-22D2C45438AA}" type="presParOf" srcId="{93A486E2-7FEC-4289-AD66-3E7FE045E71D}" destId="{E282D20E-55A6-434A-9B95-175149047FE5}" srcOrd="0" destOrd="0" presId="urn:microsoft.com/office/officeart/2005/8/layout/hierarchy2"/>
    <dgm:cxn modelId="{FB4D0D85-04C5-40EB-BEDC-308FBB363C40}" type="presParOf" srcId="{CA31F681-3212-4680-8AED-9B53A76DE1E7}" destId="{43ACE513-5789-42AC-9348-F22AE4084157}" srcOrd="1" destOrd="0" presId="urn:microsoft.com/office/officeart/2005/8/layout/hierarchy2"/>
    <dgm:cxn modelId="{45BB6AC8-FD97-40B9-A87B-19B5E08E47BF}" type="presParOf" srcId="{43ACE513-5789-42AC-9348-F22AE4084157}" destId="{E808F80F-4BF2-4109-9016-6FE267DF62EE}" srcOrd="0" destOrd="0" presId="urn:microsoft.com/office/officeart/2005/8/layout/hierarchy2"/>
    <dgm:cxn modelId="{C179331D-BA3E-48D1-8488-506DD4AACE05}" type="presParOf" srcId="{43ACE513-5789-42AC-9348-F22AE4084157}" destId="{4E055F6C-B7B6-4BB9-9EA5-D522E71011E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3B5E5F-4E88-44B7-BE26-48576DF5463F}" type="doc">
      <dgm:prSet loTypeId="urn:microsoft.com/office/officeart/2005/8/layout/hierarchy2" loCatId="hierarchy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pl-PL"/>
        </a:p>
      </dgm:t>
    </dgm:pt>
    <dgm:pt modelId="{FAD24FA4-BD95-49EC-B9B8-0D48EF03D999}">
      <dgm:prSet phldrT="[Tekst]"/>
      <dgm:spPr/>
      <dgm:t>
        <a:bodyPr/>
        <a:lstStyle/>
        <a:p>
          <a:r>
            <a:rPr lang="pl-PL" b="1" dirty="0"/>
            <a:t>SZCZEBLE PLANOWANIA PRZESTRZENNEGO W POLSCE</a:t>
          </a:r>
        </a:p>
      </dgm:t>
    </dgm:pt>
    <dgm:pt modelId="{6B2342A2-B5F4-47E5-9146-6EF405C4CD42}" type="parTrans" cxnId="{30C6AA88-3796-49FB-8533-9BB5E7D85E6F}">
      <dgm:prSet/>
      <dgm:spPr/>
      <dgm:t>
        <a:bodyPr/>
        <a:lstStyle/>
        <a:p>
          <a:endParaRPr lang="pl-PL"/>
        </a:p>
      </dgm:t>
    </dgm:pt>
    <dgm:pt modelId="{32B23507-E19E-4DB5-B7E5-CFA65F6D3309}" type="sibTrans" cxnId="{30C6AA88-3796-49FB-8533-9BB5E7D85E6F}">
      <dgm:prSet/>
      <dgm:spPr/>
      <dgm:t>
        <a:bodyPr/>
        <a:lstStyle/>
        <a:p>
          <a:endParaRPr lang="pl-PL"/>
        </a:p>
      </dgm:t>
    </dgm:pt>
    <dgm:pt modelId="{3E26EF17-2ECF-4F0C-9993-AC45CCB6E04F}">
      <dgm:prSet phldrT="[Tekst]"/>
      <dgm:spPr/>
      <dgm:t>
        <a:bodyPr/>
        <a:lstStyle/>
        <a:p>
          <a:r>
            <a:rPr lang="pl-PL" dirty="0"/>
            <a:t>PAŃSTWOWY</a:t>
          </a:r>
        </a:p>
      </dgm:t>
    </dgm:pt>
    <dgm:pt modelId="{42BFCC6E-2BAA-4897-837C-21213C538521}" type="parTrans" cxnId="{C8F9E47D-05FC-4096-81EF-3412E3C692FB}">
      <dgm:prSet/>
      <dgm:spPr/>
      <dgm:t>
        <a:bodyPr/>
        <a:lstStyle/>
        <a:p>
          <a:endParaRPr lang="pl-PL"/>
        </a:p>
      </dgm:t>
    </dgm:pt>
    <dgm:pt modelId="{D684A3E7-B646-4A24-8872-7C9E893A6D1D}" type="sibTrans" cxnId="{C8F9E47D-05FC-4096-81EF-3412E3C692FB}">
      <dgm:prSet/>
      <dgm:spPr/>
      <dgm:t>
        <a:bodyPr/>
        <a:lstStyle/>
        <a:p>
          <a:endParaRPr lang="pl-PL"/>
        </a:p>
      </dgm:t>
    </dgm:pt>
    <dgm:pt modelId="{0248DE47-BE72-432D-9138-D52475042027}">
      <dgm:prSet phldrT="[Tekst]"/>
      <dgm:spPr/>
      <dgm:t>
        <a:bodyPr/>
        <a:lstStyle/>
        <a:p>
          <a:r>
            <a:rPr lang="pl-PL" dirty="0"/>
            <a:t>REGIONALNY</a:t>
          </a:r>
        </a:p>
      </dgm:t>
    </dgm:pt>
    <dgm:pt modelId="{B6F59580-6E5A-4120-8161-872F26F78766}" type="parTrans" cxnId="{D7FB0997-08F9-4DD8-B1A1-F06EE62A940F}">
      <dgm:prSet/>
      <dgm:spPr/>
      <dgm:t>
        <a:bodyPr/>
        <a:lstStyle/>
        <a:p>
          <a:endParaRPr lang="pl-PL"/>
        </a:p>
      </dgm:t>
    </dgm:pt>
    <dgm:pt modelId="{EFFA5E34-47B0-498E-A558-A0A00F2018E4}" type="sibTrans" cxnId="{D7FB0997-08F9-4DD8-B1A1-F06EE62A940F}">
      <dgm:prSet/>
      <dgm:spPr/>
      <dgm:t>
        <a:bodyPr/>
        <a:lstStyle/>
        <a:p>
          <a:endParaRPr lang="pl-PL"/>
        </a:p>
      </dgm:t>
    </dgm:pt>
    <dgm:pt modelId="{82C1C4CD-F5E4-4CD5-820B-51A250E09DFE}">
      <dgm:prSet/>
      <dgm:spPr/>
      <dgm:t>
        <a:bodyPr/>
        <a:lstStyle/>
        <a:p>
          <a:r>
            <a:rPr lang="pl-PL" dirty="0"/>
            <a:t>LOKALNY</a:t>
          </a:r>
        </a:p>
      </dgm:t>
    </dgm:pt>
    <dgm:pt modelId="{A303E282-E49D-4CAC-9CE5-931CF4881D6D}" type="parTrans" cxnId="{87D0DCE9-AFBF-4867-8047-18583CFF3250}">
      <dgm:prSet/>
      <dgm:spPr/>
      <dgm:t>
        <a:bodyPr/>
        <a:lstStyle/>
        <a:p>
          <a:endParaRPr lang="pl-PL"/>
        </a:p>
      </dgm:t>
    </dgm:pt>
    <dgm:pt modelId="{637F701B-F9E3-45D9-B3F1-AE65C25E5B6B}" type="sibTrans" cxnId="{87D0DCE9-AFBF-4867-8047-18583CFF3250}">
      <dgm:prSet/>
      <dgm:spPr/>
      <dgm:t>
        <a:bodyPr/>
        <a:lstStyle/>
        <a:p>
          <a:endParaRPr lang="pl-PL"/>
        </a:p>
      </dgm:t>
    </dgm:pt>
    <dgm:pt modelId="{CFBEDD14-EF6D-4129-9DFC-6E2388818F7D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KONCEPCJA ROZWOJU KRAJU 2050</a:t>
          </a:r>
        </a:p>
      </dgm:t>
    </dgm:pt>
    <dgm:pt modelId="{870A5217-DC8F-43F6-B73E-982132098201}" type="parTrans" cxnId="{895A4AA3-77F4-4BDF-8B88-368EA4381EFF}">
      <dgm:prSet/>
      <dgm:spPr/>
      <dgm:t>
        <a:bodyPr/>
        <a:lstStyle/>
        <a:p>
          <a:endParaRPr lang="pl-PL"/>
        </a:p>
      </dgm:t>
    </dgm:pt>
    <dgm:pt modelId="{F47497B7-FF7C-4A7A-9F85-B9A418B0A225}" type="sibTrans" cxnId="{895A4AA3-77F4-4BDF-8B88-368EA4381EFF}">
      <dgm:prSet/>
      <dgm:spPr/>
      <dgm:t>
        <a:bodyPr/>
        <a:lstStyle/>
        <a:p>
          <a:endParaRPr lang="pl-PL"/>
        </a:p>
      </dgm:t>
    </dgm:pt>
    <dgm:pt modelId="{5126FDB8-EB89-4B83-9FE5-A9FC0EE3F469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PLAN ZAGOSPODAROWANIA PRZESTRZENNEGO WOJEWÓDZTWA</a:t>
          </a:r>
        </a:p>
      </dgm:t>
    </dgm:pt>
    <dgm:pt modelId="{0E9CBC54-7BCA-4B86-9D0F-12DABE9D22D0}" type="parTrans" cxnId="{78C42957-1DEF-485B-A8BF-BD9B32A9180D}">
      <dgm:prSet/>
      <dgm:spPr/>
      <dgm:t>
        <a:bodyPr/>
        <a:lstStyle/>
        <a:p>
          <a:endParaRPr lang="pl-PL"/>
        </a:p>
      </dgm:t>
    </dgm:pt>
    <dgm:pt modelId="{12D84725-7860-464F-A794-A001D2EE539C}" type="sibTrans" cxnId="{78C42957-1DEF-485B-A8BF-BD9B32A9180D}">
      <dgm:prSet/>
      <dgm:spPr/>
      <dgm:t>
        <a:bodyPr/>
        <a:lstStyle/>
        <a:p>
          <a:endParaRPr lang="pl-PL"/>
        </a:p>
      </dgm:t>
    </dgm:pt>
    <dgm:pt modelId="{D5A84B2D-EAEE-4044-A456-28992E195C9F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PLAN OGÓLNY GMINY</a:t>
          </a:r>
        </a:p>
      </dgm:t>
    </dgm:pt>
    <dgm:pt modelId="{C70B11F3-36C8-4E10-B9DB-2B63F118FBB4}" type="parTrans" cxnId="{BAB16814-BD9D-4C00-93E0-6059BAA770F9}">
      <dgm:prSet/>
      <dgm:spPr/>
      <dgm:t>
        <a:bodyPr/>
        <a:lstStyle/>
        <a:p>
          <a:endParaRPr lang="pl-PL"/>
        </a:p>
      </dgm:t>
    </dgm:pt>
    <dgm:pt modelId="{4B59FC37-C976-4D0A-8466-E9DEBF40D0B8}" type="sibTrans" cxnId="{BAB16814-BD9D-4C00-93E0-6059BAA770F9}">
      <dgm:prSet/>
      <dgm:spPr/>
      <dgm:t>
        <a:bodyPr/>
        <a:lstStyle/>
        <a:p>
          <a:endParaRPr lang="pl-PL"/>
        </a:p>
      </dgm:t>
    </dgm:pt>
    <dgm:pt modelId="{6E296647-5AE6-48E7-9FF5-87F6970D72DC}">
      <dgm:prSet/>
      <dgm:spPr>
        <a:solidFill>
          <a:srgbClr val="FF0000"/>
        </a:solidFill>
      </dgm:spPr>
      <dgm:t>
        <a:bodyPr/>
        <a:lstStyle/>
        <a:p>
          <a:r>
            <a:rPr lang="pl-PL" strike="noStrike" dirty="0"/>
            <a:t>MIEJSCOWY PLAN ZAGOSPODAROWANIA PRZESTRZENNEGO</a:t>
          </a:r>
        </a:p>
      </dgm:t>
    </dgm:pt>
    <dgm:pt modelId="{19649A40-0416-4363-A4C3-85C9CEF1F2A3}" type="parTrans" cxnId="{089B3722-6533-47E9-9334-9F7098D29822}">
      <dgm:prSet/>
      <dgm:spPr/>
      <dgm:t>
        <a:bodyPr/>
        <a:lstStyle/>
        <a:p>
          <a:endParaRPr lang="pl-PL"/>
        </a:p>
      </dgm:t>
    </dgm:pt>
    <dgm:pt modelId="{68B4928E-2802-438C-8AD9-9EA13D473FA1}" type="sibTrans" cxnId="{089B3722-6533-47E9-9334-9F7098D29822}">
      <dgm:prSet/>
      <dgm:spPr/>
      <dgm:t>
        <a:bodyPr/>
        <a:lstStyle/>
        <a:p>
          <a:endParaRPr lang="pl-PL"/>
        </a:p>
      </dgm:t>
    </dgm:pt>
    <dgm:pt modelId="{C13595B9-BFC5-4C1C-AE7E-77FE86057F4B}">
      <dgm:prSet/>
      <dgm:spPr>
        <a:solidFill>
          <a:srgbClr val="FF5050"/>
        </a:solidFill>
      </dgm:spPr>
      <dgm:t>
        <a:bodyPr/>
        <a:lstStyle/>
        <a:p>
          <a:r>
            <a:rPr lang="pl-PL" dirty="0"/>
            <a:t>DECYZJE O WARUNKACH ZABUDOWY I ZAGOSPODAROWANIA TERENU</a:t>
          </a:r>
        </a:p>
      </dgm:t>
    </dgm:pt>
    <dgm:pt modelId="{783E79BC-2A38-4B07-8CE0-0BF787F2D63C}" type="parTrans" cxnId="{5135ABB0-A01D-4DD3-B0FF-DAC36B4F73F3}">
      <dgm:prSet/>
      <dgm:spPr/>
      <dgm:t>
        <a:bodyPr/>
        <a:lstStyle/>
        <a:p>
          <a:endParaRPr lang="pl-PL"/>
        </a:p>
      </dgm:t>
    </dgm:pt>
    <dgm:pt modelId="{E18A7F92-D5FD-45C6-B101-ABB68537CE83}" type="sibTrans" cxnId="{5135ABB0-A01D-4DD3-B0FF-DAC36B4F73F3}">
      <dgm:prSet/>
      <dgm:spPr/>
      <dgm:t>
        <a:bodyPr/>
        <a:lstStyle/>
        <a:p>
          <a:endParaRPr lang="pl-PL"/>
        </a:p>
      </dgm:t>
    </dgm:pt>
    <dgm:pt modelId="{09797C87-0EAA-4E44-8228-B05650EA4DBD}" type="pres">
      <dgm:prSet presAssocID="{723B5E5F-4E88-44B7-BE26-48576DF5463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C5ED58-E04C-4581-BB9E-25C1141047B0}" type="pres">
      <dgm:prSet presAssocID="{FAD24FA4-BD95-49EC-B9B8-0D48EF03D999}" presName="root1" presStyleCnt="0"/>
      <dgm:spPr/>
    </dgm:pt>
    <dgm:pt modelId="{D429D080-BB6E-414C-A976-AA607974D606}" type="pres">
      <dgm:prSet presAssocID="{FAD24FA4-BD95-49EC-B9B8-0D48EF03D999}" presName="LevelOneTextNode" presStyleLbl="node0" presStyleIdx="0" presStyleCnt="1" custScaleX="82666">
        <dgm:presLayoutVars>
          <dgm:chPref val="3"/>
        </dgm:presLayoutVars>
      </dgm:prSet>
      <dgm:spPr/>
    </dgm:pt>
    <dgm:pt modelId="{02162707-1C15-48E9-AA92-BD9B3B8126CD}" type="pres">
      <dgm:prSet presAssocID="{FAD24FA4-BD95-49EC-B9B8-0D48EF03D999}" presName="level2hierChild" presStyleCnt="0"/>
      <dgm:spPr/>
    </dgm:pt>
    <dgm:pt modelId="{24880538-4178-4027-BD96-529DB06DCD66}" type="pres">
      <dgm:prSet presAssocID="{42BFCC6E-2BAA-4897-837C-21213C538521}" presName="conn2-1" presStyleLbl="parChTrans1D2" presStyleIdx="0" presStyleCnt="3"/>
      <dgm:spPr/>
    </dgm:pt>
    <dgm:pt modelId="{F2B07CC9-6555-4F63-B7FB-82DD68068A05}" type="pres">
      <dgm:prSet presAssocID="{42BFCC6E-2BAA-4897-837C-21213C538521}" presName="connTx" presStyleLbl="parChTrans1D2" presStyleIdx="0" presStyleCnt="3"/>
      <dgm:spPr/>
    </dgm:pt>
    <dgm:pt modelId="{7FB3B0EA-EC63-45DB-9634-036856EF1E52}" type="pres">
      <dgm:prSet presAssocID="{3E26EF17-2ECF-4F0C-9993-AC45CCB6E04F}" presName="root2" presStyleCnt="0"/>
      <dgm:spPr/>
    </dgm:pt>
    <dgm:pt modelId="{4C76F5CE-2421-495B-AE3F-7B77F66FF1D5}" type="pres">
      <dgm:prSet presAssocID="{3E26EF17-2ECF-4F0C-9993-AC45CCB6E04F}" presName="LevelTwoTextNode" presStyleLbl="node2" presStyleIdx="0" presStyleCnt="3">
        <dgm:presLayoutVars>
          <dgm:chPref val="3"/>
        </dgm:presLayoutVars>
      </dgm:prSet>
      <dgm:spPr/>
    </dgm:pt>
    <dgm:pt modelId="{0E0DF6A4-2919-46BB-B526-17AE25FFC148}" type="pres">
      <dgm:prSet presAssocID="{3E26EF17-2ECF-4F0C-9993-AC45CCB6E04F}" presName="level3hierChild" presStyleCnt="0"/>
      <dgm:spPr/>
    </dgm:pt>
    <dgm:pt modelId="{98E086C8-9877-4B0E-9369-2140FAD4DF8A}" type="pres">
      <dgm:prSet presAssocID="{870A5217-DC8F-43F6-B73E-982132098201}" presName="conn2-1" presStyleLbl="parChTrans1D3" presStyleIdx="0" presStyleCnt="3"/>
      <dgm:spPr/>
    </dgm:pt>
    <dgm:pt modelId="{B4112AA2-8AEB-45D6-9B45-727AFC86B413}" type="pres">
      <dgm:prSet presAssocID="{870A5217-DC8F-43F6-B73E-982132098201}" presName="connTx" presStyleLbl="parChTrans1D3" presStyleIdx="0" presStyleCnt="3"/>
      <dgm:spPr/>
    </dgm:pt>
    <dgm:pt modelId="{EEED930A-E556-49F6-A461-2BFCDCD507B1}" type="pres">
      <dgm:prSet presAssocID="{CFBEDD14-EF6D-4129-9DFC-6E2388818F7D}" presName="root2" presStyleCnt="0"/>
      <dgm:spPr/>
    </dgm:pt>
    <dgm:pt modelId="{DBF8030D-C9B3-40B8-A99E-B5C3B7799883}" type="pres">
      <dgm:prSet presAssocID="{CFBEDD14-EF6D-4129-9DFC-6E2388818F7D}" presName="LevelTwoTextNode" presStyleLbl="node3" presStyleIdx="0" presStyleCnt="3">
        <dgm:presLayoutVars>
          <dgm:chPref val="3"/>
        </dgm:presLayoutVars>
      </dgm:prSet>
      <dgm:spPr/>
    </dgm:pt>
    <dgm:pt modelId="{992C75F1-C728-49D6-8098-A72A0F9E32ED}" type="pres">
      <dgm:prSet presAssocID="{CFBEDD14-EF6D-4129-9DFC-6E2388818F7D}" presName="level3hierChild" presStyleCnt="0"/>
      <dgm:spPr/>
    </dgm:pt>
    <dgm:pt modelId="{D256AB2D-0125-4D93-AD22-7E184C4FD211}" type="pres">
      <dgm:prSet presAssocID="{B6F59580-6E5A-4120-8161-872F26F78766}" presName="conn2-1" presStyleLbl="parChTrans1D2" presStyleIdx="1" presStyleCnt="3"/>
      <dgm:spPr/>
    </dgm:pt>
    <dgm:pt modelId="{E9FAEA56-E1D6-40B1-9815-6C1668DA857E}" type="pres">
      <dgm:prSet presAssocID="{B6F59580-6E5A-4120-8161-872F26F78766}" presName="connTx" presStyleLbl="parChTrans1D2" presStyleIdx="1" presStyleCnt="3"/>
      <dgm:spPr/>
    </dgm:pt>
    <dgm:pt modelId="{3C0AC044-04E5-47AA-A3E1-63DDD4FCD7AC}" type="pres">
      <dgm:prSet presAssocID="{0248DE47-BE72-432D-9138-D52475042027}" presName="root2" presStyleCnt="0"/>
      <dgm:spPr/>
    </dgm:pt>
    <dgm:pt modelId="{F63B8937-EBC8-49C7-A1CD-EE4C546A43B5}" type="pres">
      <dgm:prSet presAssocID="{0248DE47-BE72-432D-9138-D52475042027}" presName="LevelTwoTextNode" presStyleLbl="node2" presStyleIdx="1" presStyleCnt="3">
        <dgm:presLayoutVars>
          <dgm:chPref val="3"/>
        </dgm:presLayoutVars>
      </dgm:prSet>
      <dgm:spPr/>
    </dgm:pt>
    <dgm:pt modelId="{6E67ADFA-7C41-4556-9A83-3F03D3710639}" type="pres">
      <dgm:prSet presAssocID="{0248DE47-BE72-432D-9138-D52475042027}" presName="level3hierChild" presStyleCnt="0"/>
      <dgm:spPr/>
    </dgm:pt>
    <dgm:pt modelId="{15BA40C5-2F17-4C88-AB14-245D9D797F11}" type="pres">
      <dgm:prSet presAssocID="{0E9CBC54-7BCA-4B86-9D0F-12DABE9D22D0}" presName="conn2-1" presStyleLbl="parChTrans1D3" presStyleIdx="1" presStyleCnt="3"/>
      <dgm:spPr/>
    </dgm:pt>
    <dgm:pt modelId="{7214D444-5588-403E-824A-3D55CB839627}" type="pres">
      <dgm:prSet presAssocID="{0E9CBC54-7BCA-4B86-9D0F-12DABE9D22D0}" presName="connTx" presStyleLbl="parChTrans1D3" presStyleIdx="1" presStyleCnt="3"/>
      <dgm:spPr/>
    </dgm:pt>
    <dgm:pt modelId="{601442D5-FC26-4725-908F-5D84AA1A79D1}" type="pres">
      <dgm:prSet presAssocID="{5126FDB8-EB89-4B83-9FE5-A9FC0EE3F469}" presName="root2" presStyleCnt="0"/>
      <dgm:spPr/>
    </dgm:pt>
    <dgm:pt modelId="{7175CC63-040D-48C4-9A6F-A5A4E57026BE}" type="pres">
      <dgm:prSet presAssocID="{5126FDB8-EB89-4B83-9FE5-A9FC0EE3F469}" presName="LevelTwoTextNode" presStyleLbl="node3" presStyleIdx="1" presStyleCnt="3">
        <dgm:presLayoutVars>
          <dgm:chPref val="3"/>
        </dgm:presLayoutVars>
      </dgm:prSet>
      <dgm:spPr/>
    </dgm:pt>
    <dgm:pt modelId="{8E429C1D-7681-42F1-A273-C8B6E89EFA06}" type="pres">
      <dgm:prSet presAssocID="{5126FDB8-EB89-4B83-9FE5-A9FC0EE3F469}" presName="level3hierChild" presStyleCnt="0"/>
      <dgm:spPr/>
    </dgm:pt>
    <dgm:pt modelId="{CD261F3B-6F8C-4161-BD8D-1B53F0304BD6}" type="pres">
      <dgm:prSet presAssocID="{A303E282-E49D-4CAC-9CE5-931CF4881D6D}" presName="conn2-1" presStyleLbl="parChTrans1D2" presStyleIdx="2" presStyleCnt="3"/>
      <dgm:spPr/>
    </dgm:pt>
    <dgm:pt modelId="{E3305E28-AE2D-45C7-B68E-D7EE8D36CAE2}" type="pres">
      <dgm:prSet presAssocID="{A303E282-E49D-4CAC-9CE5-931CF4881D6D}" presName="connTx" presStyleLbl="parChTrans1D2" presStyleIdx="2" presStyleCnt="3"/>
      <dgm:spPr/>
    </dgm:pt>
    <dgm:pt modelId="{57F35FB4-5A09-494F-8A20-C9D28ADDEC03}" type="pres">
      <dgm:prSet presAssocID="{82C1C4CD-F5E4-4CD5-820B-51A250E09DFE}" presName="root2" presStyleCnt="0"/>
      <dgm:spPr/>
    </dgm:pt>
    <dgm:pt modelId="{7239C7AD-8E35-4BB5-B1C1-FDAD9F5FDE60}" type="pres">
      <dgm:prSet presAssocID="{82C1C4CD-F5E4-4CD5-820B-51A250E09DFE}" presName="LevelTwoTextNode" presStyleLbl="node2" presStyleIdx="2" presStyleCnt="3">
        <dgm:presLayoutVars>
          <dgm:chPref val="3"/>
        </dgm:presLayoutVars>
      </dgm:prSet>
      <dgm:spPr/>
    </dgm:pt>
    <dgm:pt modelId="{CA31F681-3212-4680-8AED-9B53A76DE1E7}" type="pres">
      <dgm:prSet presAssocID="{82C1C4CD-F5E4-4CD5-820B-51A250E09DFE}" presName="level3hierChild" presStyleCnt="0"/>
      <dgm:spPr/>
    </dgm:pt>
    <dgm:pt modelId="{93A486E2-7FEC-4289-AD66-3E7FE045E71D}" type="pres">
      <dgm:prSet presAssocID="{C70B11F3-36C8-4E10-B9DB-2B63F118FBB4}" presName="conn2-1" presStyleLbl="parChTrans1D3" presStyleIdx="2" presStyleCnt="3"/>
      <dgm:spPr/>
    </dgm:pt>
    <dgm:pt modelId="{E282D20E-55A6-434A-9B95-175149047FE5}" type="pres">
      <dgm:prSet presAssocID="{C70B11F3-36C8-4E10-B9DB-2B63F118FBB4}" presName="connTx" presStyleLbl="parChTrans1D3" presStyleIdx="2" presStyleCnt="3"/>
      <dgm:spPr/>
    </dgm:pt>
    <dgm:pt modelId="{43ACE513-5789-42AC-9348-F22AE4084157}" type="pres">
      <dgm:prSet presAssocID="{D5A84B2D-EAEE-4044-A456-28992E195C9F}" presName="root2" presStyleCnt="0"/>
      <dgm:spPr/>
    </dgm:pt>
    <dgm:pt modelId="{E808F80F-4BF2-4109-9016-6FE267DF62EE}" type="pres">
      <dgm:prSet presAssocID="{D5A84B2D-EAEE-4044-A456-28992E195C9F}" presName="LevelTwoTextNode" presStyleLbl="node3" presStyleIdx="2" presStyleCnt="3">
        <dgm:presLayoutVars>
          <dgm:chPref val="3"/>
        </dgm:presLayoutVars>
      </dgm:prSet>
      <dgm:spPr/>
    </dgm:pt>
    <dgm:pt modelId="{4E055F6C-B7B6-4BB9-9EA5-D522E71011E4}" type="pres">
      <dgm:prSet presAssocID="{D5A84B2D-EAEE-4044-A456-28992E195C9F}" presName="level3hierChild" presStyleCnt="0"/>
      <dgm:spPr/>
    </dgm:pt>
    <dgm:pt modelId="{880CC37E-29DB-40DF-BD87-8E69EE37936A}" type="pres">
      <dgm:prSet presAssocID="{19649A40-0416-4363-A4C3-85C9CEF1F2A3}" presName="conn2-1" presStyleLbl="parChTrans1D4" presStyleIdx="0" presStyleCnt="2"/>
      <dgm:spPr/>
    </dgm:pt>
    <dgm:pt modelId="{0E4173C4-585E-4CD3-8D72-11AD36001010}" type="pres">
      <dgm:prSet presAssocID="{19649A40-0416-4363-A4C3-85C9CEF1F2A3}" presName="connTx" presStyleLbl="parChTrans1D4" presStyleIdx="0" presStyleCnt="2"/>
      <dgm:spPr/>
    </dgm:pt>
    <dgm:pt modelId="{971E5A58-C813-424A-9C6C-7009F85A0C25}" type="pres">
      <dgm:prSet presAssocID="{6E296647-5AE6-48E7-9FF5-87F6970D72DC}" presName="root2" presStyleCnt="0"/>
      <dgm:spPr/>
    </dgm:pt>
    <dgm:pt modelId="{26FD11FF-5644-4A82-8D02-C6A5B8783BB1}" type="pres">
      <dgm:prSet presAssocID="{6E296647-5AE6-48E7-9FF5-87F6970D72DC}" presName="LevelTwoTextNode" presStyleLbl="node4" presStyleIdx="0" presStyleCnt="2">
        <dgm:presLayoutVars>
          <dgm:chPref val="3"/>
        </dgm:presLayoutVars>
      </dgm:prSet>
      <dgm:spPr/>
    </dgm:pt>
    <dgm:pt modelId="{65873AC5-288A-4267-99D9-6EE08D79DB4F}" type="pres">
      <dgm:prSet presAssocID="{6E296647-5AE6-48E7-9FF5-87F6970D72DC}" presName="level3hierChild" presStyleCnt="0"/>
      <dgm:spPr/>
    </dgm:pt>
    <dgm:pt modelId="{CED8E8E4-0C97-4AD3-AE26-FAFFAB3C37A3}" type="pres">
      <dgm:prSet presAssocID="{783E79BC-2A38-4B07-8CE0-0BF787F2D63C}" presName="conn2-1" presStyleLbl="parChTrans1D4" presStyleIdx="1" presStyleCnt="2"/>
      <dgm:spPr/>
    </dgm:pt>
    <dgm:pt modelId="{D853565E-E137-4F86-87F5-74FD4182CA9A}" type="pres">
      <dgm:prSet presAssocID="{783E79BC-2A38-4B07-8CE0-0BF787F2D63C}" presName="connTx" presStyleLbl="parChTrans1D4" presStyleIdx="1" presStyleCnt="2"/>
      <dgm:spPr/>
    </dgm:pt>
    <dgm:pt modelId="{9A7CE959-1DB0-4074-9E46-1E2B4536EF6F}" type="pres">
      <dgm:prSet presAssocID="{C13595B9-BFC5-4C1C-AE7E-77FE86057F4B}" presName="root2" presStyleCnt="0"/>
      <dgm:spPr/>
    </dgm:pt>
    <dgm:pt modelId="{448183CD-CC2A-4867-A8F3-932E2DE6C695}" type="pres">
      <dgm:prSet presAssocID="{C13595B9-BFC5-4C1C-AE7E-77FE86057F4B}" presName="LevelTwoTextNode" presStyleLbl="node4" presStyleIdx="1" presStyleCnt="2">
        <dgm:presLayoutVars>
          <dgm:chPref val="3"/>
        </dgm:presLayoutVars>
      </dgm:prSet>
      <dgm:spPr/>
    </dgm:pt>
    <dgm:pt modelId="{12AF2F14-BB38-4C9B-AB38-0711757E976E}" type="pres">
      <dgm:prSet presAssocID="{C13595B9-BFC5-4C1C-AE7E-77FE86057F4B}" presName="level3hierChild" presStyleCnt="0"/>
      <dgm:spPr/>
    </dgm:pt>
  </dgm:ptLst>
  <dgm:cxnLst>
    <dgm:cxn modelId="{BAB16814-BD9D-4C00-93E0-6059BAA770F9}" srcId="{82C1C4CD-F5E4-4CD5-820B-51A250E09DFE}" destId="{D5A84B2D-EAEE-4044-A456-28992E195C9F}" srcOrd="0" destOrd="0" parTransId="{C70B11F3-36C8-4E10-B9DB-2B63F118FBB4}" sibTransId="{4B59FC37-C976-4D0A-8466-E9DEBF40D0B8}"/>
    <dgm:cxn modelId="{29BC9D14-0B73-4A22-AD88-5D864F813756}" type="presOf" srcId="{5126FDB8-EB89-4B83-9FE5-A9FC0EE3F469}" destId="{7175CC63-040D-48C4-9A6F-A5A4E57026BE}" srcOrd="0" destOrd="0" presId="urn:microsoft.com/office/officeart/2005/8/layout/hierarchy2"/>
    <dgm:cxn modelId="{2846971B-3D8D-4579-896F-EE634132A773}" type="presOf" srcId="{0248DE47-BE72-432D-9138-D52475042027}" destId="{F63B8937-EBC8-49C7-A1CD-EE4C546A43B5}" srcOrd="0" destOrd="0" presId="urn:microsoft.com/office/officeart/2005/8/layout/hierarchy2"/>
    <dgm:cxn modelId="{089B3722-6533-47E9-9334-9F7098D29822}" srcId="{D5A84B2D-EAEE-4044-A456-28992E195C9F}" destId="{6E296647-5AE6-48E7-9FF5-87F6970D72DC}" srcOrd="0" destOrd="0" parTransId="{19649A40-0416-4363-A4C3-85C9CEF1F2A3}" sibTransId="{68B4928E-2802-438C-8AD9-9EA13D473FA1}"/>
    <dgm:cxn modelId="{AEF93225-62F9-4054-8E9D-08A327033C07}" type="presOf" srcId="{783E79BC-2A38-4B07-8CE0-0BF787F2D63C}" destId="{CED8E8E4-0C97-4AD3-AE26-FAFFAB3C37A3}" srcOrd="0" destOrd="0" presId="urn:microsoft.com/office/officeart/2005/8/layout/hierarchy2"/>
    <dgm:cxn modelId="{7D641F2C-AFFA-48BA-8DEF-C79F380D60F5}" type="presOf" srcId="{723B5E5F-4E88-44B7-BE26-48576DF5463F}" destId="{09797C87-0EAA-4E44-8228-B05650EA4DBD}" srcOrd="0" destOrd="0" presId="urn:microsoft.com/office/officeart/2005/8/layout/hierarchy2"/>
    <dgm:cxn modelId="{7FBC4F60-E573-4953-9D35-E5EF59CA2959}" type="presOf" srcId="{C70B11F3-36C8-4E10-B9DB-2B63F118FBB4}" destId="{93A486E2-7FEC-4289-AD66-3E7FE045E71D}" srcOrd="0" destOrd="0" presId="urn:microsoft.com/office/officeart/2005/8/layout/hierarchy2"/>
    <dgm:cxn modelId="{F6F2B464-1AB4-4AE4-8E1A-D3355913158C}" type="presOf" srcId="{42BFCC6E-2BAA-4897-837C-21213C538521}" destId="{24880538-4178-4027-BD96-529DB06DCD66}" srcOrd="0" destOrd="0" presId="urn:microsoft.com/office/officeart/2005/8/layout/hierarchy2"/>
    <dgm:cxn modelId="{F7196467-E7A4-4C92-9AD5-068EB4FF297C}" type="presOf" srcId="{C13595B9-BFC5-4C1C-AE7E-77FE86057F4B}" destId="{448183CD-CC2A-4867-A8F3-932E2DE6C695}" srcOrd="0" destOrd="0" presId="urn:microsoft.com/office/officeart/2005/8/layout/hierarchy2"/>
    <dgm:cxn modelId="{AA65BF70-D5AA-4032-8DB6-BEE64B587E29}" type="presOf" srcId="{3E26EF17-2ECF-4F0C-9993-AC45CCB6E04F}" destId="{4C76F5CE-2421-495B-AE3F-7B77F66FF1D5}" srcOrd="0" destOrd="0" presId="urn:microsoft.com/office/officeart/2005/8/layout/hierarchy2"/>
    <dgm:cxn modelId="{D4FB0053-E2D9-4319-8557-A8A84789EB80}" type="presOf" srcId="{82C1C4CD-F5E4-4CD5-820B-51A250E09DFE}" destId="{7239C7AD-8E35-4BB5-B1C1-FDAD9F5FDE60}" srcOrd="0" destOrd="0" presId="urn:microsoft.com/office/officeart/2005/8/layout/hierarchy2"/>
    <dgm:cxn modelId="{78C42957-1DEF-485B-A8BF-BD9B32A9180D}" srcId="{0248DE47-BE72-432D-9138-D52475042027}" destId="{5126FDB8-EB89-4B83-9FE5-A9FC0EE3F469}" srcOrd="0" destOrd="0" parTransId="{0E9CBC54-7BCA-4B86-9D0F-12DABE9D22D0}" sibTransId="{12D84725-7860-464F-A794-A001D2EE539C}"/>
    <dgm:cxn modelId="{2B79D558-D413-48CC-ADB6-2947693DB635}" type="presOf" srcId="{0E9CBC54-7BCA-4B86-9D0F-12DABE9D22D0}" destId="{7214D444-5588-403E-824A-3D55CB839627}" srcOrd="1" destOrd="0" presId="urn:microsoft.com/office/officeart/2005/8/layout/hierarchy2"/>
    <dgm:cxn modelId="{41E6167D-F4E4-4F5D-A9F2-DD1BE0984E5A}" type="presOf" srcId="{B6F59580-6E5A-4120-8161-872F26F78766}" destId="{D256AB2D-0125-4D93-AD22-7E184C4FD211}" srcOrd="0" destOrd="0" presId="urn:microsoft.com/office/officeart/2005/8/layout/hierarchy2"/>
    <dgm:cxn modelId="{C8F9E47D-05FC-4096-81EF-3412E3C692FB}" srcId="{FAD24FA4-BD95-49EC-B9B8-0D48EF03D999}" destId="{3E26EF17-2ECF-4F0C-9993-AC45CCB6E04F}" srcOrd="0" destOrd="0" parTransId="{42BFCC6E-2BAA-4897-837C-21213C538521}" sibTransId="{D684A3E7-B646-4A24-8872-7C9E893A6D1D}"/>
    <dgm:cxn modelId="{3C01237E-1C85-4D15-8C50-8983FE4A40C3}" type="presOf" srcId="{FAD24FA4-BD95-49EC-B9B8-0D48EF03D999}" destId="{D429D080-BB6E-414C-A976-AA607974D606}" srcOrd="0" destOrd="0" presId="urn:microsoft.com/office/officeart/2005/8/layout/hierarchy2"/>
    <dgm:cxn modelId="{30C6AA88-3796-49FB-8533-9BB5E7D85E6F}" srcId="{723B5E5F-4E88-44B7-BE26-48576DF5463F}" destId="{FAD24FA4-BD95-49EC-B9B8-0D48EF03D999}" srcOrd="0" destOrd="0" parTransId="{6B2342A2-B5F4-47E5-9146-6EF405C4CD42}" sibTransId="{32B23507-E19E-4DB5-B7E5-CFA65F6D3309}"/>
    <dgm:cxn modelId="{A199A38E-5E2F-49DE-99C3-225C60819683}" type="presOf" srcId="{B6F59580-6E5A-4120-8161-872F26F78766}" destId="{E9FAEA56-E1D6-40B1-9815-6C1668DA857E}" srcOrd="1" destOrd="0" presId="urn:microsoft.com/office/officeart/2005/8/layout/hierarchy2"/>
    <dgm:cxn modelId="{D7FB0997-08F9-4DD8-B1A1-F06EE62A940F}" srcId="{FAD24FA4-BD95-49EC-B9B8-0D48EF03D999}" destId="{0248DE47-BE72-432D-9138-D52475042027}" srcOrd="1" destOrd="0" parTransId="{B6F59580-6E5A-4120-8161-872F26F78766}" sibTransId="{EFFA5E34-47B0-498E-A558-A0A00F2018E4}"/>
    <dgm:cxn modelId="{895A4AA3-77F4-4BDF-8B88-368EA4381EFF}" srcId="{3E26EF17-2ECF-4F0C-9993-AC45CCB6E04F}" destId="{CFBEDD14-EF6D-4129-9DFC-6E2388818F7D}" srcOrd="0" destOrd="0" parTransId="{870A5217-DC8F-43F6-B73E-982132098201}" sibTransId="{F47497B7-FF7C-4A7A-9F85-B9A418B0A225}"/>
    <dgm:cxn modelId="{4BBA0DA5-F1B5-408F-85D3-CFC8C1D509F2}" type="presOf" srcId="{D5A84B2D-EAEE-4044-A456-28992E195C9F}" destId="{E808F80F-4BF2-4109-9016-6FE267DF62EE}" srcOrd="0" destOrd="0" presId="urn:microsoft.com/office/officeart/2005/8/layout/hierarchy2"/>
    <dgm:cxn modelId="{C8E2F0AB-10E6-4670-9736-01A027C69C5C}" type="presOf" srcId="{0E9CBC54-7BCA-4B86-9D0F-12DABE9D22D0}" destId="{15BA40C5-2F17-4C88-AB14-245D9D797F11}" srcOrd="0" destOrd="0" presId="urn:microsoft.com/office/officeart/2005/8/layout/hierarchy2"/>
    <dgm:cxn modelId="{5135ABB0-A01D-4DD3-B0FF-DAC36B4F73F3}" srcId="{D5A84B2D-EAEE-4044-A456-28992E195C9F}" destId="{C13595B9-BFC5-4C1C-AE7E-77FE86057F4B}" srcOrd="1" destOrd="0" parTransId="{783E79BC-2A38-4B07-8CE0-0BF787F2D63C}" sibTransId="{E18A7F92-D5FD-45C6-B101-ABB68537CE83}"/>
    <dgm:cxn modelId="{D8BFABB6-CC97-4EAA-8562-B589A1ADCD89}" type="presOf" srcId="{A303E282-E49D-4CAC-9CE5-931CF4881D6D}" destId="{E3305E28-AE2D-45C7-B68E-D7EE8D36CAE2}" srcOrd="1" destOrd="0" presId="urn:microsoft.com/office/officeart/2005/8/layout/hierarchy2"/>
    <dgm:cxn modelId="{3CBDA5B9-4524-4376-A277-0D41C7C47E20}" type="presOf" srcId="{783E79BC-2A38-4B07-8CE0-0BF787F2D63C}" destId="{D853565E-E137-4F86-87F5-74FD4182CA9A}" srcOrd="1" destOrd="0" presId="urn:microsoft.com/office/officeart/2005/8/layout/hierarchy2"/>
    <dgm:cxn modelId="{1108CEC2-5E97-4FC3-B0CC-10DA3BFD4DFC}" type="presOf" srcId="{CFBEDD14-EF6D-4129-9DFC-6E2388818F7D}" destId="{DBF8030D-C9B3-40B8-A99E-B5C3B7799883}" srcOrd="0" destOrd="0" presId="urn:microsoft.com/office/officeart/2005/8/layout/hierarchy2"/>
    <dgm:cxn modelId="{4BF5A1C3-5233-476D-BEBA-8C33921D9F34}" type="presOf" srcId="{870A5217-DC8F-43F6-B73E-982132098201}" destId="{98E086C8-9877-4B0E-9369-2140FAD4DF8A}" srcOrd="0" destOrd="0" presId="urn:microsoft.com/office/officeart/2005/8/layout/hierarchy2"/>
    <dgm:cxn modelId="{CE9EECC6-968D-4763-B46B-AC3F957F3210}" type="presOf" srcId="{19649A40-0416-4363-A4C3-85C9CEF1F2A3}" destId="{880CC37E-29DB-40DF-BD87-8E69EE37936A}" srcOrd="0" destOrd="0" presId="urn:microsoft.com/office/officeart/2005/8/layout/hierarchy2"/>
    <dgm:cxn modelId="{3CC740CA-590E-4ED4-8D9E-9421FED6BD75}" type="presOf" srcId="{C70B11F3-36C8-4E10-B9DB-2B63F118FBB4}" destId="{E282D20E-55A6-434A-9B95-175149047FE5}" srcOrd="1" destOrd="0" presId="urn:microsoft.com/office/officeart/2005/8/layout/hierarchy2"/>
    <dgm:cxn modelId="{3AC95FCC-C9A5-45F6-A417-1F190568061F}" type="presOf" srcId="{42BFCC6E-2BAA-4897-837C-21213C538521}" destId="{F2B07CC9-6555-4F63-B7FB-82DD68068A05}" srcOrd="1" destOrd="0" presId="urn:microsoft.com/office/officeart/2005/8/layout/hierarchy2"/>
    <dgm:cxn modelId="{9184E9CF-F85F-4461-A94B-E127AEF9BA83}" type="presOf" srcId="{19649A40-0416-4363-A4C3-85C9CEF1F2A3}" destId="{0E4173C4-585E-4CD3-8D72-11AD36001010}" srcOrd="1" destOrd="0" presId="urn:microsoft.com/office/officeart/2005/8/layout/hierarchy2"/>
    <dgm:cxn modelId="{E62055D8-A98D-46FE-A12F-C3B0AC1991A7}" type="presOf" srcId="{A303E282-E49D-4CAC-9CE5-931CF4881D6D}" destId="{CD261F3B-6F8C-4161-BD8D-1B53F0304BD6}" srcOrd="0" destOrd="0" presId="urn:microsoft.com/office/officeart/2005/8/layout/hierarchy2"/>
    <dgm:cxn modelId="{BEE2C0E7-5FBD-4A5E-B61D-2201F43C91CB}" type="presOf" srcId="{6E296647-5AE6-48E7-9FF5-87F6970D72DC}" destId="{26FD11FF-5644-4A82-8D02-C6A5B8783BB1}" srcOrd="0" destOrd="0" presId="urn:microsoft.com/office/officeart/2005/8/layout/hierarchy2"/>
    <dgm:cxn modelId="{87D0DCE9-AFBF-4867-8047-18583CFF3250}" srcId="{FAD24FA4-BD95-49EC-B9B8-0D48EF03D999}" destId="{82C1C4CD-F5E4-4CD5-820B-51A250E09DFE}" srcOrd="2" destOrd="0" parTransId="{A303E282-E49D-4CAC-9CE5-931CF4881D6D}" sibTransId="{637F701B-F9E3-45D9-B3F1-AE65C25E5B6B}"/>
    <dgm:cxn modelId="{03F669EE-CB98-450E-ACC0-75F2CD1E31E1}" type="presOf" srcId="{870A5217-DC8F-43F6-B73E-982132098201}" destId="{B4112AA2-8AEB-45D6-9B45-727AFC86B413}" srcOrd="1" destOrd="0" presId="urn:microsoft.com/office/officeart/2005/8/layout/hierarchy2"/>
    <dgm:cxn modelId="{7631395A-14C3-4E5C-8E66-A681520E9D28}" type="presParOf" srcId="{09797C87-0EAA-4E44-8228-B05650EA4DBD}" destId="{65C5ED58-E04C-4581-BB9E-25C1141047B0}" srcOrd="0" destOrd="0" presId="urn:microsoft.com/office/officeart/2005/8/layout/hierarchy2"/>
    <dgm:cxn modelId="{22CC2161-15F7-442D-8888-EC802FAF6D17}" type="presParOf" srcId="{65C5ED58-E04C-4581-BB9E-25C1141047B0}" destId="{D429D080-BB6E-414C-A976-AA607974D606}" srcOrd="0" destOrd="0" presId="urn:microsoft.com/office/officeart/2005/8/layout/hierarchy2"/>
    <dgm:cxn modelId="{C179D60D-44AE-4578-BDB2-D880FCC492B1}" type="presParOf" srcId="{65C5ED58-E04C-4581-BB9E-25C1141047B0}" destId="{02162707-1C15-48E9-AA92-BD9B3B8126CD}" srcOrd="1" destOrd="0" presId="urn:microsoft.com/office/officeart/2005/8/layout/hierarchy2"/>
    <dgm:cxn modelId="{9238B4B0-0F7C-44A6-A4E6-F5C24CBC469D}" type="presParOf" srcId="{02162707-1C15-48E9-AA92-BD9B3B8126CD}" destId="{24880538-4178-4027-BD96-529DB06DCD66}" srcOrd="0" destOrd="0" presId="urn:microsoft.com/office/officeart/2005/8/layout/hierarchy2"/>
    <dgm:cxn modelId="{2EE92743-7239-41D7-96A5-1C4DA1B5B501}" type="presParOf" srcId="{24880538-4178-4027-BD96-529DB06DCD66}" destId="{F2B07CC9-6555-4F63-B7FB-82DD68068A05}" srcOrd="0" destOrd="0" presId="urn:microsoft.com/office/officeart/2005/8/layout/hierarchy2"/>
    <dgm:cxn modelId="{FF2D4674-4A1A-442D-88AC-C7D3B8E9E7E5}" type="presParOf" srcId="{02162707-1C15-48E9-AA92-BD9B3B8126CD}" destId="{7FB3B0EA-EC63-45DB-9634-036856EF1E52}" srcOrd="1" destOrd="0" presId="urn:microsoft.com/office/officeart/2005/8/layout/hierarchy2"/>
    <dgm:cxn modelId="{55393617-8E57-4A70-95F4-B553EE23DF58}" type="presParOf" srcId="{7FB3B0EA-EC63-45DB-9634-036856EF1E52}" destId="{4C76F5CE-2421-495B-AE3F-7B77F66FF1D5}" srcOrd="0" destOrd="0" presId="urn:microsoft.com/office/officeart/2005/8/layout/hierarchy2"/>
    <dgm:cxn modelId="{080EFE89-7C2A-4984-831B-073C109729B1}" type="presParOf" srcId="{7FB3B0EA-EC63-45DB-9634-036856EF1E52}" destId="{0E0DF6A4-2919-46BB-B526-17AE25FFC148}" srcOrd="1" destOrd="0" presId="urn:microsoft.com/office/officeart/2005/8/layout/hierarchy2"/>
    <dgm:cxn modelId="{4750D004-FF0C-45DA-B485-9466B36ED43D}" type="presParOf" srcId="{0E0DF6A4-2919-46BB-B526-17AE25FFC148}" destId="{98E086C8-9877-4B0E-9369-2140FAD4DF8A}" srcOrd="0" destOrd="0" presId="urn:microsoft.com/office/officeart/2005/8/layout/hierarchy2"/>
    <dgm:cxn modelId="{48B83DF6-54D2-4D5D-8935-61E65A14AA1F}" type="presParOf" srcId="{98E086C8-9877-4B0E-9369-2140FAD4DF8A}" destId="{B4112AA2-8AEB-45D6-9B45-727AFC86B413}" srcOrd="0" destOrd="0" presId="urn:microsoft.com/office/officeart/2005/8/layout/hierarchy2"/>
    <dgm:cxn modelId="{42C91775-95F4-4A5D-97D5-A9692523658D}" type="presParOf" srcId="{0E0DF6A4-2919-46BB-B526-17AE25FFC148}" destId="{EEED930A-E556-49F6-A461-2BFCDCD507B1}" srcOrd="1" destOrd="0" presId="urn:microsoft.com/office/officeart/2005/8/layout/hierarchy2"/>
    <dgm:cxn modelId="{BD03040E-BDDD-4D85-9E47-A13169890D46}" type="presParOf" srcId="{EEED930A-E556-49F6-A461-2BFCDCD507B1}" destId="{DBF8030D-C9B3-40B8-A99E-B5C3B7799883}" srcOrd="0" destOrd="0" presId="urn:microsoft.com/office/officeart/2005/8/layout/hierarchy2"/>
    <dgm:cxn modelId="{69C8F910-B339-4FE1-9384-DE5F5BA22010}" type="presParOf" srcId="{EEED930A-E556-49F6-A461-2BFCDCD507B1}" destId="{992C75F1-C728-49D6-8098-A72A0F9E32ED}" srcOrd="1" destOrd="0" presId="urn:microsoft.com/office/officeart/2005/8/layout/hierarchy2"/>
    <dgm:cxn modelId="{6C7D46A9-695C-49C6-922E-39BEA7CB8E01}" type="presParOf" srcId="{02162707-1C15-48E9-AA92-BD9B3B8126CD}" destId="{D256AB2D-0125-4D93-AD22-7E184C4FD211}" srcOrd="2" destOrd="0" presId="urn:microsoft.com/office/officeart/2005/8/layout/hierarchy2"/>
    <dgm:cxn modelId="{35D2B4A1-73C0-4188-B467-FBD452F27A4E}" type="presParOf" srcId="{D256AB2D-0125-4D93-AD22-7E184C4FD211}" destId="{E9FAEA56-E1D6-40B1-9815-6C1668DA857E}" srcOrd="0" destOrd="0" presId="urn:microsoft.com/office/officeart/2005/8/layout/hierarchy2"/>
    <dgm:cxn modelId="{EE636098-0BE2-4429-9BF9-AD5DEAA160AE}" type="presParOf" srcId="{02162707-1C15-48E9-AA92-BD9B3B8126CD}" destId="{3C0AC044-04E5-47AA-A3E1-63DDD4FCD7AC}" srcOrd="3" destOrd="0" presId="urn:microsoft.com/office/officeart/2005/8/layout/hierarchy2"/>
    <dgm:cxn modelId="{0986E988-9A57-4D9E-A206-797887226B37}" type="presParOf" srcId="{3C0AC044-04E5-47AA-A3E1-63DDD4FCD7AC}" destId="{F63B8937-EBC8-49C7-A1CD-EE4C546A43B5}" srcOrd="0" destOrd="0" presId="urn:microsoft.com/office/officeart/2005/8/layout/hierarchy2"/>
    <dgm:cxn modelId="{A427C4BF-8C3A-4636-A3AD-8502F26F9D97}" type="presParOf" srcId="{3C0AC044-04E5-47AA-A3E1-63DDD4FCD7AC}" destId="{6E67ADFA-7C41-4556-9A83-3F03D3710639}" srcOrd="1" destOrd="0" presId="urn:microsoft.com/office/officeart/2005/8/layout/hierarchy2"/>
    <dgm:cxn modelId="{D353B24F-89CC-4CBF-9543-C2806FE2E74B}" type="presParOf" srcId="{6E67ADFA-7C41-4556-9A83-3F03D3710639}" destId="{15BA40C5-2F17-4C88-AB14-245D9D797F11}" srcOrd="0" destOrd="0" presId="urn:microsoft.com/office/officeart/2005/8/layout/hierarchy2"/>
    <dgm:cxn modelId="{89C736FF-414A-403A-B82F-1D95CB65F542}" type="presParOf" srcId="{15BA40C5-2F17-4C88-AB14-245D9D797F11}" destId="{7214D444-5588-403E-824A-3D55CB839627}" srcOrd="0" destOrd="0" presId="urn:microsoft.com/office/officeart/2005/8/layout/hierarchy2"/>
    <dgm:cxn modelId="{C5743390-95CA-482B-B2C7-DEDCD848075A}" type="presParOf" srcId="{6E67ADFA-7C41-4556-9A83-3F03D3710639}" destId="{601442D5-FC26-4725-908F-5D84AA1A79D1}" srcOrd="1" destOrd="0" presId="urn:microsoft.com/office/officeart/2005/8/layout/hierarchy2"/>
    <dgm:cxn modelId="{7DD826C9-D207-4506-8EDE-DAA8819A9F74}" type="presParOf" srcId="{601442D5-FC26-4725-908F-5D84AA1A79D1}" destId="{7175CC63-040D-48C4-9A6F-A5A4E57026BE}" srcOrd="0" destOrd="0" presId="urn:microsoft.com/office/officeart/2005/8/layout/hierarchy2"/>
    <dgm:cxn modelId="{0C31E779-3D27-4616-8395-C15E2D25F560}" type="presParOf" srcId="{601442D5-FC26-4725-908F-5D84AA1A79D1}" destId="{8E429C1D-7681-42F1-A273-C8B6E89EFA06}" srcOrd="1" destOrd="0" presId="urn:microsoft.com/office/officeart/2005/8/layout/hierarchy2"/>
    <dgm:cxn modelId="{BF283867-7D73-4FC5-A8B2-E63C9AEB6A2D}" type="presParOf" srcId="{02162707-1C15-48E9-AA92-BD9B3B8126CD}" destId="{CD261F3B-6F8C-4161-BD8D-1B53F0304BD6}" srcOrd="4" destOrd="0" presId="urn:microsoft.com/office/officeart/2005/8/layout/hierarchy2"/>
    <dgm:cxn modelId="{E2BFF598-3A27-421D-8AEC-2491B264F4EF}" type="presParOf" srcId="{CD261F3B-6F8C-4161-BD8D-1B53F0304BD6}" destId="{E3305E28-AE2D-45C7-B68E-D7EE8D36CAE2}" srcOrd="0" destOrd="0" presId="urn:microsoft.com/office/officeart/2005/8/layout/hierarchy2"/>
    <dgm:cxn modelId="{BF145F01-B7D3-4700-818E-396D81F0E911}" type="presParOf" srcId="{02162707-1C15-48E9-AA92-BD9B3B8126CD}" destId="{57F35FB4-5A09-494F-8A20-C9D28ADDEC03}" srcOrd="5" destOrd="0" presId="urn:microsoft.com/office/officeart/2005/8/layout/hierarchy2"/>
    <dgm:cxn modelId="{0E360816-0157-4B31-B852-D63810BAAEB9}" type="presParOf" srcId="{57F35FB4-5A09-494F-8A20-C9D28ADDEC03}" destId="{7239C7AD-8E35-4BB5-B1C1-FDAD9F5FDE60}" srcOrd="0" destOrd="0" presId="urn:microsoft.com/office/officeart/2005/8/layout/hierarchy2"/>
    <dgm:cxn modelId="{83B530D8-0950-431F-9835-D71AE232349B}" type="presParOf" srcId="{57F35FB4-5A09-494F-8A20-C9D28ADDEC03}" destId="{CA31F681-3212-4680-8AED-9B53A76DE1E7}" srcOrd="1" destOrd="0" presId="urn:microsoft.com/office/officeart/2005/8/layout/hierarchy2"/>
    <dgm:cxn modelId="{FFEEE3E5-7BAB-434B-84C1-4DB167EDE475}" type="presParOf" srcId="{CA31F681-3212-4680-8AED-9B53A76DE1E7}" destId="{93A486E2-7FEC-4289-AD66-3E7FE045E71D}" srcOrd="0" destOrd="0" presId="urn:microsoft.com/office/officeart/2005/8/layout/hierarchy2"/>
    <dgm:cxn modelId="{31BB7F3F-73D5-43E9-BAFA-22D2C45438AA}" type="presParOf" srcId="{93A486E2-7FEC-4289-AD66-3E7FE045E71D}" destId="{E282D20E-55A6-434A-9B95-175149047FE5}" srcOrd="0" destOrd="0" presId="urn:microsoft.com/office/officeart/2005/8/layout/hierarchy2"/>
    <dgm:cxn modelId="{FB4D0D85-04C5-40EB-BEDC-308FBB363C40}" type="presParOf" srcId="{CA31F681-3212-4680-8AED-9B53A76DE1E7}" destId="{43ACE513-5789-42AC-9348-F22AE4084157}" srcOrd="1" destOrd="0" presId="urn:microsoft.com/office/officeart/2005/8/layout/hierarchy2"/>
    <dgm:cxn modelId="{45BB6AC8-FD97-40B9-A87B-19B5E08E47BF}" type="presParOf" srcId="{43ACE513-5789-42AC-9348-F22AE4084157}" destId="{E808F80F-4BF2-4109-9016-6FE267DF62EE}" srcOrd="0" destOrd="0" presId="urn:microsoft.com/office/officeart/2005/8/layout/hierarchy2"/>
    <dgm:cxn modelId="{C179331D-BA3E-48D1-8488-506DD4AACE05}" type="presParOf" srcId="{43ACE513-5789-42AC-9348-F22AE4084157}" destId="{4E055F6C-B7B6-4BB9-9EA5-D522E71011E4}" srcOrd="1" destOrd="0" presId="urn:microsoft.com/office/officeart/2005/8/layout/hierarchy2"/>
    <dgm:cxn modelId="{B114C64E-7C89-4534-B1B1-FF5B5804659A}" type="presParOf" srcId="{4E055F6C-B7B6-4BB9-9EA5-D522E71011E4}" destId="{880CC37E-29DB-40DF-BD87-8E69EE37936A}" srcOrd="0" destOrd="0" presId="urn:microsoft.com/office/officeart/2005/8/layout/hierarchy2"/>
    <dgm:cxn modelId="{D2067F8D-F8DA-40A8-83B8-CF8941DF7728}" type="presParOf" srcId="{880CC37E-29DB-40DF-BD87-8E69EE37936A}" destId="{0E4173C4-585E-4CD3-8D72-11AD36001010}" srcOrd="0" destOrd="0" presId="urn:microsoft.com/office/officeart/2005/8/layout/hierarchy2"/>
    <dgm:cxn modelId="{EC121DF7-304A-4481-B062-3D8054B33930}" type="presParOf" srcId="{4E055F6C-B7B6-4BB9-9EA5-D522E71011E4}" destId="{971E5A58-C813-424A-9C6C-7009F85A0C25}" srcOrd="1" destOrd="0" presId="urn:microsoft.com/office/officeart/2005/8/layout/hierarchy2"/>
    <dgm:cxn modelId="{23C81C82-1384-4824-9475-133FD6BB0A9D}" type="presParOf" srcId="{971E5A58-C813-424A-9C6C-7009F85A0C25}" destId="{26FD11FF-5644-4A82-8D02-C6A5B8783BB1}" srcOrd="0" destOrd="0" presId="urn:microsoft.com/office/officeart/2005/8/layout/hierarchy2"/>
    <dgm:cxn modelId="{409F68BE-EB43-4D3A-AEF5-385A4774F291}" type="presParOf" srcId="{971E5A58-C813-424A-9C6C-7009F85A0C25}" destId="{65873AC5-288A-4267-99D9-6EE08D79DB4F}" srcOrd="1" destOrd="0" presId="urn:microsoft.com/office/officeart/2005/8/layout/hierarchy2"/>
    <dgm:cxn modelId="{5CEC825A-20A3-4BF0-8B5E-0E2103F48081}" type="presParOf" srcId="{4E055F6C-B7B6-4BB9-9EA5-D522E71011E4}" destId="{CED8E8E4-0C97-4AD3-AE26-FAFFAB3C37A3}" srcOrd="2" destOrd="0" presId="urn:microsoft.com/office/officeart/2005/8/layout/hierarchy2"/>
    <dgm:cxn modelId="{4A3E2A9A-679E-4CC3-9C8E-5E3C5EBCFE42}" type="presParOf" srcId="{CED8E8E4-0C97-4AD3-AE26-FAFFAB3C37A3}" destId="{D853565E-E137-4F86-87F5-74FD4182CA9A}" srcOrd="0" destOrd="0" presId="urn:microsoft.com/office/officeart/2005/8/layout/hierarchy2"/>
    <dgm:cxn modelId="{B0D50AB3-3DAC-488F-B90C-9F3DE29B3E23}" type="presParOf" srcId="{4E055F6C-B7B6-4BB9-9EA5-D522E71011E4}" destId="{9A7CE959-1DB0-4074-9E46-1E2B4536EF6F}" srcOrd="3" destOrd="0" presId="urn:microsoft.com/office/officeart/2005/8/layout/hierarchy2"/>
    <dgm:cxn modelId="{81CD2E29-685E-4E67-943C-524DB202171A}" type="presParOf" srcId="{9A7CE959-1DB0-4074-9E46-1E2B4536EF6F}" destId="{448183CD-CC2A-4867-A8F3-932E2DE6C695}" srcOrd="0" destOrd="0" presId="urn:microsoft.com/office/officeart/2005/8/layout/hierarchy2"/>
    <dgm:cxn modelId="{ED91BD66-312F-4F93-BB44-8461CA300DF4}" type="presParOf" srcId="{9A7CE959-1DB0-4074-9E46-1E2B4536EF6F}" destId="{12AF2F14-BB38-4C9B-AB38-0711757E976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3B5E5F-4E88-44B7-BE26-48576DF5463F}" type="doc">
      <dgm:prSet loTypeId="urn:microsoft.com/office/officeart/2005/8/layout/hierarchy2" loCatId="hierarchy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pl-PL"/>
        </a:p>
      </dgm:t>
    </dgm:pt>
    <dgm:pt modelId="{FAD24FA4-BD95-49EC-B9B8-0D48EF03D999}">
      <dgm:prSet phldrT="[Tekst]"/>
      <dgm:spPr/>
      <dgm:t>
        <a:bodyPr/>
        <a:lstStyle/>
        <a:p>
          <a:r>
            <a:rPr lang="pl-PL" b="1" dirty="0"/>
            <a:t>SZCZEBLE PLANOWANIA PRZESTRZENNEGO W POLSCE</a:t>
          </a:r>
        </a:p>
      </dgm:t>
    </dgm:pt>
    <dgm:pt modelId="{6B2342A2-B5F4-47E5-9146-6EF405C4CD42}" type="parTrans" cxnId="{30C6AA88-3796-49FB-8533-9BB5E7D85E6F}">
      <dgm:prSet/>
      <dgm:spPr/>
      <dgm:t>
        <a:bodyPr/>
        <a:lstStyle/>
        <a:p>
          <a:endParaRPr lang="pl-PL"/>
        </a:p>
      </dgm:t>
    </dgm:pt>
    <dgm:pt modelId="{32B23507-E19E-4DB5-B7E5-CFA65F6D3309}" type="sibTrans" cxnId="{30C6AA88-3796-49FB-8533-9BB5E7D85E6F}">
      <dgm:prSet/>
      <dgm:spPr/>
      <dgm:t>
        <a:bodyPr/>
        <a:lstStyle/>
        <a:p>
          <a:endParaRPr lang="pl-PL"/>
        </a:p>
      </dgm:t>
    </dgm:pt>
    <dgm:pt modelId="{3E26EF17-2ECF-4F0C-9993-AC45CCB6E04F}">
      <dgm:prSet phldrT="[Tekst]"/>
      <dgm:spPr/>
      <dgm:t>
        <a:bodyPr/>
        <a:lstStyle/>
        <a:p>
          <a:r>
            <a:rPr lang="pl-PL" dirty="0"/>
            <a:t>PAŃSTWOWY</a:t>
          </a:r>
        </a:p>
      </dgm:t>
    </dgm:pt>
    <dgm:pt modelId="{42BFCC6E-2BAA-4897-837C-21213C538521}" type="parTrans" cxnId="{C8F9E47D-05FC-4096-81EF-3412E3C692FB}">
      <dgm:prSet/>
      <dgm:spPr/>
      <dgm:t>
        <a:bodyPr/>
        <a:lstStyle/>
        <a:p>
          <a:endParaRPr lang="pl-PL"/>
        </a:p>
      </dgm:t>
    </dgm:pt>
    <dgm:pt modelId="{D684A3E7-B646-4A24-8872-7C9E893A6D1D}" type="sibTrans" cxnId="{C8F9E47D-05FC-4096-81EF-3412E3C692FB}">
      <dgm:prSet/>
      <dgm:spPr/>
      <dgm:t>
        <a:bodyPr/>
        <a:lstStyle/>
        <a:p>
          <a:endParaRPr lang="pl-PL"/>
        </a:p>
      </dgm:t>
    </dgm:pt>
    <dgm:pt modelId="{0248DE47-BE72-432D-9138-D52475042027}">
      <dgm:prSet phldrT="[Tekst]"/>
      <dgm:spPr/>
      <dgm:t>
        <a:bodyPr/>
        <a:lstStyle/>
        <a:p>
          <a:r>
            <a:rPr lang="pl-PL" dirty="0"/>
            <a:t>REGIONALNY</a:t>
          </a:r>
        </a:p>
      </dgm:t>
    </dgm:pt>
    <dgm:pt modelId="{B6F59580-6E5A-4120-8161-872F26F78766}" type="parTrans" cxnId="{D7FB0997-08F9-4DD8-B1A1-F06EE62A940F}">
      <dgm:prSet/>
      <dgm:spPr/>
      <dgm:t>
        <a:bodyPr/>
        <a:lstStyle/>
        <a:p>
          <a:endParaRPr lang="pl-PL"/>
        </a:p>
      </dgm:t>
    </dgm:pt>
    <dgm:pt modelId="{EFFA5E34-47B0-498E-A558-A0A00F2018E4}" type="sibTrans" cxnId="{D7FB0997-08F9-4DD8-B1A1-F06EE62A940F}">
      <dgm:prSet/>
      <dgm:spPr/>
      <dgm:t>
        <a:bodyPr/>
        <a:lstStyle/>
        <a:p>
          <a:endParaRPr lang="pl-PL"/>
        </a:p>
      </dgm:t>
    </dgm:pt>
    <dgm:pt modelId="{82C1C4CD-F5E4-4CD5-820B-51A250E09DFE}">
      <dgm:prSet/>
      <dgm:spPr/>
      <dgm:t>
        <a:bodyPr/>
        <a:lstStyle/>
        <a:p>
          <a:r>
            <a:rPr lang="pl-PL" dirty="0"/>
            <a:t>LOKALNY</a:t>
          </a:r>
        </a:p>
      </dgm:t>
    </dgm:pt>
    <dgm:pt modelId="{A303E282-E49D-4CAC-9CE5-931CF4881D6D}" type="parTrans" cxnId="{87D0DCE9-AFBF-4867-8047-18583CFF3250}">
      <dgm:prSet/>
      <dgm:spPr/>
      <dgm:t>
        <a:bodyPr/>
        <a:lstStyle/>
        <a:p>
          <a:endParaRPr lang="pl-PL"/>
        </a:p>
      </dgm:t>
    </dgm:pt>
    <dgm:pt modelId="{637F701B-F9E3-45D9-B3F1-AE65C25E5B6B}" type="sibTrans" cxnId="{87D0DCE9-AFBF-4867-8047-18583CFF3250}">
      <dgm:prSet/>
      <dgm:spPr/>
      <dgm:t>
        <a:bodyPr/>
        <a:lstStyle/>
        <a:p>
          <a:endParaRPr lang="pl-PL"/>
        </a:p>
      </dgm:t>
    </dgm:pt>
    <dgm:pt modelId="{CFBEDD14-EF6D-4129-9DFC-6E2388818F7D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KONCEPCJA ROZWOJU KRAJU 2050</a:t>
          </a:r>
        </a:p>
      </dgm:t>
    </dgm:pt>
    <dgm:pt modelId="{870A5217-DC8F-43F6-B73E-982132098201}" type="parTrans" cxnId="{895A4AA3-77F4-4BDF-8B88-368EA4381EFF}">
      <dgm:prSet/>
      <dgm:spPr/>
      <dgm:t>
        <a:bodyPr/>
        <a:lstStyle/>
        <a:p>
          <a:endParaRPr lang="pl-PL"/>
        </a:p>
      </dgm:t>
    </dgm:pt>
    <dgm:pt modelId="{F47497B7-FF7C-4A7A-9F85-B9A418B0A225}" type="sibTrans" cxnId="{895A4AA3-77F4-4BDF-8B88-368EA4381EFF}">
      <dgm:prSet/>
      <dgm:spPr/>
      <dgm:t>
        <a:bodyPr/>
        <a:lstStyle/>
        <a:p>
          <a:endParaRPr lang="pl-PL"/>
        </a:p>
      </dgm:t>
    </dgm:pt>
    <dgm:pt modelId="{5126FDB8-EB89-4B83-9FE5-A9FC0EE3F469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PLAN ZAGOSPODAROWANIA PRZESTRZENNEGO WOJEWÓDZTWA</a:t>
          </a:r>
        </a:p>
      </dgm:t>
    </dgm:pt>
    <dgm:pt modelId="{0E9CBC54-7BCA-4B86-9D0F-12DABE9D22D0}" type="parTrans" cxnId="{78C42957-1DEF-485B-A8BF-BD9B32A9180D}">
      <dgm:prSet/>
      <dgm:spPr/>
      <dgm:t>
        <a:bodyPr/>
        <a:lstStyle/>
        <a:p>
          <a:endParaRPr lang="pl-PL"/>
        </a:p>
      </dgm:t>
    </dgm:pt>
    <dgm:pt modelId="{12D84725-7860-464F-A794-A001D2EE539C}" type="sibTrans" cxnId="{78C42957-1DEF-485B-A8BF-BD9B32A9180D}">
      <dgm:prSet/>
      <dgm:spPr/>
      <dgm:t>
        <a:bodyPr/>
        <a:lstStyle/>
        <a:p>
          <a:endParaRPr lang="pl-PL"/>
        </a:p>
      </dgm:t>
    </dgm:pt>
    <dgm:pt modelId="{D5A84B2D-EAEE-4044-A456-28992E195C9F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l-PL" dirty="0"/>
            <a:t>PLAN OGÓLNY GMINY</a:t>
          </a:r>
        </a:p>
      </dgm:t>
    </dgm:pt>
    <dgm:pt modelId="{C70B11F3-36C8-4E10-B9DB-2B63F118FBB4}" type="parTrans" cxnId="{BAB16814-BD9D-4C00-93E0-6059BAA770F9}">
      <dgm:prSet/>
      <dgm:spPr/>
      <dgm:t>
        <a:bodyPr/>
        <a:lstStyle/>
        <a:p>
          <a:endParaRPr lang="pl-PL"/>
        </a:p>
      </dgm:t>
    </dgm:pt>
    <dgm:pt modelId="{4B59FC37-C976-4D0A-8466-E9DEBF40D0B8}" type="sibTrans" cxnId="{BAB16814-BD9D-4C00-93E0-6059BAA770F9}">
      <dgm:prSet/>
      <dgm:spPr/>
      <dgm:t>
        <a:bodyPr/>
        <a:lstStyle/>
        <a:p>
          <a:endParaRPr lang="pl-PL"/>
        </a:p>
      </dgm:t>
    </dgm:pt>
    <dgm:pt modelId="{6E296647-5AE6-48E7-9FF5-87F6970D72DC}">
      <dgm:prSet/>
      <dgm:spPr>
        <a:solidFill>
          <a:srgbClr val="FF0000"/>
        </a:solidFill>
      </dgm:spPr>
      <dgm:t>
        <a:bodyPr/>
        <a:lstStyle/>
        <a:p>
          <a:r>
            <a:rPr lang="pl-PL" strike="sngStrike" dirty="0"/>
            <a:t>MIEJSCOWY PLAN ZAGOSPODAROWANIA PRZESTRZENNEGO</a:t>
          </a:r>
        </a:p>
      </dgm:t>
    </dgm:pt>
    <dgm:pt modelId="{19649A40-0416-4363-A4C3-85C9CEF1F2A3}" type="parTrans" cxnId="{089B3722-6533-47E9-9334-9F7098D29822}">
      <dgm:prSet/>
      <dgm:spPr/>
      <dgm:t>
        <a:bodyPr/>
        <a:lstStyle/>
        <a:p>
          <a:endParaRPr lang="pl-PL"/>
        </a:p>
      </dgm:t>
    </dgm:pt>
    <dgm:pt modelId="{68B4928E-2802-438C-8AD9-9EA13D473FA1}" type="sibTrans" cxnId="{089B3722-6533-47E9-9334-9F7098D29822}">
      <dgm:prSet/>
      <dgm:spPr/>
      <dgm:t>
        <a:bodyPr/>
        <a:lstStyle/>
        <a:p>
          <a:endParaRPr lang="pl-PL"/>
        </a:p>
      </dgm:t>
    </dgm:pt>
    <dgm:pt modelId="{C13595B9-BFC5-4C1C-AE7E-77FE86057F4B}">
      <dgm:prSet/>
      <dgm:spPr>
        <a:solidFill>
          <a:srgbClr val="FF5050"/>
        </a:solidFill>
      </dgm:spPr>
      <dgm:t>
        <a:bodyPr/>
        <a:lstStyle/>
        <a:p>
          <a:r>
            <a:rPr lang="pl-PL" dirty="0"/>
            <a:t>DECYZJE O WARUNKACH ZABUDOWY I ZAGOSPODAROWANIA TERENU</a:t>
          </a:r>
        </a:p>
      </dgm:t>
    </dgm:pt>
    <dgm:pt modelId="{783E79BC-2A38-4B07-8CE0-0BF787F2D63C}" type="parTrans" cxnId="{5135ABB0-A01D-4DD3-B0FF-DAC36B4F73F3}">
      <dgm:prSet/>
      <dgm:spPr/>
      <dgm:t>
        <a:bodyPr/>
        <a:lstStyle/>
        <a:p>
          <a:endParaRPr lang="pl-PL"/>
        </a:p>
      </dgm:t>
    </dgm:pt>
    <dgm:pt modelId="{E18A7F92-D5FD-45C6-B101-ABB68537CE83}" type="sibTrans" cxnId="{5135ABB0-A01D-4DD3-B0FF-DAC36B4F73F3}">
      <dgm:prSet/>
      <dgm:spPr/>
      <dgm:t>
        <a:bodyPr/>
        <a:lstStyle/>
        <a:p>
          <a:endParaRPr lang="pl-PL"/>
        </a:p>
      </dgm:t>
    </dgm:pt>
    <dgm:pt modelId="{09797C87-0EAA-4E44-8228-B05650EA4DBD}" type="pres">
      <dgm:prSet presAssocID="{723B5E5F-4E88-44B7-BE26-48576DF5463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C5ED58-E04C-4581-BB9E-25C1141047B0}" type="pres">
      <dgm:prSet presAssocID="{FAD24FA4-BD95-49EC-B9B8-0D48EF03D999}" presName="root1" presStyleCnt="0"/>
      <dgm:spPr/>
    </dgm:pt>
    <dgm:pt modelId="{D429D080-BB6E-414C-A976-AA607974D606}" type="pres">
      <dgm:prSet presAssocID="{FAD24FA4-BD95-49EC-B9B8-0D48EF03D999}" presName="LevelOneTextNode" presStyleLbl="node0" presStyleIdx="0" presStyleCnt="1" custScaleX="82666">
        <dgm:presLayoutVars>
          <dgm:chPref val="3"/>
        </dgm:presLayoutVars>
      </dgm:prSet>
      <dgm:spPr/>
    </dgm:pt>
    <dgm:pt modelId="{02162707-1C15-48E9-AA92-BD9B3B8126CD}" type="pres">
      <dgm:prSet presAssocID="{FAD24FA4-BD95-49EC-B9B8-0D48EF03D999}" presName="level2hierChild" presStyleCnt="0"/>
      <dgm:spPr/>
    </dgm:pt>
    <dgm:pt modelId="{24880538-4178-4027-BD96-529DB06DCD66}" type="pres">
      <dgm:prSet presAssocID="{42BFCC6E-2BAA-4897-837C-21213C538521}" presName="conn2-1" presStyleLbl="parChTrans1D2" presStyleIdx="0" presStyleCnt="3"/>
      <dgm:spPr/>
    </dgm:pt>
    <dgm:pt modelId="{F2B07CC9-6555-4F63-B7FB-82DD68068A05}" type="pres">
      <dgm:prSet presAssocID="{42BFCC6E-2BAA-4897-837C-21213C538521}" presName="connTx" presStyleLbl="parChTrans1D2" presStyleIdx="0" presStyleCnt="3"/>
      <dgm:spPr/>
    </dgm:pt>
    <dgm:pt modelId="{7FB3B0EA-EC63-45DB-9634-036856EF1E52}" type="pres">
      <dgm:prSet presAssocID="{3E26EF17-2ECF-4F0C-9993-AC45CCB6E04F}" presName="root2" presStyleCnt="0"/>
      <dgm:spPr/>
    </dgm:pt>
    <dgm:pt modelId="{4C76F5CE-2421-495B-AE3F-7B77F66FF1D5}" type="pres">
      <dgm:prSet presAssocID="{3E26EF17-2ECF-4F0C-9993-AC45CCB6E04F}" presName="LevelTwoTextNode" presStyleLbl="node2" presStyleIdx="0" presStyleCnt="3">
        <dgm:presLayoutVars>
          <dgm:chPref val="3"/>
        </dgm:presLayoutVars>
      </dgm:prSet>
      <dgm:spPr/>
    </dgm:pt>
    <dgm:pt modelId="{0E0DF6A4-2919-46BB-B526-17AE25FFC148}" type="pres">
      <dgm:prSet presAssocID="{3E26EF17-2ECF-4F0C-9993-AC45CCB6E04F}" presName="level3hierChild" presStyleCnt="0"/>
      <dgm:spPr/>
    </dgm:pt>
    <dgm:pt modelId="{98E086C8-9877-4B0E-9369-2140FAD4DF8A}" type="pres">
      <dgm:prSet presAssocID="{870A5217-DC8F-43F6-B73E-982132098201}" presName="conn2-1" presStyleLbl="parChTrans1D3" presStyleIdx="0" presStyleCnt="3"/>
      <dgm:spPr/>
    </dgm:pt>
    <dgm:pt modelId="{B4112AA2-8AEB-45D6-9B45-727AFC86B413}" type="pres">
      <dgm:prSet presAssocID="{870A5217-DC8F-43F6-B73E-982132098201}" presName="connTx" presStyleLbl="parChTrans1D3" presStyleIdx="0" presStyleCnt="3"/>
      <dgm:spPr/>
    </dgm:pt>
    <dgm:pt modelId="{EEED930A-E556-49F6-A461-2BFCDCD507B1}" type="pres">
      <dgm:prSet presAssocID="{CFBEDD14-EF6D-4129-9DFC-6E2388818F7D}" presName="root2" presStyleCnt="0"/>
      <dgm:spPr/>
    </dgm:pt>
    <dgm:pt modelId="{DBF8030D-C9B3-40B8-A99E-B5C3B7799883}" type="pres">
      <dgm:prSet presAssocID="{CFBEDD14-EF6D-4129-9DFC-6E2388818F7D}" presName="LevelTwoTextNode" presStyleLbl="node3" presStyleIdx="0" presStyleCnt="3">
        <dgm:presLayoutVars>
          <dgm:chPref val="3"/>
        </dgm:presLayoutVars>
      </dgm:prSet>
      <dgm:spPr/>
    </dgm:pt>
    <dgm:pt modelId="{992C75F1-C728-49D6-8098-A72A0F9E32ED}" type="pres">
      <dgm:prSet presAssocID="{CFBEDD14-EF6D-4129-9DFC-6E2388818F7D}" presName="level3hierChild" presStyleCnt="0"/>
      <dgm:spPr/>
    </dgm:pt>
    <dgm:pt modelId="{D256AB2D-0125-4D93-AD22-7E184C4FD211}" type="pres">
      <dgm:prSet presAssocID="{B6F59580-6E5A-4120-8161-872F26F78766}" presName="conn2-1" presStyleLbl="parChTrans1D2" presStyleIdx="1" presStyleCnt="3"/>
      <dgm:spPr/>
    </dgm:pt>
    <dgm:pt modelId="{E9FAEA56-E1D6-40B1-9815-6C1668DA857E}" type="pres">
      <dgm:prSet presAssocID="{B6F59580-6E5A-4120-8161-872F26F78766}" presName="connTx" presStyleLbl="parChTrans1D2" presStyleIdx="1" presStyleCnt="3"/>
      <dgm:spPr/>
    </dgm:pt>
    <dgm:pt modelId="{3C0AC044-04E5-47AA-A3E1-63DDD4FCD7AC}" type="pres">
      <dgm:prSet presAssocID="{0248DE47-BE72-432D-9138-D52475042027}" presName="root2" presStyleCnt="0"/>
      <dgm:spPr/>
    </dgm:pt>
    <dgm:pt modelId="{F63B8937-EBC8-49C7-A1CD-EE4C546A43B5}" type="pres">
      <dgm:prSet presAssocID="{0248DE47-BE72-432D-9138-D52475042027}" presName="LevelTwoTextNode" presStyleLbl="node2" presStyleIdx="1" presStyleCnt="3">
        <dgm:presLayoutVars>
          <dgm:chPref val="3"/>
        </dgm:presLayoutVars>
      </dgm:prSet>
      <dgm:spPr/>
    </dgm:pt>
    <dgm:pt modelId="{6E67ADFA-7C41-4556-9A83-3F03D3710639}" type="pres">
      <dgm:prSet presAssocID="{0248DE47-BE72-432D-9138-D52475042027}" presName="level3hierChild" presStyleCnt="0"/>
      <dgm:spPr/>
    </dgm:pt>
    <dgm:pt modelId="{15BA40C5-2F17-4C88-AB14-245D9D797F11}" type="pres">
      <dgm:prSet presAssocID="{0E9CBC54-7BCA-4B86-9D0F-12DABE9D22D0}" presName="conn2-1" presStyleLbl="parChTrans1D3" presStyleIdx="1" presStyleCnt="3"/>
      <dgm:spPr/>
    </dgm:pt>
    <dgm:pt modelId="{7214D444-5588-403E-824A-3D55CB839627}" type="pres">
      <dgm:prSet presAssocID="{0E9CBC54-7BCA-4B86-9D0F-12DABE9D22D0}" presName="connTx" presStyleLbl="parChTrans1D3" presStyleIdx="1" presStyleCnt="3"/>
      <dgm:spPr/>
    </dgm:pt>
    <dgm:pt modelId="{601442D5-FC26-4725-908F-5D84AA1A79D1}" type="pres">
      <dgm:prSet presAssocID="{5126FDB8-EB89-4B83-9FE5-A9FC0EE3F469}" presName="root2" presStyleCnt="0"/>
      <dgm:spPr/>
    </dgm:pt>
    <dgm:pt modelId="{7175CC63-040D-48C4-9A6F-A5A4E57026BE}" type="pres">
      <dgm:prSet presAssocID="{5126FDB8-EB89-4B83-9FE5-A9FC0EE3F469}" presName="LevelTwoTextNode" presStyleLbl="node3" presStyleIdx="1" presStyleCnt="3">
        <dgm:presLayoutVars>
          <dgm:chPref val="3"/>
        </dgm:presLayoutVars>
      </dgm:prSet>
      <dgm:spPr/>
    </dgm:pt>
    <dgm:pt modelId="{8E429C1D-7681-42F1-A273-C8B6E89EFA06}" type="pres">
      <dgm:prSet presAssocID="{5126FDB8-EB89-4B83-9FE5-A9FC0EE3F469}" presName="level3hierChild" presStyleCnt="0"/>
      <dgm:spPr/>
    </dgm:pt>
    <dgm:pt modelId="{CD261F3B-6F8C-4161-BD8D-1B53F0304BD6}" type="pres">
      <dgm:prSet presAssocID="{A303E282-E49D-4CAC-9CE5-931CF4881D6D}" presName="conn2-1" presStyleLbl="parChTrans1D2" presStyleIdx="2" presStyleCnt="3"/>
      <dgm:spPr/>
    </dgm:pt>
    <dgm:pt modelId="{E3305E28-AE2D-45C7-B68E-D7EE8D36CAE2}" type="pres">
      <dgm:prSet presAssocID="{A303E282-E49D-4CAC-9CE5-931CF4881D6D}" presName="connTx" presStyleLbl="parChTrans1D2" presStyleIdx="2" presStyleCnt="3"/>
      <dgm:spPr/>
    </dgm:pt>
    <dgm:pt modelId="{57F35FB4-5A09-494F-8A20-C9D28ADDEC03}" type="pres">
      <dgm:prSet presAssocID="{82C1C4CD-F5E4-4CD5-820B-51A250E09DFE}" presName="root2" presStyleCnt="0"/>
      <dgm:spPr/>
    </dgm:pt>
    <dgm:pt modelId="{7239C7AD-8E35-4BB5-B1C1-FDAD9F5FDE60}" type="pres">
      <dgm:prSet presAssocID="{82C1C4CD-F5E4-4CD5-820B-51A250E09DFE}" presName="LevelTwoTextNode" presStyleLbl="node2" presStyleIdx="2" presStyleCnt="3">
        <dgm:presLayoutVars>
          <dgm:chPref val="3"/>
        </dgm:presLayoutVars>
      </dgm:prSet>
      <dgm:spPr/>
    </dgm:pt>
    <dgm:pt modelId="{CA31F681-3212-4680-8AED-9B53A76DE1E7}" type="pres">
      <dgm:prSet presAssocID="{82C1C4CD-F5E4-4CD5-820B-51A250E09DFE}" presName="level3hierChild" presStyleCnt="0"/>
      <dgm:spPr/>
    </dgm:pt>
    <dgm:pt modelId="{93A486E2-7FEC-4289-AD66-3E7FE045E71D}" type="pres">
      <dgm:prSet presAssocID="{C70B11F3-36C8-4E10-B9DB-2B63F118FBB4}" presName="conn2-1" presStyleLbl="parChTrans1D3" presStyleIdx="2" presStyleCnt="3"/>
      <dgm:spPr/>
    </dgm:pt>
    <dgm:pt modelId="{E282D20E-55A6-434A-9B95-175149047FE5}" type="pres">
      <dgm:prSet presAssocID="{C70B11F3-36C8-4E10-B9DB-2B63F118FBB4}" presName="connTx" presStyleLbl="parChTrans1D3" presStyleIdx="2" presStyleCnt="3"/>
      <dgm:spPr/>
    </dgm:pt>
    <dgm:pt modelId="{43ACE513-5789-42AC-9348-F22AE4084157}" type="pres">
      <dgm:prSet presAssocID="{D5A84B2D-EAEE-4044-A456-28992E195C9F}" presName="root2" presStyleCnt="0"/>
      <dgm:spPr/>
    </dgm:pt>
    <dgm:pt modelId="{E808F80F-4BF2-4109-9016-6FE267DF62EE}" type="pres">
      <dgm:prSet presAssocID="{D5A84B2D-EAEE-4044-A456-28992E195C9F}" presName="LevelTwoTextNode" presStyleLbl="node3" presStyleIdx="2" presStyleCnt="3">
        <dgm:presLayoutVars>
          <dgm:chPref val="3"/>
        </dgm:presLayoutVars>
      </dgm:prSet>
      <dgm:spPr/>
    </dgm:pt>
    <dgm:pt modelId="{4E055F6C-B7B6-4BB9-9EA5-D522E71011E4}" type="pres">
      <dgm:prSet presAssocID="{D5A84B2D-EAEE-4044-A456-28992E195C9F}" presName="level3hierChild" presStyleCnt="0"/>
      <dgm:spPr/>
    </dgm:pt>
    <dgm:pt modelId="{880CC37E-29DB-40DF-BD87-8E69EE37936A}" type="pres">
      <dgm:prSet presAssocID="{19649A40-0416-4363-A4C3-85C9CEF1F2A3}" presName="conn2-1" presStyleLbl="parChTrans1D4" presStyleIdx="0" presStyleCnt="2"/>
      <dgm:spPr/>
    </dgm:pt>
    <dgm:pt modelId="{0E4173C4-585E-4CD3-8D72-11AD36001010}" type="pres">
      <dgm:prSet presAssocID="{19649A40-0416-4363-A4C3-85C9CEF1F2A3}" presName="connTx" presStyleLbl="parChTrans1D4" presStyleIdx="0" presStyleCnt="2"/>
      <dgm:spPr/>
    </dgm:pt>
    <dgm:pt modelId="{971E5A58-C813-424A-9C6C-7009F85A0C25}" type="pres">
      <dgm:prSet presAssocID="{6E296647-5AE6-48E7-9FF5-87F6970D72DC}" presName="root2" presStyleCnt="0"/>
      <dgm:spPr/>
    </dgm:pt>
    <dgm:pt modelId="{26FD11FF-5644-4A82-8D02-C6A5B8783BB1}" type="pres">
      <dgm:prSet presAssocID="{6E296647-5AE6-48E7-9FF5-87F6970D72DC}" presName="LevelTwoTextNode" presStyleLbl="node4" presStyleIdx="0" presStyleCnt="2">
        <dgm:presLayoutVars>
          <dgm:chPref val="3"/>
        </dgm:presLayoutVars>
      </dgm:prSet>
      <dgm:spPr/>
    </dgm:pt>
    <dgm:pt modelId="{65873AC5-288A-4267-99D9-6EE08D79DB4F}" type="pres">
      <dgm:prSet presAssocID="{6E296647-5AE6-48E7-9FF5-87F6970D72DC}" presName="level3hierChild" presStyleCnt="0"/>
      <dgm:spPr/>
    </dgm:pt>
    <dgm:pt modelId="{CED8E8E4-0C97-4AD3-AE26-FAFFAB3C37A3}" type="pres">
      <dgm:prSet presAssocID="{783E79BC-2A38-4B07-8CE0-0BF787F2D63C}" presName="conn2-1" presStyleLbl="parChTrans1D4" presStyleIdx="1" presStyleCnt="2"/>
      <dgm:spPr/>
    </dgm:pt>
    <dgm:pt modelId="{D853565E-E137-4F86-87F5-74FD4182CA9A}" type="pres">
      <dgm:prSet presAssocID="{783E79BC-2A38-4B07-8CE0-0BF787F2D63C}" presName="connTx" presStyleLbl="parChTrans1D4" presStyleIdx="1" presStyleCnt="2"/>
      <dgm:spPr/>
    </dgm:pt>
    <dgm:pt modelId="{9A7CE959-1DB0-4074-9E46-1E2B4536EF6F}" type="pres">
      <dgm:prSet presAssocID="{C13595B9-BFC5-4C1C-AE7E-77FE86057F4B}" presName="root2" presStyleCnt="0"/>
      <dgm:spPr/>
    </dgm:pt>
    <dgm:pt modelId="{448183CD-CC2A-4867-A8F3-932E2DE6C695}" type="pres">
      <dgm:prSet presAssocID="{C13595B9-BFC5-4C1C-AE7E-77FE86057F4B}" presName="LevelTwoTextNode" presStyleLbl="node4" presStyleIdx="1" presStyleCnt="2">
        <dgm:presLayoutVars>
          <dgm:chPref val="3"/>
        </dgm:presLayoutVars>
      </dgm:prSet>
      <dgm:spPr/>
    </dgm:pt>
    <dgm:pt modelId="{12AF2F14-BB38-4C9B-AB38-0711757E976E}" type="pres">
      <dgm:prSet presAssocID="{C13595B9-BFC5-4C1C-AE7E-77FE86057F4B}" presName="level3hierChild" presStyleCnt="0"/>
      <dgm:spPr/>
    </dgm:pt>
  </dgm:ptLst>
  <dgm:cxnLst>
    <dgm:cxn modelId="{BAB16814-BD9D-4C00-93E0-6059BAA770F9}" srcId="{82C1C4CD-F5E4-4CD5-820B-51A250E09DFE}" destId="{D5A84B2D-EAEE-4044-A456-28992E195C9F}" srcOrd="0" destOrd="0" parTransId="{C70B11F3-36C8-4E10-B9DB-2B63F118FBB4}" sibTransId="{4B59FC37-C976-4D0A-8466-E9DEBF40D0B8}"/>
    <dgm:cxn modelId="{29BC9D14-0B73-4A22-AD88-5D864F813756}" type="presOf" srcId="{5126FDB8-EB89-4B83-9FE5-A9FC0EE3F469}" destId="{7175CC63-040D-48C4-9A6F-A5A4E57026BE}" srcOrd="0" destOrd="0" presId="urn:microsoft.com/office/officeart/2005/8/layout/hierarchy2"/>
    <dgm:cxn modelId="{2846971B-3D8D-4579-896F-EE634132A773}" type="presOf" srcId="{0248DE47-BE72-432D-9138-D52475042027}" destId="{F63B8937-EBC8-49C7-A1CD-EE4C546A43B5}" srcOrd="0" destOrd="0" presId="urn:microsoft.com/office/officeart/2005/8/layout/hierarchy2"/>
    <dgm:cxn modelId="{089B3722-6533-47E9-9334-9F7098D29822}" srcId="{D5A84B2D-EAEE-4044-A456-28992E195C9F}" destId="{6E296647-5AE6-48E7-9FF5-87F6970D72DC}" srcOrd="0" destOrd="0" parTransId="{19649A40-0416-4363-A4C3-85C9CEF1F2A3}" sibTransId="{68B4928E-2802-438C-8AD9-9EA13D473FA1}"/>
    <dgm:cxn modelId="{AEF93225-62F9-4054-8E9D-08A327033C07}" type="presOf" srcId="{783E79BC-2A38-4B07-8CE0-0BF787F2D63C}" destId="{CED8E8E4-0C97-4AD3-AE26-FAFFAB3C37A3}" srcOrd="0" destOrd="0" presId="urn:microsoft.com/office/officeart/2005/8/layout/hierarchy2"/>
    <dgm:cxn modelId="{7D641F2C-AFFA-48BA-8DEF-C79F380D60F5}" type="presOf" srcId="{723B5E5F-4E88-44B7-BE26-48576DF5463F}" destId="{09797C87-0EAA-4E44-8228-B05650EA4DBD}" srcOrd="0" destOrd="0" presId="urn:microsoft.com/office/officeart/2005/8/layout/hierarchy2"/>
    <dgm:cxn modelId="{7FBC4F60-E573-4953-9D35-E5EF59CA2959}" type="presOf" srcId="{C70B11F3-36C8-4E10-B9DB-2B63F118FBB4}" destId="{93A486E2-7FEC-4289-AD66-3E7FE045E71D}" srcOrd="0" destOrd="0" presId="urn:microsoft.com/office/officeart/2005/8/layout/hierarchy2"/>
    <dgm:cxn modelId="{F6F2B464-1AB4-4AE4-8E1A-D3355913158C}" type="presOf" srcId="{42BFCC6E-2BAA-4897-837C-21213C538521}" destId="{24880538-4178-4027-BD96-529DB06DCD66}" srcOrd="0" destOrd="0" presId="urn:microsoft.com/office/officeart/2005/8/layout/hierarchy2"/>
    <dgm:cxn modelId="{F7196467-E7A4-4C92-9AD5-068EB4FF297C}" type="presOf" srcId="{C13595B9-BFC5-4C1C-AE7E-77FE86057F4B}" destId="{448183CD-CC2A-4867-A8F3-932E2DE6C695}" srcOrd="0" destOrd="0" presId="urn:microsoft.com/office/officeart/2005/8/layout/hierarchy2"/>
    <dgm:cxn modelId="{AA65BF70-D5AA-4032-8DB6-BEE64B587E29}" type="presOf" srcId="{3E26EF17-2ECF-4F0C-9993-AC45CCB6E04F}" destId="{4C76F5CE-2421-495B-AE3F-7B77F66FF1D5}" srcOrd="0" destOrd="0" presId="urn:microsoft.com/office/officeart/2005/8/layout/hierarchy2"/>
    <dgm:cxn modelId="{D4FB0053-E2D9-4319-8557-A8A84789EB80}" type="presOf" srcId="{82C1C4CD-F5E4-4CD5-820B-51A250E09DFE}" destId="{7239C7AD-8E35-4BB5-B1C1-FDAD9F5FDE60}" srcOrd="0" destOrd="0" presId="urn:microsoft.com/office/officeart/2005/8/layout/hierarchy2"/>
    <dgm:cxn modelId="{78C42957-1DEF-485B-A8BF-BD9B32A9180D}" srcId="{0248DE47-BE72-432D-9138-D52475042027}" destId="{5126FDB8-EB89-4B83-9FE5-A9FC0EE3F469}" srcOrd="0" destOrd="0" parTransId="{0E9CBC54-7BCA-4B86-9D0F-12DABE9D22D0}" sibTransId="{12D84725-7860-464F-A794-A001D2EE539C}"/>
    <dgm:cxn modelId="{2B79D558-D413-48CC-ADB6-2947693DB635}" type="presOf" srcId="{0E9CBC54-7BCA-4B86-9D0F-12DABE9D22D0}" destId="{7214D444-5588-403E-824A-3D55CB839627}" srcOrd="1" destOrd="0" presId="urn:microsoft.com/office/officeart/2005/8/layout/hierarchy2"/>
    <dgm:cxn modelId="{41E6167D-F4E4-4F5D-A9F2-DD1BE0984E5A}" type="presOf" srcId="{B6F59580-6E5A-4120-8161-872F26F78766}" destId="{D256AB2D-0125-4D93-AD22-7E184C4FD211}" srcOrd="0" destOrd="0" presId="urn:microsoft.com/office/officeart/2005/8/layout/hierarchy2"/>
    <dgm:cxn modelId="{C8F9E47D-05FC-4096-81EF-3412E3C692FB}" srcId="{FAD24FA4-BD95-49EC-B9B8-0D48EF03D999}" destId="{3E26EF17-2ECF-4F0C-9993-AC45CCB6E04F}" srcOrd="0" destOrd="0" parTransId="{42BFCC6E-2BAA-4897-837C-21213C538521}" sibTransId="{D684A3E7-B646-4A24-8872-7C9E893A6D1D}"/>
    <dgm:cxn modelId="{3C01237E-1C85-4D15-8C50-8983FE4A40C3}" type="presOf" srcId="{FAD24FA4-BD95-49EC-B9B8-0D48EF03D999}" destId="{D429D080-BB6E-414C-A976-AA607974D606}" srcOrd="0" destOrd="0" presId="urn:microsoft.com/office/officeart/2005/8/layout/hierarchy2"/>
    <dgm:cxn modelId="{30C6AA88-3796-49FB-8533-9BB5E7D85E6F}" srcId="{723B5E5F-4E88-44B7-BE26-48576DF5463F}" destId="{FAD24FA4-BD95-49EC-B9B8-0D48EF03D999}" srcOrd="0" destOrd="0" parTransId="{6B2342A2-B5F4-47E5-9146-6EF405C4CD42}" sibTransId="{32B23507-E19E-4DB5-B7E5-CFA65F6D3309}"/>
    <dgm:cxn modelId="{A199A38E-5E2F-49DE-99C3-225C60819683}" type="presOf" srcId="{B6F59580-6E5A-4120-8161-872F26F78766}" destId="{E9FAEA56-E1D6-40B1-9815-6C1668DA857E}" srcOrd="1" destOrd="0" presId="urn:microsoft.com/office/officeart/2005/8/layout/hierarchy2"/>
    <dgm:cxn modelId="{D7FB0997-08F9-4DD8-B1A1-F06EE62A940F}" srcId="{FAD24FA4-BD95-49EC-B9B8-0D48EF03D999}" destId="{0248DE47-BE72-432D-9138-D52475042027}" srcOrd="1" destOrd="0" parTransId="{B6F59580-6E5A-4120-8161-872F26F78766}" sibTransId="{EFFA5E34-47B0-498E-A558-A0A00F2018E4}"/>
    <dgm:cxn modelId="{895A4AA3-77F4-4BDF-8B88-368EA4381EFF}" srcId="{3E26EF17-2ECF-4F0C-9993-AC45CCB6E04F}" destId="{CFBEDD14-EF6D-4129-9DFC-6E2388818F7D}" srcOrd="0" destOrd="0" parTransId="{870A5217-DC8F-43F6-B73E-982132098201}" sibTransId="{F47497B7-FF7C-4A7A-9F85-B9A418B0A225}"/>
    <dgm:cxn modelId="{4BBA0DA5-F1B5-408F-85D3-CFC8C1D509F2}" type="presOf" srcId="{D5A84B2D-EAEE-4044-A456-28992E195C9F}" destId="{E808F80F-4BF2-4109-9016-6FE267DF62EE}" srcOrd="0" destOrd="0" presId="urn:microsoft.com/office/officeart/2005/8/layout/hierarchy2"/>
    <dgm:cxn modelId="{C8E2F0AB-10E6-4670-9736-01A027C69C5C}" type="presOf" srcId="{0E9CBC54-7BCA-4B86-9D0F-12DABE9D22D0}" destId="{15BA40C5-2F17-4C88-AB14-245D9D797F11}" srcOrd="0" destOrd="0" presId="urn:microsoft.com/office/officeart/2005/8/layout/hierarchy2"/>
    <dgm:cxn modelId="{5135ABB0-A01D-4DD3-B0FF-DAC36B4F73F3}" srcId="{D5A84B2D-EAEE-4044-A456-28992E195C9F}" destId="{C13595B9-BFC5-4C1C-AE7E-77FE86057F4B}" srcOrd="1" destOrd="0" parTransId="{783E79BC-2A38-4B07-8CE0-0BF787F2D63C}" sibTransId="{E18A7F92-D5FD-45C6-B101-ABB68537CE83}"/>
    <dgm:cxn modelId="{D8BFABB6-CC97-4EAA-8562-B589A1ADCD89}" type="presOf" srcId="{A303E282-E49D-4CAC-9CE5-931CF4881D6D}" destId="{E3305E28-AE2D-45C7-B68E-D7EE8D36CAE2}" srcOrd="1" destOrd="0" presId="urn:microsoft.com/office/officeart/2005/8/layout/hierarchy2"/>
    <dgm:cxn modelId="{3CBDA5B9-4524-4376-A277-0D41C7C47E20}" type="presOf" srcId="{783E79BC-2A38-4B07-8CE0-0BF787F2D63C}" destId="{D853565E-E137-4F86-87F5-74FD4182CA9A}" srcOrd="1" destOrd="0" presId="urn:microsoft.com/office/officeart/2005/8/layout/hierarchy2"/>
    <dgm:cxn modelId="{1108CEC2-5E97-4FC3-B0CC-10DA3BFD4DFC}" type="presOf" srcId="{CFBEDD14-EF6D-4129-9DFC-6E2388818F7D}" destId="{DBF8030D-C9B3-40B8-A99E-B5C3B7799883}" srcOrd="0" destOrd="0" presId="urn:microsoft.com/office/officeart/2005/8/layout/hierarchy2"/>
    <dgm:cxn modelId="{4BF5A1C3-5233-476D-BEBA-8C33921D9F34}" type="presOf" srcId="{870A5217-DC8F-43F6-B73E-982132098201}" destId="{98E086C8-9877-4B0E-9369-2140FAD4DF8A}" srcOrd="0" destOrd="0" presId="urn:microsoft.com/office/officeart/2005/8/layout/hierarchy2"/>
    <dgm:cxn modelId="{CE9EECC6-968D-4763-B46B-AC3F957F3210}" type="presOf" srcId="{19649A40-0416-4363-A4C3-85C9CEF1F2A3}" destId="{880CC37E-29DB-40DF-BD87-8E69EE37936A}" srcOrd="0" destOrd="0" presId="urn:microsoft.com/office/officeart/2005/8/layout/hierarchy2"/>
    <dgm:cxn modelId="{3CC740CA-590E-4ED4-8D9E-9421FED6BD75}" type="presOf" srcId="{C70B11F3-36C8-4E10-B9DB-2B63F118FBB4}" destId="{E282D20E-55A6-434A-9B95-175149047FE5}" srcOrd="1" destOrd="0" presId="urn:microsoft.com/office/officeart/2005/8/layout/hierarchy2"/>
    <dgm:cxn modelId="{3AC95FCC-C9A5-45F6-A417-1F190568061F}" type="presOf" srcId="{42BFCC6E-2BAA-4897-837C-21213C538521}" destId="{F2B07CC9-6555-4F63-B7FB-82DD68068A05}" srcOrd="1" destOrd="0" presId="urn:microsoft.com/office/officeart/2005/8/layout/hierarchy2"/>
    <dgm:cxn modelId="{9184E9CF-F85F-4461-A94B-E127AEF9BA83}" type="presOf" srcId="{19649A40-0416-4363-A4C3-85C9CEF1F2A3}" destId="{0E4173C4-585E-4CD3-8D72-11AD36001010}" srcOrd="1" destOrd="0" presId="urn:microsoft.com/office/officeart/2005/8/layout/hierarchy2"/>
    <dgm:cxn modelId="{E62055D8-A98D-46FE-A12F-C3B0AC1991A7}" type="presOf" srcId="{A303E282-E49D-4CAC-9CE5-931CF4881D6D}" destId="{CD261F3B-6F8C-4161-BD8D-1B53F0304BD6}" srcOrd="0" destOrd="0" presId="urn:microsoft.com/office/officeart/2005/8/layout/hierarchy2"/>
    <dgm:cxn modelId="{BEE2C0E7-5FBD-4A5E-B61D-2201F43C91CB}" type="presOf" srcId="{6E296647-5AE6-48E7-9FF5-87F6970D72DC}" destId="{26FD11FF-5644-4A82-8D02-C6A5B8783BB1}" srcOrd="0" destOrd="0" presId="urn:microsoft.com/office/officeart/2005/8/layout/hierarchy2"/>
    <dgm:cxn modelId="{87D0DCE9-AFBF-4867-8047-18583CFF3250}" srcId="{FAD24FA4-BD95-49EC-B9B8-0D48EF03D999}" destId="{82C1C4CD-F5E4-4CD5-820B-51A250E09DFE}" srcOrd="2" destOrd="0" parTransId="{A303E282-E49D-4CAC-9CE5-931CF4881D6D}" sibTransId="{637F701B-F9E3-45D9-B3F1-AE65C25E5B6B}"/>
    <dgm:cxn modelId="{03F669EE-CB98-450E-ACC0-75F2CD1E31E1}" type="presOf" srcId="{870A5217-DC8F-43F6-B73E-982132098201}" destId="{B4112AA2-8AEB-45D6-9B45-727AFC86B413}" srcOrd="1" destOrd="0" presId="urn:microsoft.com/office/officeart/2005/8/layout/hierarchy2"/>
    <dgm:cxn modelId="{7631395A-14C3-4E5C-8E66-A681520E9D28}" type="presParOf" srcId="{09797C87-0EAA-4E44-8228-B05650EA4DBD}" destId="{65C5ED58-E04C-4581-BB9E-25C1141047B0}" srcOrd="0" destOrd="0" presId="urn:microsoft.com/office/officeart/2005/8/layout/hierarchy2"/>
    <dgm:cxn modelId="{22CC2161-15F7-442D-8888-EC802FAF6D17}" type="presParOf" srcId="{65C5ED58-E04C-4581-BB9E-25C1141047B0}" destId="{D429D080-BB6E-414C-A976-AA607974D606}" srcOrd="0" destOrd="0" presId="urn:microsoft.com/office/officeart/2005/8/layout/hierarchy2"/>
    <dgm:cxn modelId="{C179D60D-44AE-4578-BDB2-D880FCC492B1}" type="presParOf" srcId="{65C5ED58-E04C-4581-BB9E-25C1141047B0}" destId="{02162707-1C15-48E9-AA92-BD9B3B8126CD}" srcOrd="1" destOrd="0" presId="urn:microsoft.com/office/officeart/2005/8/layout/hierarchy2"/>
    <dgm:cxn modelId="{9238B4B0-0F7C-44A6-A4E6-F5C24CBC469D}" type="presParOf" srcId="{02162707-1C15-48E9-AA92-BD9B3B8126CD}" destId="{24880538-4178-4027-BD96-529DB06DCD66}" srcOrd="0" destOrd="0" presId="urn:microsoft.com/office/officeart/2005/8/layout/hierarchy2"/>
    <dgm:cxn modelId="{2EE92743-7239-41D7-96A5-1C4DA1B5B501}" type="presParOf" srcId="{24880538-4178-4027-BD96-529DB06DCD66}" destId="{F2B07CC9-6555-4F63-B7FB-82DD68068A05}" srcOrd="0" destOrd="0" presId="urn:microsoft.com/office/officeart/2005/8/layout/hierarchy2"/>
    <dgm:cxn modelId="{FF2D4674-4A1A-442D-88AC-C7D3B8E9E7E5}" type="presParOf" srcId="{02162707-1C15-48E9-AA92-BD9B3B8126CD}" destId="{7FB3B0EA-EC63-45DB-9634-036856EF1E52}" srcOrd="1" destOrd="0" presId="urn:microsoft.com/office/officeart/2005/8/layout/hierarchy2"/>
    <dgm:cxn modelId="{55393617-8E57-4A70-95F4-B553EE23DF58}" type="presParOf" srcId="{7FB3B0EA-EC63-45DB-9634-036856EF1E52}" destId="{4C76F5CE-2421-495B-AE3F-7B77F66FF1D5}" srcOrd="0" destOrd="0" presId="urn:microsoft.com/office/officeart/2005/8/layout/hierarchy2"/>
    <dgm:cxn modelId="{080EFE89-7C2A-4984-831B-073C109729B1}" type="presParOf" srcId="{7FB3B0EA-EC63-45DB-9634-036856EF1E52}" destId="{0E0DF6A4-2919-46BB-B526-17AE25FFC148}" srcOrd="1" destOrd="0" presId="urn:microsoft.com/office/officeart/2005/8/layout/hierarchy2"/>
    <dgm:cxn modelId="{4750D004-FF0C-45DA-B485-9466B36ED43D}" type="presParOf" srcId="{0E0DF6A4-2919-46BB-B526-17AE25FFC148}" destId="{98E086C8-9877-4B0E-9369-2140FAD4DF8A}" srcOrd="0" destOrd="0" presId="urn:microsoft.com/office/officeart/2005/8/layout/hierarchy2"/>
    <dgm:cxn modelId="{48B83DF6-54D2-4D5D-8935-61E65A14AA1F}" type="presParOf" srcId="{98E086C8-9877-4B0E-9369-2140FAD4DF8A}" destId="{B4112AA2-8AEB-45D6-9B45-727AFC86B413}" srcOrd="0" destOrd="0" presId="urn:microsoft.com/office/officeart/2005/8/layout/hierarchy2"/>
    <dgm:cxn modelId="{42C91775-95F4-4A5D-97D5-A9692523658D}" type="presParOf" srcId="{0E0DF6A4-2919-46BB-B526-17AE25FFC148}" destId="{EEED930A-E556-49F6-A461-2BFCDCD507B1}" srcOrd="1" destOrd="0" presId="urn:microsoft.com/office/officeart/2005/8/layout/hierarchy2"/>
    <dgm:cxn modelId="{BD03040E-BDDD-4D85-9E47-A13169890D46}" type="presParOf" srcId="{EEED930A-E556-49F6-A461-2BFCDCD507B1}" destId="{DBF8030D-C9B3-40B8-A99E-B5C3B7799883}" srcOrd="0" destOrd="0" presId="urn:microsoft.com/office/officeart/2005/8/layout/hierarchy2"/>
    <dgm:cxn modelId="{69C8F910-B339-4FE1-9384-DE5F5BA22010}" type="presParOf" srcId="{EEED930A-E556-49F6-A461-2BFCDCD507B1}" destId="{992C75F1-C728-49D6-8098-A72A0F9E32ED}" srcOrd="1" destOrd="0" presId="urn:microsoft.com/office/officeart/2005/8/layout/hierarchy2"/>
    <dgm:cxn modelId="{6C7D46A9-695C-49C6-922E-39BEA7CB8E01}" type="presParOf" srcId="{02162707-1C15-48E9-AA92-BD9B3B8126CD}" destId="{D256AB2D-0125-4D93-AD22-7E184C4FD211}" srcOrd="2" destOrd="0" presId="urn:microsoft.com/office/officeart/2005/8/layout/hierarchy2"/>
    <dgm:cxn modelId="{35D2B4A1-73C0-4188-B467-FBD452F27A4E}" type="presParOf" srcId="{D256AB2D-0125-4D93-AD22-7E184C4FD211}" destId="{E9FAEA56-E1D6-40B1-9815-6C1668DA857E}" srcOrd="0" destOrd="0" presId="urn:microsoft.com/office/officeart/2005/8/layout/hierarchy2"/>
    <dgm:cxn modelId="{EE636098-0BE2-4429-9BF9-AD5DEAA160AE}" type="presParOf" srcId="{02162707-1C15-48E9-AA92-BD9B3B8126CD}" destId="{3C0AC044-04E5-47AA-A3E1-63DDD4FCD7AC}" srcOrd="3" destOrd="0" presId="urn:microsoft.com/office/officeart/2005/8/layout/hierarchy2"/>
    <dgm:cxn modelId="{0986E988-9A57-4D9E-A206-797887226B37}" type="presParOf" srcId="{3C0AC044-04E5-47AA-A3E1-63DDD4FCD7AC}" destId="{F63B8937-EBC8-49C7-A1CD-EE4C546A43B5}" srcOrd="0" destOrd="0" presId="urn:microsoft.com/office/officeart/2005/8/layout/hierarchy2"/>
    <dgm:cxn modelId="{A427C4BF-8C3A-4636-A3AD-8502F26F9D97}" type="presParOf" srcId="{3C0AC044-04E5-47AA-A3E1-63DDD4FCD7AC}" destId="{6E67ADFA-7C41-4556-9A83-3F03D3710639}" srcOrd="1" destOrd="0" presId="urn:microsoft.com/office/officeart/2005/8/layout/hierarchy2"/>
    <dgm:cxn modelId="{D353B24F-89CC-4CBF-9543-C2806FE2E74B}" type="presParOf" srcId="{6E67ADFA-7C41-4556-9A83-3F03D3710639}" destId="{15BA40C5-2F17-4C88-AB14-245D9D797F11}" srcOrd="0" destOrd="0" presId="urn:microsoft.com/office/officeart/2005/8/layout/hierarchy2"/>
    <dgm:cxn modelId="{89C736FF-414A-403A-B82F-1D95CB65F542}" type="presParOf" srcId="{15BA40C5-2F17-4C88-AB14-245D9D797F11}" destId="{7214D444-5588-403E-824A-3D55CB839627}" srcOrd="0" destOrd="0" presId="urn:microsoft.com/office/officeart/2005/8/layout/hierarchy2"/>
    <dgm:cxn modelId="{C5743390-95CA-482B-B2C7-DEDCD848075A}" type="presParOf" srcId="{6E67ADFA-7C41-4556-9A83-3F03D3710639}" destId="{601442D5-FC26-4725-908F-5D84AA1A79D1}" srcOrd="1" destOrd="0" presId="urn:microsoft.com/office/officeart/2005/8/layout/hierarchy2"/>
    <dgm:cxn modelId="{7DD826C9-D207-4506-8EDE-DAA8819A9F74}" type="presParOf" srcId="{601442D5-FC26-4725-908F-5D84AA1A79D1}" destId="{7175CC63-040D-48C4-9A6F-A5A4E57026BE}" srcOrd="0" destOrd="0" presId="urn:microsoft.com/office/officeart/2005/8/layout/hierarchy2"/>
    <dgm:cxn modelId="{0C31E779-3D27-4616-8395-C15E2D25F560}" type="presParOf" srcId="{601442D5-FC26-4725-908F-5D84AA1A79D1}" destId="{8E429C1D-7681-42F1-A273-C8B6E89EFA06}" srcOrd="1" destOrd="0" presId="urn:microsoft.com/office/officeart/2005/8/layout/hierarchy2"/>
    <dgm:cxn modelId="{BF283867-7D73-4FC5-A8B2-E63C9AEB6A2D}" type="presParOf" srcId="{02162707-1C15-48E9-AA92-BD9B3B8126CD}" destId="{CD261F3B-6F8C-4161-BD8D-1B53F0304BD6}" srcOrd="4" destOrd="0" presId="urn:microsoft.com/office/officeart/2005/8/layout/hierarchy2"/>
    <dgm:cxn modelId="{E2BFF598-3A27-421D-8AEC-2491B264F4EF}" type="presParOf" srcId="{CD261F3B-6F8C-4161-BD8D-1B53F0304BD6}" destId="{E3305E28-AE2D-45C7-B68E-D7EE8D36CAE2}" srcOrd="0" destOrd="0" presId="urn:microsoft.com/office/officeart/2005/8/layout/hierarchy2"/>
    <dgm:cxn modelId="{BF145F01-B7D3-4700-818E-396D81F0E911}" type="presParOf" srcId="{02162707-1C15-48E9-AA92-BD9B3B8126CD}" destId="{57F35FB4-5A09-494F-8A20-C9D28ADDEC03}" srcOrd="5" destOrd="0" presId="urn:microsoft.com/office/officeart/2005/8/layout/hierarchy2"/>
    <dgm:cxn modelId="{0E360816-0157-4B31-B852-D63810BAAEB9}" type="presParOf" srcId="{57F35FB4-5A09-494F-8A20-C9D28ADDEC03}" destId="{7239C7AD-8E35-4BB5-B1C1-FDAD9F5FDE60}" srcOrd="0" destOrd="0" presId="urn:microsoft.com/office/officeart/2005/8/layout/hierarchy2"/>
    <dgm:cxn modelId="{83B530D8-0950-431F-9835-D71AE232349B}" type="presParOf" srcId="{57F35FB4-5A09-494F-8A20-C9D28ADDEC03}" destId="{CA31F681-3212-4680-8AED-9B53A76DE1E7}" srcOrd="1" destOrd="0" presId="urn:microsoft.com/office/officeart/2005/8/layout/hierarchy2"/>
    <dgm:cxn modelId="{FFEEE3E5-7BAB-434B-84C1-4DB167EDE475}" type="presParOf" srcId="{CA31F681-3212-4680-8AED-9B53A76DE1E7}" destId="{93A486E2-7FEC-4289-AD66-3E7FE045E71D}" srcOrd="0" destOrd="0" presId="urn:microsoft.com/office/officeart/2005/8/layout/hierarchy2"/>
    <dgm:cxn modelId="{31BB7F3F-73D5-43E9-BAFA-22D2C45438AA}" type="presParOf" srcId="{93A486E2-7FEC-4289-AD66-3E7FE045E71D}" destId="{E282D20E-55A6-434A-9B95-175149047FE5}" srcOrd="0" destOrd="0" presId="urn:microsoft.com/office/officeart/2005/8/layout/hierarchy2"/>
    <dgm:cxn modelId="{FB4D0D85-04C5-40EB-BEDC-308FBB363C40}" type="presParOf" srcId="{CA31F681-3212-4680-8AED-9B53A76DE1E7}" destId="{43ACE513-5789-42AC-9348-F22AE4084157}" srcOrd="1" destOrd="0" presId="urn:microsoft.com/office/officeart/2005/8/layout/hierarchy2"/>
    <dgm:cxn modelId="{45BB6AC8-FD97-40B9-A87B-19B5E08E47BF}" type="presParOf" srcId="{43ACE513-5789-42AC-9348-F22AE4084157}" destId="{E808F80F-4BF2-4109-9016-6FE267DF62EE}" srcOrd="0" destOrd="0" presId="urn:microsoft.com/office/officeart/2005/8/layout/hierarchy2"/>
    <dgm:cxn modelId="{C179331D-BA3E-48D1-8488-506DD4AACE05}" type="presParOf" srcId="{43ACE513-5789-42AC-9348-F22AE4084157}" destId="{4E055F6C-B7B6-4BB9-9EA5-D522E71011E4}" srcOrd="1" destOrd="0" presId="urn:microsoft.com/office/officeart/2005/8/layout/hierarchy2"/>
    <dgm:cxn modelId="{B114C64E-7C89-4534-B1B1-FF5B5804659A}" type="presParOf" srcId="{4E055F6C-B7B6-4BB9-9EA5-D522E71011E4}" destId="{880CC37E-29DB-40DF-BD87-8E69EE37936A}" srcOrd="0" destOrd="0" presId="urn:microsoft.com/office/officeart/2005/8/layout/hierarchy2"/>
    <dgm:cxn modelId="{D2067F8D-F8DA-40A8-83B8-CF8941DF7728}" type="presParOf" srcId="{880CC37E-29DB-40DF-BD87-8E69EE37936A}" destId="{0E4173C4-585E-4CD3-8D72-11AD36001010}" srcOrd="0" destOrd="0" presId="urn:microsoft.com/office/officeart/2005/8/layout/hierarchy2"/>
    <dgm:cxn modelId="{EC121DF7-304A-4481-B062-3D8054B33930}" type="presParOf" srcId="{4E055F6C-B7B6-4BB9-9EA5-D522E71011E4}" destId="{971E5A58-C813-424A-9C6C-7009F85A0C25}" srcOrd="1" destOrd="0" presId="urn:microsoft.com/office/officeart/2005/8/layout/hierarchy2"/>
    <dgm:cxn modelId="{23C81C82-1384-4824-9475-133FD6BB0A9D}" type="presParOf" srcId="{971E5A58-C813-424A-9C6C-7009F85A0C25}" destId="{26FD11FF-5644-4A82-8D02-C6A5B8783BB1}" srcOrd="0" destOrd="0" presId="urn:microsoft.com/office/officeart/2005/8/layout/hierarchy2"/>
    <dgm:cxn modelId="{409F68BE-EB43-4D3A-AEF5-385A4774F291}" type="presParOf" srcId="{971E5A58-C813-424A-9C6C-7009F85A0C25}" destId="{65873AC5-288A-4267-99D9-6EE08D79DB4F}" srcOrd="1" destOrd="0" presId="urn:microsoft.com/office/officeart/2005/8/layout/hierarchy2"/>
    <dgm:cxn modelId="{5CEC825A-20A3-4BF0-8B5E-0E2103F48081}" type="presParOf" srcId="{4E055F6C-B7B6-4BB9-9EA5-D522E71011E4}" destId="{CED8E8E4-0C97-4AD3-AE26-FAFFAB3C37A3}" srcOrd="2" destOrd="0" presId="urn:microsoft.com/office/officeart/2005/8/layout/hierarchy2"/>
    <dgm:cxn modelId="{4A3E2A9A-679E-4CC3-9C8E-5E3C5EBCFE42}" type="presParOf" srcId="{CED8E8E4-0C97-4AD3-AE26-FAFFAB3C37A3}" destId="{D853565E-E137-4F86-87F5-74FD4182CA9A}" srcOrd="0" destOrd="0" presId="urn:microsoft.com/office/officeart/2005/8/layout/hierarchy2"/>
    <dgm:cxn modelId="{B0D50AB3-3DAC-488F-B90C-9F3DE29B3E23}" type="presParOf" srcId="{4E055F6C-B7B6-4BB9-9EA5-D522E71011E4}" destId="{9A7CE959-1DB0-4074-9E46-1E2B4536EF6F}" srcOrd="3" destOrd="0" presId="urn:microsoft.com/office/officeart/2005/8/layout/hierarchy2"/>
    <dgm:cxn modelId="{81CD2E29-685E-4E67-943C-524DB202171A}" type="presParOf" srcId="{9A7CE959-1DB0-4074-9E46-1E2B4536EF6F}" destId="{448183CD-CC2A-4867-A8F3-932E2DE6C695}" srcOrd="0" destOrd="0" presId="urn:microsoft.com/office/officeart/2005/8/layout/hierarchy2"/>
    <dgm:cxn modelId="{ED91BD66-312F-4F93-BB44-8461CA300DF4}" type="presParOf" srcId="{9A7CE959-1DB0-4074-9E46-1E2B4536EF6F}" destId="{12AF2F14-BB38-4C9B-AB38-0711757E976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7F4CE-19F6-41F3-86D7-CE30FB1993F3}">
      <dsp:nvSpPr>
        <dsp:cNvPr id="0" name=""/>
        <dsp:cNvSpPr/>
      </dsp:nvSpPr>
      <dsp:spPr>
        <a:xfrm>
          <a:off x="552305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Analiza terenu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Koncepcja inwestycji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Pozyskanie terenu</a:t>
          </a:r>
        </a:p>
      </dsp:txBody>
      <dsp:txXfrm>
        <a:off x="1098929" y="847493"/>
        <a:ext cx="1065915" cy="1337889"/>
      </dsp:txXfrm>
    </dsp:sp>
    <dsp:sp modelId="{4AE0EF45-8223-45DC-A7BA-8832697466FF}">
      <dsp:nvSpPr>
        <dsp:cNvPr id="0" name=""/>
        <dsp:cNvSpPr/>
      </dsp:nvSpPr>
      <dsp:spPr>
        <a:xfrm>
          <a:off x="5682" y="969814"/>
          <a:ext cx="1093246" cy="109324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1" kern="1200" dirty="0"/>
            <a:t>ETAP PLANOWANIA INWESTYCJI</a:t>
          </a:r>
        </a:p>
      </dsp:txBody>
      <dsp:txXfrm>
        <a:off x="165784" y="1129916"/>
        <a:ext cx="773042" cy="773042"/>
      </dsp:txXfrm>
    </dsp:sp>
    <dsp:sp modelId="{90CB2392-A7BA-44A3-B136-6DBAC3D91716}">
      <dsp:nvSpPr>
        <dsp:cNvPr id="0" name=""/>
        <dsp:cNvSpPr/>
      </dsp:nvSpPr>
      <dsp:spPr>
        <a:xfrm>
          <a:off x="3422078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Projektowanie inwestycji – projekt budowlany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Opinie, uzgodnienia branżowe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Uzyskanie pozwolenia na budowę/ zgłoszenie </a:t>
          </a:r>
        </a:p>
      </dsp:txBody>
      <dsp:txXfrm>
        <a:off x="3968701" y="847493"/>
        <a:ext cx="1065915" cy="1337889"/>
      </dsp:txXfrm>
    </dsp:sp>
    <dsp:sp modelId="{1A5735B6-124A-4CB6-B827-866FB734F82D}">
      <dsp:nvSpPr>
        <dsp:cNvPr id="0" name=""/>
        <dsp:cNvSpPr/>
      </dsp:nvSpPr>
      <dsp:spPr>
        <a:xfrm>
          <a:off x="2875454" y="969814"/>
          <a:ext cx="1093246" cy="109324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ETAP PROJEKTOWANIA INWESTYCJI</a:t>
          </a:r>
        </a:p>
      </dsp:txBody>
      <dsp:txXfrm>
        <a:off x="3035556" y="1129916"/>
        <a:ext cx="773042" cy="773042"/>
      </dsp:txXfrm>
    </dsp:sp>
    <dsp:sp modelId="{50834605-8016-4A06-BEE6-ABB37564C33C}">
      <dsp:nvSpPr>
        <dsp:cNvPr id="0" name=""/>
        <dsp:cNvSpPr/>
      </dsp:nvSpPr>
      <dsp:spPr>
        <a:xfrm>
          <a:off x="6291850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Realizacja prac budowlanych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Nadzór inwestorski, odbiory techniczne</a:t>
          </a:r>
        </a:p>
      </dsp:txBody>
      <dsp:txXfrm>
        <a:off x="6838474" y="847493"/>
        <a:ext cx="1065915" cy="1337889"/>
      </dsp:txXfrm>
    </dsp:sp>
    <dsp:sp modelId="{C40AD4E0-24BD-4396-9529-622D5C6CCFFF}">
      <dsp:nvSpPr>
        <dsp:cNvPr id="0" name=""/>
        <dsp:cNvSpPr/>
      </dsp:nvSpPr>
      <dsp:spPr>
        <a:xfrm>
          <a:off x="5745227" y="969814"/>
          <a:ext cx="1093246" cy="109324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1" kern="1200" dirty="0"/>
            <a:t>ETAP REALIZACJI INWESTYCJI</a:t>
          </a:r>
        </a:p>
      </dsp:txBody>
      <dsp:txXfrm>
        <a:off x="5905329" y="1129916"/>
        <a:ext cx="773042" cy="773042"/>
      </dsp:txXfrm>
    </dsp:sp>
    <dsp:sp modelId="{23BF163C-E8CE-46DC-95EE-9CCCB11008F7}">
      <dsp:nvSpPr>
        <dsp:cNvPr id="0" name=""/>
        <dsp:cNvSpPr/>
      </dsp:nvSpPr>
      <dsp:spPr>
        <a:xfrm>
          <a:off x="9161623" y="560802"/>
          <a:ext cx="2186493" cy="1911270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11430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Pozwolenie na użytkowanie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Użytkowanie obiektu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900" kern="1200" dirty="0"/>
        </a:p>
      </dsp:txBody>
      <dsp:txXfrm>
        <a:off x="9708246" y="847493"/>
        <a:ext cx="1065915" cy="1337889"/>
      </dsp:txXfrm>
    </dsp:sp>
    <dsp:sp modelId="{7331504C-8EC7-4147-A6EE-1D7C63CDDABE}">
      <dsp:nvSpPr>
        <dsp:cNvPr id="0" name=""/>
        <dsp:cNvSpPr/>
      </dsp:nvSpPr>
      <dsp:spPr>
        <a:xfrm>
          <a:off x="8614999" y="969814"/>
          <a:ext cx="1093246" cy="109324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1" kern="1200" dirty="0"/>
            <a:t>ETAP UŻYTKOWANIA I EKSPLOATACJI</a:t>
          </a:r>
        </a:p>
      </dsp:txBody>
      <dsp:txXfrm>
        <a:off x="8775101" y="1129916"/>
        <a:ext cx="773042" cy="7730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9D080-BB6E-414C-A976-AA607974D606}">
      <dsp:nvSpPr>
        <dsp:cNvPr id="0" name=""/>
        <dsp:cNvSpPr/>
      </dsp:nvSpPr>
      <dsp:spPr>
        <a:xfrm>
          <a:off x="2170695" y="1464440"/>
          <a:ext cx="2102433" cy="12716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SZCZEBLE PLANOWANIA PRZESTRZENNEGO W POLSCE</a:t>
          </a:r>
        </a:p>
      </dsp:txBody>
      <dsp:txXfrm>
        <a:off x="2207940" y="1501685"/>
        <a:ext cx="2027943" cy="1197153"/>
      </dsp:txXfrm>
    </dsp:sp>
    <dsp:sp modelId="{24880538-4178-4027-BD96-529DB06DCD66}">
      <dsp:nvSpPr>
        <dsp:cNvPr id="0" name=""/>
        <dsp:cNvSpPr/>
      </dsp:nvSpPr>
      <dsp:spPr>
        <a:xfrm rot="18289469">
          <a:off x="3891068" y="1341821"/>
          <a:ext cx="17814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81435" y="2724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00" kern="1200"/>
        </a:p>
      </dsp:txBody>
      <dsp:txXfrm>
        <a:off x="4737249" y="1324531"/>
        <a:ext cx="89071" cy="89071"/>
      </dsp:txXfrm>
    </dsp:sp>
    <dsp:sp modelId="{4C76F5CE-2421-495B-AE3F-7B77F66FF1D5}">
      <dsp:nvSpPr>
        <dsp:cNvPr id="0" name=""/>
        <dsp:cNvSpPr/>
      </dsp:nvSpPr>
      <dsp:spPr>
        <a:xfrm>
          <a:off x="5290443" y="2051"/>
          <a:ext cx="2543286" cy="12716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PAŃSTWOWY</a:t>
          </a:r>
        </a:p>
      </dsp:txBody>
      <dsp:txXfrm>
        <a:off x="5327688" y="39296"/>
        <a:ext cx="2468796" cy="1197153"/>
      </dsp:txXfrm>
    </dsp:sp>
    <dsp:sp modelId="{D256AB2D-0125-4D93-AD22-7E184C4FD211}">
      <dsp:nvSpPr>
        <dsp:cNvPr id="0" name=""/>
        <dsp:cNvSpPr/>
      </dsp:nvSpPr>
      <dsp:spPr>
        <a:xfrm>
          <a:off x="4273128" y="2073016"/>
          <a:ext cx="101731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17314" y="2724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756352" y="2074829"/>
        <a:ext cx="50865" cy="50865"/>
      </dsp:txXfrm>
    </dsp:sp>
    <dsp:sp modelId="{F63B8937-EBC8-49C7-A1CD-EE4C546A43B5}">
      <dsp:nvSpPr>
        <dsp:cNvPr id="0" name=""/>
        <dsp:cNvSpPr/>
      </dsp:nvSpPr>
      <dsp:spPr>
        <a:xfrm>
          <a:off x="5290443" y="1464440"/>
          <a:ext cx="2543286" cy="12716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REGIONALNY</a:t>
          </a:r>
        </a:p>
      </dsp:txBody>
      <dsp:txXfrm>
        <a:off x="5327688" y="1501685"/>
        <a:ext cx="2468796" cy="1197153"/>
      </dsp:txXfrm>
    </dsp:sp>
    <dsp:sp modelId="{CD261F3B-6F8C-4161-BD8D-1B53F0304BD6}">
      <dsp:nvSpPr>
        <dsp:cNvPr id="0" name=""/>
        <dsp:cNvSpPr/>
      </dsp:nvSpPr>
      <dsp:spPr>
        <a:xfrm rot="3310531">
          <a:off x="3891068" y="2804211"/>
          <a:ext cx="17814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81435" y="2724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00" kern="1200"/>
        </a:p>
      </dsp:txBody>
      <dsp:txXfrm>
        <a:off x="4737249" y="2786921"/>
        <a:ext cx="89071" cy="89071"/>
      </dsp:txXfrm>
    </dsp:sp>
    <dsp:sp modelId="{7239C7AD-8E35-4BB5-B1C1-FDAD9F5FDE60}">
      <dsp:nvSpPr>
        <dsp:cNvPr id="0" name=""/>
        <dsp:cNvSpPr/>
      </dsp:nvSpPr>
      <dsp:spPr>
        <a:xfrm>
          <a:off x="5290443" y="2926830"/>
          <a:ext cx="2543286" cy="12716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LOKALNY</a:t>
          </a:r>
        </a:p>
      </dsp:txBody>
      <dsp:txXfrm>
        <a:off x="5327688" y="2964075"/>
        <a:ext cx="2468796" cy="11971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9D080-BB6E-414C-A976-AA607974D606}">
      <dsp:nvSpPr>
        <dsp:cNvPr id="0" name=""/>
        <dsp:cNvSpPr/>
      </dsp:nvSpPr>
      <dsp:spPr>
        <a:xfrm>
          <a:off x="758291" y="1230092"/>
          <a:ext cx="1765989" cy="1068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SZCZEBLE PLANOWANIA PRZESTRZENNEGO W POLSCE</a:t>
          </a:r>
        </a:p>
      </dsp:txBody>
      <dsp:txXfrm>
        <a:off x="789576" y="1261377"/>
        <a:ext cx="1703419" cy="1005577"/>
      </dsp:txXfrm>
    </dsp:sp>
    <dsp:sp modelId="{24880538-4178-4027-BD96-529DB06DCD66}">
      <dsp:nvSpPr>
        <dsp:cNvPr id="0" name=""/>
        <dsp:cNvSpPr/>
      </dsp:nvSpPr>
      <dsp:spPr>
        <a:xfrm rot="18289469">
          <a:off x="2203359" y="1122735"/>
          <a:ext cx="149635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496359" y="2724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914130" y="1112572"/>
        <a:ext cx="74817" cy="74817"/>
      </dsp:txXfrm>
    </dsp:sp>
    <dsp:sp modelId="{4C76F5CE-2421-495B-AE3F-7B77F66FF1D5}">
      <dsp:nvSpPr>
        <dsp:cNvPr id="0" name=""/>
        <dsp:cNvSpPr/>
      </dsp:nvSpPr>
      <dsp:spPr>
        <a:xfrm>
          <a:off x="3378798" y="1722"/>
          <a:ext cx="2136294" cy="1068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PAŃSTWOWY</a:t>
          </a:r>
        </a:p>
      </dsp:txBody>
      <dsp:txXfrm>
        <a:off x="3410083" y="33007"/>
        <a:ext cx="2073724" cy="1005577"/>
      </dsp:txXfrm>
    </dsp:sp>
    <dsp:sp modelId="{98E086C8-9877-4B0E-9369-2140FAD4DF8A}">
      <dsp:nvSpPr>
        <dsp:cNvPr id="0" name=""/>
        <dsp:cNvSpPr/>
      </dsp:nvSpPr>
      <dsp:spPr>
        <a:xfrm>
          <a:off x="5515093" y="508550"/>
          <a:ext cx="85451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854517" y="27246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920989" y="514433"/>
        <a:ext cx="42725" cy="42725"/>
      </dsp:txXfrm>
    </dsp:sp>
    <dsp:sp modelId="{DBF8030D-C9B3-40B8-A99E-B5C3B7799883}">
      <dsp:nvSpPr>
        <dsp:cNvPr id="0" name=""/>
        <dsp:cNvSpPr/>
      </dsp:nvSpPr>
      <dsp:spPr>
        <a:xfrm>
          <a:off x="6369611" y="1722"/>
          <a:ext cx="2136294" cy="106814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KONCEPCJA ROZWOJU KRAJU 2050</a:t>
          </a:r>
        </a:p>
      </dsp:txBody>
      <dsp:txXfrm>
        <a:off x="6400896" y="33007"/>
        <a:ext cx="2073724" cy="1005577"/>
      </dsp:txXfrm>
    </dsp:sp>
    <dsp:sp modelId="{D256AB2D-0125-4D93-AD22-7E184C4FD211}">
      <dsp:nvSpPr>
        <dsp:cNvPr id="0" name=""/>
        <dsp:cNvSpPr/>
      </dsp:nvSpPr>
      <dsp:spPr>
        <a:xfrm>
          <a:off x="2524280" y="1736919"/>
          <a:ext cx="85451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854517" y="2724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930176" y="1742803"/>
        <a:ext cx="42725" cy="42725"/>
      </dsp:txXfrm>
    </dsp:sp>
    <dsp:sp modelId="{F63B8937-EBC8-49C7-A1CD-EE4C546A43B5}">
      <dsp:nvSpPr>
        <dsp:cNvPr id="0" name=""/>
        <dsp:cNvSpPr/>
      </dsp:nvSpPr>
      <dsp:spPr>
        <a:xfrm>
          <a:off x="3378798" y="1230092"/>
          <a:ext cx="2136294" cy="1068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REGIONALNY</a:t>
          </a:r>
        </a:p>
      </dsp:txBody>
      <dsp:txXfrm>
        <a:off x="3410083" y="1261377"/>
        <a:ext cx="2073724" cy="1005577"/>
      </dsp:txXfrm>
    </dsp:sp>
    <dsp:sp modelId="{15BA40C5-2F17-4C88-AB14-245D9D797F11}">
      <dsp:nvSpPr>
        <dsp:cNvPr id="0" name=""/>
        <dsp:cNvSpPr/>
      </dsp:nvSpPr>
      <dsp:spPr>
        <a:xfrm>
          <a:off x="5515093" y="1736919"/>
          <a:ext cx="85451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854517" y="27246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920989" y="1742803"/>
        <a:ext cx="42725" cy="42725"/>
      </dsp:txXfrm>
    </dsp:sp>
    <dsp:sp modelId="{7175CC63-040D-48C4-9A6F-A5A4E57026BE}">
      <dsp:nvSpPr>
        <dsp:cNvPr id="0" name=""/>
        <dsp:cNvSpPr/>
      </dsp:nvSpPr>
      <dsp:spPr>
        <a:xfrm>
          <a:off x="6369611" y="1230092"/>
          <a:ext cx="2136294" cy="106814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PLAN ZAGOSPODAROWANIA PRZESTRZENNEGO WOJEWÓDZTWA</a:t>
          </a:r>
        </a:p>
      </dsp:txBody>
      <dsp:txXfrm>
        <a:off x="6400896" y="1261377"/>
        <a:ext cx="2073724" cy="1005577"/>
      </dsp:txXfrm>
    </dsp:sp>
    <dsp:sp modelId="{CD261F3B-6F8C-4161-BD8D-1B53F0304BD6}">
      <dsp:nvSpPr>
        <dsp:cNvPr id="0" name=""/>
        <dsp:cNvSpPr/>
      </dsp:nvSpPr>
      <dsp:spPr>
        <a:xfrm rot="3310531">
          <a:off x="2203359" y="2351104"/>
          <a:ext cx="149635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496359" y="27246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914130" y="2340941"/>
        <a:ext cx="74817" cy="74817"/>
      </dsp:txXfrm>
    </dsp:sp>
    <dsp:sp modelId="{7239C7AD-8E35-4BB5-B1C1-FDAD9F5FDE60}">
      <dsp:nvSpPr>
        <dsp:cNvPr id="0" name=""/>
        <dsp:cNvSpPr/>
      </dsp:nvSpPr>
      <dsp:spPr>
        <a:xfrm>
          <a:off x="3378798" y="2458461"/>
          <a:ext cx="2136294" cy="10681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LOKALNY</a:t>
          </a:r>
        </a:p>
      </dsp:txBody>
      <dsp:txXfrm>
        <a:off x="3410083" y="2489746"/>
        <a:ext cx="2073724" cy="1005577"/>
      </dsp:txXfrm>
    </dsp:sp>
    <dsp:sp modelId="{93A486E2-7FEC-4289-AD66-3E7FE045E71D}">
      <dsp:nvSpPr>
        <dsp:cNvPr id="0" name=""/>
        <dsp:cNvSpPr/>
      </dsp:nvSpPr>
      <dsp:spPr>
        <a:xfrm>
          <a:off x="5515093" y="2965289"/>
          <a:ext cx="85451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854517" y="27246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920989" y="2971172"/>
        <a:ext cx="42725" cy="42725"/>
      </dsp:txXfrm>
    </dsp:sp>
    <dsp:sp modelId="{E808F80F-4BF2-4109-9016-6FE267DF62EE}">
      <dsp:nvSpPr>
        <dsp:cNvPr id="0" name=""/>
        <dsp:cNvSpPr/>
      </dsp:nvSpPr>
      <dsp:spPr>
        <a:xfrm>
          <a:off x="6369611" y="2458461"/>
          <a:ext cx="2136294" cy="106814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 dirty="0"/>
            <a:t>PLAN OGÓLNY GMINY</a:t>
          </a:r>
        </a:p>
      </dsp:txBody>
      <dsp:txXfrm>
        <a:off x="6400896" y="2489746"/>
        <a:ext cx="2073724" cy="10055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9D080-BB6E-414C-A976-AA607974D606}">
      <dsp:nvSpPr>
        <dsp:cNvPr id="0" name=""/>
        <dsp:cNvSpPr/>
      </dsp:nvSpPr>
      <dsp:spPr>
        <a:xfrm>
          <a:off x="648488" y="1140075"/>
          <a:ext cx="1310250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b="1" kern="1200" dirty="0"/>
            <a:t>SZCZEBLE PLANOWANIA PRZESTRZENNEGO W POLSCE</a:t>
          </a:r>
        </a:p>
      </dsp:txBody>
      <dsp:txXfrm>
        <a:off x="671699" y="1163286"/>
        <a:ext cx="1263828" cy="746074"/>
      </dsp:txXfrm>
    </dsp:sp>
    <dsp:sp modelId="{24880538-4178-4027-BD96-529DB06DCD66}">
      <dsp:nvSpPr>
        <dsp:cNvPr id="0" name=""/>
        <dsp:cNvSpPr/>
      </dsp:nvSpPr>
      <dsp:spPr>
        <a:xfrm rot="17945813">
          <a:off x="1623862" y="946501"/>
          <a:ext cx="130374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03748" y="20214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43143" y="934122"/>
        <a:ext cx="65187" cy="65187"/>
      </dsp:txXfrm>
    </dsp:sp>
    <dsp:sp modelId="{4C76F5CE-2421-495B-AE3F-7B77F66FF1D5}">
      <dsp:nvSpPr>
        <dsp:cNvPr id="0" name=""/>
        <dsp:cNvSpPr/>
      </dsp:nvSpPr>
      <dsp:spPr>
        <a:xfrm>
          <a:off x="2592735" y="861"/>
          <a:ext cx="1584992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PAŃSTWOWY</a:t>
          </a:r>
        </a:p>
      </dsp:txBody>
      <dsp:txXfrm>
        <a:off x="2615946" y="24072"/>
        <a:ext cx="1538570" cy="746074"/>
      </dsp:txXfrm>
    </dsp:sp>
    <dsp:sp modelId="{98E086C8-9877-4B0E-9369-2140FAD4DF8A}">
      <dsp:nvSpPr>
        <dsp:cNvPr id="0" name=""/>
        <dsp:cNvSpPr/>
      </dsp:nvSpPr>
      <dsp:spPr>
        <a:xfrm>
          <a:off x="4177728" y="376894"/>
          <a:ext cx="63399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3997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78877" y="381259"/>
        <a:ext cx="31699" cy="31699"/>
      </dsp:txXfrm>
    </dsp:sp>
    <dsp:sp modelId="{DBF8030D-C9B3-40B8-A99E-B5C3B7799883}">
      <dsp:nvSpPr>
        <dsp:cNvPr id="0" name=""/>
        <dsp:cNvSpPr/>
      </dsp:nvSpPr>
      <dsp:spPr>
        <a:xfrm>
          <a:off x="4811725" y="861"/>
          <a:ext cx="1584992" cy="79249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KONCEPCJA ROZWOJU KRAJU 2050</a:t>
          </a:r>
        </a:p>
      </dsp:txBody>
      <dsp:txXfrm>
        <a:off x="4834936" y="24072"/>
        <a:ext cx="1538570" cy="746074"/>
      </dsp:txXfrm>
    </dsp:sp>
    <dsp:sp modelId="{D256AB2D-0125-4D93-AD22-7E184C4FD211}">
      <dsp:nvSpPr>
        <dsp:cNvPr id="0" name=""/>
        <dsp:cNvSpPr/>
      </dsp:nvSpPr>
      <dsp:spPr>
        <a:xfrm rot="20413970">
          <a:off x="1938889" y="1402187"/>
          <a:ext cx="67369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73694" y="20214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58894" y="1405559"/>
        <a:ext cx="33684" cy="33684"/>
      </dsp:txXfrm>
    </dsp:sp>
    <dsp:sp modelId="{F63B8937-EBC8-49C7-A1CD-EE4C546A43B5}">
      <dsp:nvSpPr>
        <dsp:cNvPr id="0" name=""/>
        <dsp:cNvSpPr/>
      </dsp:nvSpPr>
      <dsp:spPr>
        <a:xfrm>
          <a:off x="2592735" y="912232"/>
          <a:ext cx="1584992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REGIONALNY</a:t>
          </a:r>
        </a:p>
      </dsp:txBody>
      <dsp:txXfrm>
        <a:off x="2615946" y="935443"/>
        <a:ext cx="1538570" cy="746074"/>
      </dsp:txXfrm>
    </dsp:sp>
    <dsp:sp modelId="{15BA40C5-2F17-4C88-AB14-245D9D797F11}">
      <dsp:nvSpPr>
        <dsp:cNvPr id="0" name=""/>
        <dsp:cNvSpPr/>
      </dsp:nvSpPr>
      <dsp:spPr>
        <a:xfrm>
          <a:off x="4177728" y="1288265"/>
          <a:ext cx="63399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3997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78877" y="1292630"/>
        <a:ext cx="31699" cy="31699"/>
      </dsp:txXfrm>
    </dsp:sp>
    <dsp:sp modelId="{7175CC63-040D-48C4-9A6F-A5A4E57026BE}">
      <dsp:nvSpPr>
        <dsp:cNvPr id="0" name=""/>
        <dsp:cNvSpPr/>
      </dsp:nvSpPr>
      <dsp:spPr>
        <a:xfrm>
          <a:off x="4811725" y="912232"/>
          <a:ext cx="1584992" cy="79249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PLAN ZAGOSPODAROWANIA PRZESTRZENNEGO WOJEWÓDZTWA</a:t>
          </a:r>
        </a:p>
      </dsp:txBody>
      <dsp:txXfrm>
        <a:off x="4834936" y="935443"/>
        <a:ext cx="1538570" cy="746074"/>
      </dsp:txXfrm>
    </dsp:sp>
    <dsp:sp modelId="{CD261F3B-6F8C-4161-BD8D-1B53F0304BD6}">
      <dsp:nvSpPr>
        <dsp:cNvPr id="0" name=""/>
        <dsp:cNvSpPr/>
      </dsp:nvSpPr>
      <dsp:spPr>
        <a:xfrm rot="3654187">
          <a:off x="1623862" y="2085715"/>
          <a:ext cx="130374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03748" y="20214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43143" y="2073336"/>
        <a:ext cx="65187" cy="65187"/>
      </dsp:txXfrm>
    </dsp:sp>
    <dsp:sp modelId="{7239C7AD-8E35-4BB5-B1C1-FDAD9F5FDE60}">
      <dsp:nvSpPr>
        <dsp:cNvPr id="0" name=""/>
        <dsp:cNvSpPr/>
      </dsp:nvSpPr>
      <dsp:spPr>
        <a:xfrm>
          <a:off x="2592735" y="2279288"/>
          <a:ext cx="1584992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LOKALNY</a:t>
          </a:r>
        </a:p>
      </dsp:txBody>
      <dsp:txXfrm>
        <a:off x="2615946" y="2302499"/>
        <a:ext cx="1538570" cy="746074"/>
      </dsp:txXfrm>
    </dsp:sp>
    <dsp:sp modelId="{93A486E2-7FEC-4289-AD66-3E7FE045E71D}">
      <dsp:nvSpPr>
        <dsp:cNvPr id="0" name=""/>
        <dsp:cNvSpPr/>
      </dsp:nvSpPr>
      <dsp:spPr>
        <a:xfrm>
          <a:off x="4177728" y="2655322"/>
          <a:ext cx="63399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3997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78877" y="2659686"/>
        <a:ext cx="31699" cy="31699"/>
      </dsp:txXfrm>
    </dsp:sp>
    <dsp:sp modelId="{E808F80F-4BF2-4109-9016-6FE267DF62EE}">
      <dsp:nvSpPr>
        <dsp:cNvPr id="0" name=""/>
        <dsp:cNvSpPr/>
      </dsp:nvSpPr>
      <dsp:spPr>
        <a:xfrm>
          <a:off x="4811725" y="2279288"/>
          <a:ext cx="1584992" cy="79249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PLAN OGÓLNY GMINY</a:t>
          </a:r>
        </a:p>
      </dsp:txBody>
      <dsp:txXfrm>
        <a:off x="4834936" y="2302499"/>
        <a:ext cx="1538570" cy="746074"/>
      </dsp:txXfrm>
    </dsp:sp>
    <dsp:sp modelId="{880CC37E-29DB-40DF-BD87-8E69EE37936A}">
      <dsp:nvSpPr>
        <dsp:cNvPr id="0" name=""/>
        <dsp:cNvSpPr/>
      </dsp:nvSpPr>
      <dsp:spPr>
        <a:xfrm rot="19457599">
          <a:off x="6323332" y="2427479"/>
          <a:ext cx="78076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80769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6694197" y="2428174"/>
        <a:ext cx="39038" cy="39038"/>
      </dsp:txXfrm>
    </dsp:sp>
    <dsp:sp modelId="{26FD11FF-5644-4A82-8D02-C6A5B8783BB1}">
      <dsp:nvSpPr>
        <dsp:cNvPr id="0" name=""/>
        <dsp:cNvSpPr/>
      </dsp:nvSpPr>
      <dsp:spPr>
        <a:xfrm>
          <a:off x="7030715" y="1823603"/>
          <a:ext cx="1584992" cy="792496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strike="noStrike" kern="1200" dirty="0"/>
            <a:t>MIEJSCOWY PLAN ZAGOSPODAROWANIA PRZESTRZENNEGO</a:t>
          </a:r>
        </a:p>
      </dsp:txBody>
      <dsp:txXfrm>
        <a:off x="7053926" y="1846814"/>
        <a:ext cx="1538570" cy="746074"/>
      </dsp:txXfrm>
    </dsp:sp>
    <dsp:sp modelId="{CED8E8E4-0C97-4AD3-AE26-FAFFAB3C37A3}">
      <dsp:nvSpPr>
        <dsp:cNvPr id="0" name=""/>
        <dsp:cNvSpPr/>
      </dsp:nvSpPr>
      <dsp:spPr>
        <a:xfrm rot="2142401">
          <a:off x="6323332" y="2883164"/>
          <a:ext cx="78076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80769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6694197" y="2883860"/>
        <a:ext cx="39038" cy="39038"/>
      </dsp:txXfrm>
    </dsp:sp>
    <dsp:sp modelId="{448183CD-CC2A-4867-A8F3-932E2DE6C695}">
      <dsp:nvSpPr>
        <dsp:cNvPr id="0" name=""/>
        <dsp:cNvSpPr/>
      </dsp:nvSpPr>
      <dsp:spPr>
        <a:xfrm>
          <a:off x="7030715" y="2734974"/>
          <a:ext cx="1584992" cy="792496"/>
        </a:xfrm>
        <a:prstGeom prst="roundRect">
          <a:avLst>
            <a:gd name="adj" fmla="val 10000"/>
          </a:avLst>
        </a:prstGeom>
        <a:solidFill>
          <a:srgbClr val="FF5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DECYZJE O WARUNKACH ZABUDOWY I ZAGOSPODAROWANIA TERENU</a:t>
          </a:r>
        </a:p>
      </dsp:txBody>
      <dsp:txXfrm>
        <a:off x="7053926" y="2758185"/>
        <a:ext cx="1538570" cy="7460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9D080-BB6E-414C-A976-AA607974D606}">
      <dsp:nvSpPr>
        <dsp:cNvPr id="0" name=""/>
        <dsp:cNvSpPr/>
      </dsp:nvSpPr>
      <dsp:spPr>
        <a:xfrm>
          <a:off x="648488" y="1140075"/>
          <a:ext cx="1310250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b="1" kern="1200" dirty="0"/>
            <a:t>SZCZEBLE PLANOWANIA PRZESTRZENNEGO W POLSCE</a:t>
          </a:r>
        </a:p>
      </dsp:txBody>
      <dsp:txXfrm>
        <a:off x="671699" y="1163286"/>
        <a:ext cx="1263828" cy="746074"/>
      </dsp:txXfrm>
    </dsp:sp>
    <dsp:sp modelId="{24880538-4178-4027-BD96-529DB06DCD66}">
      <dsp:nvSpPr>
        <dsp:cNvPr id="0" name=""/>
        <dsp:cNvSpPr/>
      </dsp:nvSpPr>
      <dsp:spPr>
        <a:xfrm rot="17945813">
          <a:off x="1623862" y="946501"/>
          <a:ext cx="130374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03748" y="20214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43143" y="934122"/>
        <a:ext cx="65187" cy="65187"/>
      </dsp:txXfrm>
    </dsp:sp>
    <dsp:sp modelId="{4C76F5CE-2421-495B-AE3F-7B77F66FF1D5}">
      <dsp:nvSpPr>
        <dsp:cNvPr id="0" name=""/>
        <dsp:cNvSpPr/>
      </dsp:nvSpPr>
      <dsp:spPr>
        <a:xfrm>
          <a:off x="2592735" y="861"/>
          <a:ext cx="1584992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PAŃSTWOWY</a:t>
          </a:r>
        </a:p>
      </dsp:txBody>
      <dsp:txXfrm>
        <a:off x="2615946" y="24072"/>
        <a:ext cx="1538570" cy="746074"/>
      </dsp:txXfrm>
    </dsp:sp>
    <dsp:sp modelId="{98E086C8-9877-4B0E-9369-2140FAD4DF8A}">
      <dsp:nvSpPr>
        <dsp:cNvPr id="0" name=""/>
        <dsp:cNvSpPr/>
      </dsp:nvSpPr>
      <dsp:spPr>
        <a:xfrm>
          <a:off x="4177728" y="376894"/>
          <a:ext cx="63399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3997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78877" y="381259"/>
        <a:ext cx="31699" cy="31699"/>
      </dsp:txXfrm>
    </dsp:sp>
    <dsp:sp modelId="{DBF8030D-C9B3-40B8-A99E-B5C3B7799883}">
      <dsp:nvSpPr>
        <dsp:cNvPr id="0" name=""/>
        <dsp:cNvSpPr/>
      </dsp:nvSpPr>
      <dsp:spPr>
        <a:xfrm>
          <a:off x="4811725" y="861"/>
          <a:ext cx="1584992" cy="79249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KONCEPCJA ROZWOJU KRAJU 2050</a:t>
          </a:r>
        </a:p>
      </dsp:txBody>
      <dsp:txXfrm>
        <a:off x="4834936" y="24072"/>
        <a:ext cx="1538570" cy="746074"/>
      </dsp:txXfrm>
    </dsp:sp>
    <dsp:sp modelId="{D256AB2D-0125-4D93-AD22-7E184C4FD211}">
      <dsp:nvSpPr>
        <dsp:cNvPr id="0" name=""/>
        <dsp:cNvSpPr/>
      </dsp:nvSpPr>
      <dsp:spPr>
        <a:xfrm rot="20413970">
          <a:off x="1938889" y="1402187"/>
          <a:ext cx="67369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73694" y="20214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58894" y="1405559"/>
        <a:ext cx="33684" cy="33684"/>
      </dsp:txXfrm>
    </dsp:sp>
    <dsp:sp modelId="{F63B8937-EBC8-49C7-A1CD-EE4C546A43B5}">
      <dsp:nvSpPr>
        <dsp:cNvPr id="0" name=""/>
        <dsp:cNvSpPr/>
      </dsp:nvSpPr>
      <dsp:spPr>
        <a:xfrm>
          <a:off x="2592735" y="912232"/>
          <a:ext cx="1584992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REGIONALNY</a:t>
          </a:r>
        </a:p>
      </dsp:txBody>
      <dsp:txXfrm>
        <a:off x="2615946" y="935443"/>
        <a:ext cx="1538570" cy="746074"/>
      </dsp:txXfrm>
    </dsp:sp>
    <dsp:sp modelId="{15BA40C5-2F17-4C88-AB14-245D9D797F11}">
      <dsp:nvSpPr>
        <dsp:cNvPr id="0" name=""/>
        <dsp:cNvSpPr/>
      </dsp:nvSpPr>
      <dsp:spPr>
        <a:xfrm>
          <a:off x="4177728" y="1288265"/>
          <a:ext cx="63399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3997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78877" y="1292630"/>
        <a:ext cx="31699" cy="31699"/>
      </dsp:txXfrm>
    </dsp:sp>
    <dsp:sp modelId="{7175CC63-040D-48C4-9A6F-A5A4E57026BE}">
      <dsp:nvSpPr>
        <dsp:cNvPr id="0" name=""/>
        <dsp:cNvSpPr/>
      </dsp:nvSpPr>
      <dsp:spPr>
        <a:xfrm>
          <a:off x="4811725" y="912232"/>
          <a:ext cx="1584992" cy="79249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PLAN ZAGOSPODAROWANIA PRZESTRZENNEGO WOJEWÓDZTWA</a:t>
          </a:r>
        </a:p>
      </dsp:txBody>
      <dsp:txXfrm>
        <a:off x="4834936" y="935443"/>
        <a:ext cx="1538570" cy="746074"/>
      </dsp:txXfrm>
    </dsp:sp>
    <dsp:sp modelId="{CD261F3B-6F8C-4161-BD8D-1B53F0304BD6}">
      <dsp:nvSpPr>
        <dsp:cNvPr id="0" name=""/>
        <dsp:cNvSpPr/>
      </dsp:nvSpPr>
      <dsp:spPr>
        <a:xfrm rot="3654187">
          <a:off x="1623862" y="2085715"/>
          <a:ext cx="130374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03748" y="20214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43143" y="2073336"/>
        <a:ext cx="65187" cy="65187"/>
      </dsp:txXfrm>
    </dsp:sp>
    <dsp:sp modelId="{7239C7AD-8E35-4BB5-B1C1-FDAD9F5FDE60}">
      <dsp:nvSpPr>
        <dsp:cNvPr id="0" name=""/>
        <dsp:cNvSpPr/>
      </dsp:nvSpPr>
      <dsp:spPr>
        <a:xfrm>
          <a:off x="2592735" y="2279288"/>
          <a:ext cx="1584992" cy="792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LOKALNY</a:t>
          </a:r>
        </a:p>
      </dsp:txBody>
      <dsp:txXfrm>
        <a:off x="2615946" y="2302499"/>
        <a:ext cx="1538570" cy="746074"/>
      </dsp:txXfrm>
    </dsp:sp>
    <dsp:sp modelId="{93A486E2-7FEC-4289-AD66-3E7FE045E71D}">
      <dsp:nvSpPr>
        <dsp:cNvPr id="0" name=""/>
        <dsp:cNvSpPr/>
      </dsp:nvSpPr>
      <dsp:spPr>
        <a:xfrm>
          <a:off x="4177728" y="2655322"/>
          <a:ext cx="63399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33997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478877" y="2659686"/>
        <a:ext cx="31699" cy="31699"/>
      </dsp:txXfrm>
    </dsp:sp>
    <dsp:sp modelId="{E808F80F-4BF2-4109-9016-6FE267DF62EE}">
      <dsp:nvSpPr>
        <dsp:cNvPr id="0" name=""/>
        <dsp:cNvSpPr/>
      </dsp:nvSpPr>
      <dsp:spPr>
        <a:xfrm>
          <a:off x="4811725" y="2279288"/>
          <a:ext cx="1584992" cy="792496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PLAN OGÓLNY GMINY</a:t>
          </a:r>
        </a:p>
      </dsp:txBody>
      <dsp:txXfrm>
        <a:off x="4834936" y="2302499"/>
        <a:ext cx="1538570" cy="746074"/>
      </dsp:txXfrm>
    </dsp:sp>
    <dsp:sp modelId="{880CC37E-29DB-40DF-BD87-8E69EE37936A}">
      <dsp:nvSpPr>
        <dsp:cNvPr id="0" name=""/>
        <dsp:cNvSpPr/>
      </dsp:nvSpPr>
      <dsp:spPr>
        <a:xfrm rot="19457599">
          <a:off x="6323332" y="2427479"/>
          <a:ext cx="78076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80769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6694197" y="2428174"/>
        <a:ext cx="39038" cy="39038"/>
      </dsp:txXfrm>
    </dsp:sp>
    <dsp:sp modelId="{26FD11FF-5644-4A82-8D02-C6A5B8783BB1}">
      <dsp:nvSpPr>
        <dsp:cNvPr id="0" name=""/>
        <dsp:cNvSpPr/>
      </dsp:nvSpPr>
      <dsp:spPr>
        <a:xfrm>
          <a:off x="7030715" y="1823603"/>
          <a:ext cx="1584992" cy="792496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strike="sngStrike" kern="1200" dirty="0"/>
            <a:t>MIEJSCOWY PLAN ZAGOSPODAROWANIA PRZESTRZENNEGO</a:t>
          </a:r>
        </a:p>
      </dsp:txBody>
      <dsp:txXfrm>
        <a:off x="7053926" y="1846814"/>
        <a:ext cx="1538570" cy="746074"/>
      </dsp:txXfrm>
    </dsp:sp>
    <dsp:sp modelId="{CED8E8E4-0C97-4AD3-AE26-FAFFAB3C37A3}">
      <dsp:nvSpPr>
        <dsp:cNvPr id="0" name=""/>
        <dsp:cNvSpPr/>
      </dsp:nvSpPr>
      <dsp:spPr>
        <a:xfrm rot="2142401">
          <a:off x="6323332" y="2883164"/>
          <a:ext cx="78076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780769" y="20214"/>
              </a:lnTo>
            </a:path>
          </a:pathLst>
        </a:custGeom>
        <a:noFill/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6694197" y="2883860"/>
        <a:ext cx="39038" cy="39038"/>
      </dsp:txXfrm>
    </dsp:sp>
    <dsp:sp modelId="{448183CD-CC2A-4867-A8F3-932E2DE6C695}">
      <dsp:nvSpPr>
        <dsp:cNvPr id="0" name=""/>
        <dsp:cNvSpPr/>
      </dsp:nvSpPr>
      <dsp:spPr>
        <a:xfrm>
          <a:off x="7030715" y="2734974"/>
          <a:ext cx="1584992" cy="792496"/>
        </a:xfrm>
        <a:prstGeom prst="roundRect">
          <a:avLst>
            <a:gd name="adj" fmla="val 10000"/>
          </a:avLst>
        </a:prstGeom>
        <a:solidFill>
          <a:srgbClr val="FF5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 dirty="0"/>
            <a:t>DECYZJE O WARUNKACH ZABUDOWY I ZAGOSPODAROWANIA TERENU</a:t>
          </a:r>
        </a:p>
      </dsp:txBody>
      <dsp:txXfrm>
        <a:off x="7053926" y="2758185"/>
        <a:ext cx="1538570" cy="746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sap.sejm.gov.pl/isap.nsf/DocDetails.xsp?id=wdu20030800717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pl/web/fundusze-regiony/koncepcja-rozwoju-kraju-2051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8778/8142-301-4.26" TargetMode="External"/><Relationship Id="rId2" Type="http://schemas.openxmlformats.org/officeDocument/2006/relationships/hyperlink" Target="https://doi.org/10.18778/1733-3180.09.01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SPRAWY ORGANIZACYJNE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9697"/>
            <a:ext cx="10515600" cy="3347266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SYLABUS – omówienie treści, zapoznanie z warunkami zaliczenia.</a:t>
            </a:r>
          </a:p>
          <a:p>
            <a:pPr marL="0" indent="0" algn="ctr">
              <a:buNone/>
            </a:pPr>
            <a:r>
              <a:rPr lang="pl-PL" dirty="0"/>
              <a:t>PROGRAM – krótkie omówienie treści.</a:t>
            </a:r>
          </a:p>
        </p:txBody>
      </p:sp>
    </p:spTree>
    <p:extLst>
      <p:ext uri="{BB962C8B-B14F-4D97-AF65-F5344CB8AC3E}">
        <p14:creationId xmlns:p14="http://schemas.microsoft.com/office/powerpoint/2010/main" val="61535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ROLA GOSPODARKI PRZESTRZENNEJ W PROCESIE INWESTYCYJNYM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3773"/>
            <a:ext cx="10515600" cy="3483190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Definicja gospodarki przestrzennej – dyskusja.</a:t>
            </a:r>
          </a:p>
        </p:txBody>
      </p:sp>
    </p:spTree>
    <p:extLst>
      <p:ext uri="{BB962C8B-B14F-4D97-AF65-F5344CB8AC3E}">
        <p14:creationId xmlns:p14="http://schemas.microsoft.com/office/powerpoint/2010/main" val="3837163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ROLA GOSPODARKI PRZESTRZENNEJ W PROCESIE INWESTYCYJNYM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2368"/>
            <a:ext cx="10515600" cy="42245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400" dirty="0"/>
              <a:t>„Gospodarkę przestrzenną należy rozumieć jako:</a:t>
            </a:r>
          </a:p>
          <a:p>
            <a:pPr marL="514350" indent="-514350">
              <a:buFont typeface="+mj-lt"/>
              <a:buAutoNum type="arabicParenR"/>
            </a:pPr>
            <a:r>
              <a:rPr lang="pl-PL" sz="2400" dirty="0"/>
              <a:t>działalność praktyczną zmierzającą do stworzenia ładu przestrzennego w istniejącym zagospodarowaniu, mając na uwadze (założenia idealistyczne) dobro jednostki i społeczeństwa w możliwie szerokiej perspektywie czasowej,</a:t>
            </a:r>
          </a:p>
          <a:p>
            <a:pPr marL="514350" indent="-514350">
              <a:buFont typeface="+mj-lt"/>
              <a:buAutoNum type="arabicParenR"/>
            </a:pPr>
            <a:r>
              <a:rPr lang="pl-PL" sz="2400" dirty="0"/>
              <a:t>to także rzeczywistość obejmująca całokształt zjawisk występujących w przestrzeni, począwszy od środowiska przyrodniczego, osadnictwa, infrastruktury technicznej i na gospodarce narodowej kończąc,</a:t>
            </a:r>
          </a:p>
          <a:p>
            <a:pPr marL="514350" indent="-514350">
              <a:buFont typeface="+mj-lt"/>
              <a:buAutoNum type="arabicParenR"/>
            </a:pPr>
            <a:r>
              <a:rPr lang="pl-PL" sz="2400" dirty="0"/>
              <a:t>to również nauka zajmująca się badaniami minionego i aktualnego stanu zagospodarowania przestrzennego określonych obszarów oraz poszukująca ich ukrytych i złożonych struktur decydujących o funkcjonowaniu całości” (Dębski, 2001, cyt. za Janiszewska, 2009, s.13).</a:t>
            </a:r>
          </a:p>
        </p:txBody>
      </p:sp>
    </p:spTree>
    <p:extLst>
      <p:ext uri="{BB962C8B-B14F-4D97-AF65-F5344CB8AC3E}">
        <p14:creationId xmlns:p14="http://schemas.microsoft.com/office/powerpoint/2010/main" val="562208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ROLA GOSPODARKI PRZESTRZENNEJ W PROCESIE INWESTYCYJNYM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2368"/>
            <a:ext cx="10515600" cy="42245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„Gospodarka przestrzenna to całokształt działalności w zakresie przestrzennego zagospodarowania i użytkowania gruntów” (Kachniarz, Niewiadomski, 1994, cyt. za Janiszewska, 2009, s.15).</a:t>
            </a: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r>
              <a:rPr lang="pl-PL" sz="2400" dirty="0"/>
              <a:t>Gospodarka przestrzenna to „poszukiwanie efektywnego, z punktu widzenia prowadzonej działalności, miejsca oraz kształtowania efektywnych, związanych z funkcjonowaniem relacji przestrzennych” (Parysek, 2006, cyt. za Janiszewska, 2009, s.17).</a:t>
            </a:r>
          </a:p>
        </p:txBody>
      </p:sp>
    </p:spTree>
    <p:extLst>
      <p:ext uri="{BB962C8B-B14F-4D97-AF65-F5344CB8AC3E}">
        <p14:creationId xmlns:p14="http://schemas.microsoft.com/office/powerpoint/2010/main" val="182578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ROLA GOSPODARKI PRZESTRZENNEJ W PROCESIE INWESTYCYJNYM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3773"/>
            <a:ext cx="10515600" cy="735227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Miejsce gospodarki przestrzennej w procesie inwestycyjnym</a:t>
            </a:r>
          </a:p>
        </p:txBody>
      </p:sp>
      <p:graphicFrame>
        <p:nvGraphicFramePr>
          <p:cNvPr id="5" name="Diagram 4" descr="Gospodarka przestrzenna znajduje się na samym początku procesu inwestycyjnego - na etapie planowania inwestycji, podczas którego na podstawie dokumentów planistycznych, takich jak plan ogólny gminy, miejscowy plan zagospodarowania przestrzennego można przeprowadzić analizę ternu oraz określić podstawowe parametry inwestycji.">
            <a:extLst>
              <a:ext uri="{FF2B5EF4-FFF2-40B4-BE49-F238E27FC236}">
                <a16:creationId xmlns:a16="http://schemas.microsoft.com/office/drawing/2014/main" id="{F4666ADD-D0A0-421D-BF73-80A1C4A904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6869217"/>
              </p:ext>
            </p:extLst>
          </p:nvPr>
        </p:nvGraphicFramePr>
        <p:xfrm>
          <a:off x="603422" y="3429000"/>
          <a:ext cx="11353799" cy="3032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934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ROLA GOSPODARKI PRZESTRZENNEJ W PROCESIE INWESTYCYJNYM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3773"/>
            <a:ext cx="10515600" cy="3483190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Indywidualna refleksja nad rolą gospodarki przestrzennej w procesie inwestycyjnym – „1-minute </a:t>
            </a:r>
            <a:r>
              <a:rPr lang="pl-PL" dirty="0" err="1"/>
              <a:t>paper</a:t>
            </a:r>
            <a:r>
              <a:rPr lang="pl-PL" dirty="0"/>
              <a:t>” (jednominutowa notatka).</a:t>
            </a:r>
          </a:p>
        </p:txBody>
      </p:sp>
    </p:spTree>
    <p:extLst>
      <p:ext uri="{BB962C8B-B14F-4D97-AF65-F5344CB8AC3E}">
        <p14:creationId xmlns:p14="http://schemas.microsoft.com/office/powerpoint/2010/main" val="1235808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ROLA GOSPODARKI PRZESTRZENNEJ W PROCESIE INWESTYCYJNYM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3773"/>
            <a:ext cx="10515600" cy="3483190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Rola gospodarki przestrzennej w procesie inwestycyjnym zdaniem eksperta.</a:t>
            </a:r>
          </a:p>
          <a:p>
            <a:pPr marL="0" indent="0" algn="ctr">
              <a:buNone/>
            </a:pPr>
            <a:r>
              <a:rPr lang="pl-PL" dirty="0"/>
              <a:t>Krótkie spotkanie z ekspertem.</a:t>
            </a:r>
          </a:p>
        </p:txBody>
      </p:sp>
    </p:spTree>
    <p:extLst>
      <p:ext uri="{BB962C8B-B14F-4D97-AF65-F5344CB8AC3E}">
        <p14:creationId xmlns:p14="http://schemas.microsoft.com/office/powerpoint/2010/main" val="306640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KODYFIKACJA PROCESÓW PLANOWANIA PRZESTRZENNEGO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8340"/>
            <a:ext cx="10515600" cy="1025611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Kształtowanie się prawa dotyczącego planowania i zagospodarowania przestrzennego w Polsce</a:t>
            </a:r>
          </a:p>
          <a:p>
            <a:pPr marL="0" indent="0" algn="ctr">
              <a:buNone/>
            </a:pP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34E8C7F-31A4-43C2-973D-E93657D4372B}"/>
              </a:ext>
            </a:extLst>
          </p:cNvPr>
          <p:cNvSpPr txBox="1"/>
          <p:nvPr/>
        </p:nvSpPr>
        <p:spPr>
          <a:xfrm>
            <a:off x="838200" y="2417333"/>
            <a:ext cx="10515600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(…)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Rozporządzenie Prezydenta Rzeczpospolitej z dnia 16 lutego 1928 r. o prawie budowlanym i zabudowie osiedli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Dekret z dnia 2 kwietnia 1946 r. o planowym zagospodarowaniu przestrzennym kraju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Ustawa z dnia 31 stycznia 1961 r. o planowaniu przestrzennym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Ustawa z dnia 12 lipca 1984 r. o planowaniu przestrzennym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Ustawa z dnia 7 lipca 1994 r. o zagospodarowaniu przestrzennym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Ustawa z dnia 27 marca 2003 r. o planowaniu i zagospodarowaniu przestrzennym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(ważna) nowelizacja ustawy o planowaniu i zagospodarowaniu przestrzennym – ustawa z dnia 7 lipca 2023 r. o zmianie ustawy o planowaniu i zagospodarowaniu przestrzennym</a:t>
            </a:r>
          </a:p>
        </p:txBody>
      </p:sp>
    </p:spTree>
    <p:extLst>
      <p:ext uri="{BB962C8B-B14F-4D97-AF65-F5344CB8AC3E}">
        <p14:creationId xmlns:p14="http://schemas.microsoft.com/office/powerpoint/2010/main" val="1843666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KODYFIKACJA PROCESÓW PLANOWANIA PRZESTRZENNEGO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7081"/>
            <a:ext cx="10515600" cy="4199882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Akt prawny regulujący kwestie planowania i zagospodarowania przestrzennego to </a:t>
            </a:r>
            <a:r>
              <a:rPr lang="pl-PL" u="sng" dirty="0">
                <a:hlinkClick r:id="rId2"/>
              </a:rPr>
              <a:t>ustawa z dnia 27 marca 2003 r. o planowaniu i zagospodarowania przestrzennego</a:t>
            </a:r>
            <a:endParaRPr lang="pl-PL" u="sng" dirty="0"/>
          </a:p>
          <a:p>
            <a:pPr marL="0" indent="0" algn="ctr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0627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KODYFIKACJA PROCESÓW PLANOWANIA PRZESTRZENNEGO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>
              <a:buNone/>
            </a:pPr>
            <a:r>
              <a:rPr lang="pl-PL" sz="2400" dirty="0"/>
              <a:t>Inne przepisy prawne regulujące realizację procesu inwestycyjnego: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 ustawa z dnia 7 lipca 1994 r. Prawo budowlane (Dz. U. z 1994 r. nr 89, poz. 414)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23 kwietnia 2964 r. - Kodeks cywilny (Dz. U. z 1964 r. nr 16, poz. 93)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21 sierpnia 1997 r. o gospodarce nieruchomościami (Dz. U. z 1997 r. nr 115, poz.741)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6 lipca 1982 r. o księgach wieczystych i hipotece (Dz. U. z 1982 r. nr 19, poz. 147)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24 czerwca 1994 r. o własności lokali (Dz. U. z 1994 r. nr 85, poz. 388)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23 lipca 2003 r. o ochronie zabytków i opiece nad zabytkami (Dz. U. z 2003 r. nr 162, poz. 156)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20 lipca 2017 r. Prawo wodne (Dz. U. z 2017 r. poz. 1566)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28 września 1991 r. o lasach (Dz. U. z 1991 r. nr 101, poz. 444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3 lutego 1995 r. o ochronie gruntów rolnych i leśnych (Dz. U. z 1995 r. nr 16, poz. 78)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16 kwietnia 2004 r. o ochronie przyrody (Dz. U. z 2004 r. nr 92, poz. 880)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27 kwietnia 2001 r. Prawo ochrony środowiska (Dz. U. z 2001 r. nr 62, poz. 627)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3 października 2008 r. o udostępnianiu informacji o środowisku i jego ochronie, udziale społeczeństwa w ochronie środowiska oraz o ocenach oddziaływania na środowisko (Dz. U. z 2008 r. nr 199, poz. 122)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17 maja 1989 r. Prawo geodezyjne i kartograficzne (Dz. U. z 1989 r. nr 30, poz. 163)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Ustawa z dnia 21 marca 1985 r. o drogach publicznych (Dz. U. z 1985 r. nr 14, poz. 60)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sz="1000" dirty="0"/>
              <a:t>………………</a:t>
            </a:r>
          </a:p>
          <a:p>
            <a:pPr>
              <a:buFont typeface="Courier New" panose="02070309020205020404" pitchFamily="49" charset="0"/>
              <a:buChar char="o"/>
            </a:pP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390614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PRAWO WŁASNOŚCI I WŁADZTWO PLANISTYCZNE GMINY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Władztwo planistyczne a prawo własności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1800" b="1" dirty="0"/>
              <a:t>Art. 6. </a:t>
            </a:r>
            <a:r>
              <a:rPr lang="pl-PL" sz="1800" dirty="0"/>
              <a:t>ustawy o planowaniu i zagospodarowaniu przestrzennym </a:t>
            </a:r>
          </a:p>
          <a:p>
            <a:pPr marL="0" indent="0" algn="just">
              <a:buNone/>
            </a:pPr>
            <a:r>
              <a:rPr lang="pl-PL" sz="1800" dirty="0"/>
              <a:t>1. Ustalenia miejscowego planu zagospodarowania przestrzennego </a:t>
            </a:r>
            <a:r>
              <a:rPr lang="pl-PL" sz="1800" u="sng" dirty="0"/>
              <a:t>kształtują, wraz z innymi przepisami, sposób wykonywania prawa własności nieruchomości</a:t>
            </a:r>
            <a:r>
              <a:rPr lang="pl-PL" sz="1800" dirty="0"/>
              <a:t>.</a:t>
            </a:r>
          </a:p>
          <a:p>
            <a:pPr marL="0" indent="0" algn="just">
              <a:buNone/>
            </a:pPr>
            <a:r>
              <a:rPr lang="pl-PL" sz="1800" dirty="0"/>
              <a:t>2. </a:t>
            </a:r>
            <a:r>
              <a:rPr lang="pl-PL" sz="1800" b="1" dirty="0"/>
              <a:t>Każdy ma prawo</a:t>
            </a:r>
            <a:r>
              <a:rPr lang="pl-PL" sz="1800" dirty="0"/>
              <a:t>, w granicach określonych ustawą, </a:t>
            </a:r>
            <a:r>
              <a:rPr lang="pl-PL" sz="1800" b="1" dirty="0"/>
              <a:t>do</a:t>
            </a:r>
            <a:r>
              <a:rPr lang="pl-PL" sz="1800" dirty="0"/>
              <a:t>:</a:t>
            </a:r>
          </a:p>
          <a:p>
            <a:pPr marL="0" indent="0" algn="just">
              <a:buNone/>
            </a:pPr>
            <a:r>
              <a:rPr lang="pl-PL" sz="1800" dirty="0"/>
              <a:t>1) </a:t>
            </a:r>
            <a:r>
              <a:rPr lang="pl-PL" sz="1800" b="1" dirty="0"/>
              <a:t>zagospodarowania terenu</a:t>
            </a:r>
            <a:r>
              <a:rPr lang="pl-PL" sz="1800" dirty="0"/>
              <a:t>, do którego ma tytuł prawny, zgodnie z warunkami ustalonymi w miejscowym planie zagospodarowania przestrzennego albo decyzji o warunkach zabudowy i zagospodarowania terenu, jeżeli nie narusza to chronionego prawem interesu publicznego oraz osób trzecich;</a:t>
            </a:r>
          </a:p>
          <a:p>
            <a:pPr marL="0" indent="0" algn="just">
              <a:buNone/>
            </a:pPr>
            <a:r>
              <a:rPr lang="pl-PL" sz="1800" dirty="0"/>
              <a:t>2) </a:t>
            </a:r>
            <a:r>
              <a:rPr lang="pl-PL" sz="1800" b="1" dirty="0"/>
              <a:t>ochrony własnego interesu prawnego </a:t>
            </a:r>
            <a:r>
              <a:rPr lang="pl-PL" sz="1800" dirty="0"/>
              <a:t>przy zagospodarowaniu terenów należących do innych osób lub jednostek organizacyjnych.</a:t>
            </a:r>
          </a:p>
        </p:txBody>
      </p:sp>
    </p:spTree>
    <p:extLst>
      <p:ext uri="{BB962C8B-B14F-4D97-AF65-F5344CB8AC3E}">
        <p14:creationId xmlns:p14="http://schemas.microsoft.com/office/powerpoint/2010/main" val="3043781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PRAWO WŁASNOŚCI I WŁADZTWO PLANISTYCZNE GMINY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Władztwo planistyczne a prawo własności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1800" b="1" dirty="0"/>
              <a:t>Art. 101 </a:t>
            </a:r>
            <a:r>
              <a:rPr lang="pl-PL" sz="1800" dirty="0"/>
              <a:t>ustawy o samorządzie gminnym</a:t>
            </a:r>
          </a:p>
          <a:p>
            <a:pPr marL="0" indent="0" algn="just">
              <a:buNone/>
            </a:pPr>
            <a:r>
              <a:rPr lang="pl-PL" sz="1800" u="sng" dirty="0"/>
              <a:t>Każdy, czyj interes prawny lub uprawnienie zostały naruszone uchwałą </a:t>
            </a:r>
            <a:r>
              <a:rPr lang="pl-PL" sz="1800" dirty="0"/>
              <a:t>lub zarządzeniem podjętymi przez organ gminy w sprawie z zakresu administracji publicznej, </a:t>
            </a:r>
            <a:r>
              <a:rPr lang="pl-PL" sz="1800" u="sng" dirty="0"/>
              <a:t>może - po bezskutecznym wezwaniu do usunięcia naruszenia - zaskarżyć uchwałę lub zarządzenie do sądu administracyjnego</a:t>
            </a:r>
            <a:r>
              <a:rPr lang="pl-PL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5387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PRAWO WŁASNOŚCI I WŁADZTWO PLANISTYCZNE GMINY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Samodzielność planistyczna gminy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Art. 94.</a:t>
            </a:r>
            <a:r>
              <a:rPr lang="pl-PL" sz="2400" dirty="0"/>
              <a:t> Konstytucji RP</a:t>
            </a:r>
          </a:p>
          <a:p>
            <a:pPr marL="0" indent="0" algn="just">
              <a:buNone/>
            </a:pPr>
            <a:r>
              <a:rPr lang="pl-PL" sz="2400" dirty="0"/>
              <a:t>Organy samorządu terytorialnego oraz terenowe organy administracji rządowej, na podstawie i w granicach upoważnień zawartych w ustawie, ustanawiają akty prawa miejscowego obowiązujące na obszarze działania tych organów. Zasady i tryb wydawania aktów prawa miejscowego określa ustawa.</a:t>
            </a:r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299151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PRAWO WŁASNOŚCI I WŁADZTWO PLANISTYCZNE GMINY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Samodzielność planistyczna gminy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Art. 7 </a:t>
            </a:r>
            <a:r>
              <a:rPr lang="pl-PL" sz="2400" dirty="0"/>
              <a:t>ustawy o samorządzie gminnym</a:t>
            </a:r>
          </a:p>
          <a:p>
            <a:pPr marL="0" indent="0" algn="just">
              <a:buNone/>
            </a:pPr>
            <a:r>
              <a:rPr lang="pl-PL" sz="2400" dirty="0"/>
              <a:t>1. Zaspokajanie zbiorowych potrzeb wspólnoty należy do zadań własnych gminy. W szczególności zadania własne obejmują sprawy:</a:t>
            </a:r>
          </a:p>
          <a:p>
            <a:pPr marL="0" indent="0" algn="just">
              <a:buNone/>
            </a:pPr>
            <a:r>
              <a:rPr lang="pl-PL" sz="2400" dirty="0"/>
              <a:t>1) ładu przestrzennego, gospodarki nieruchomościami, ochrony środowiska i przyrody oraz gospodarki wodnej;</a:t>
            </a:r>
          </a:p>
          <a:p>
            <a:pPr marL="0" indent="0" algn="just">
              <a:buNone/>
            </a:pPr>
            <a:r>
              <a:rPr lang="pl-PL" sz="2400" dirty="0"/>
              <a:t>2) gminnych dróg, ulic, mostów, placów oraz organizacji ruchu drogowego;</a:t>
            </a:r>
          </a:p>
          <a:p>
            <a:pPr marL="0" indent="0" algn="just">
              <a:buNone/>
            </a:pPr>
            <a:r>
              <a:rPr lang="pl-PL" sz="2400" dirty="0"/>
              <a:t>3) wodociągów i zaopatrzenia w wodę, kanalizacji, usuwania i oczyszczania ścieków komunalnych, utrzymania czystości i porządku oraz urządzeń sanitarnych, wysypisk i unieszkodliwiania odpadów komunalnych, zaopatrzenia w energię elektryczną i cieplną oraz gaz (…)</a:t>
            </a:r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556726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PRAWO WŁASNOŚCI I WŁADZTWO PLANISTYCZNE GMINY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Samodzielność planistyczna gminy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000" b="1" dirty="0"/>
              <a:t>Art. 18 </a:t>
            </a:r>
            <a:r>
              <a:rPr lang="pl-PL" sz="2000" dirty="0"/>
              <a:t>ustawy o samorządzie gminnym</a:t>
            </a:r>
          </a:p>
          <a:p>
            <a:pPr marL="0" indent="0" algn="just">
              <a:buNone/>
            </a:pPr>
            <a:r>
              <a:rPr lang="pl-PL" sz="2000" dirty="0"/>
              <a:t>1. Do właściwości rady gminy należą wszystkie sprawy pozostające w zakresie działania gminy, o ile ustawy nie stanowią inaczej.</a:t>
            </a:r>
          </a:p>
          <a:p>
            <a:pPr marL="0" indent="0" algn="just">
              <a:buNone/>
            </a:pPr>
            <a:r>
              <a:rPr lang="pl-PL" sz="2000" dirty="0"/>
              <a:t>2. Do wyłącznej właściwości rady gminy należy: </a:t>
            </a:r>
          </a:p>
          <a:p>
            <a:pPr marL="0" indent="0" algn="just">
              <a:buNone/>
            </a:pPr>
            <a:r>
              <a:rPr lang="pl-PL" sz="2000" dirty="0"/>
              <a:t>(…) uchwalanie planu ogólnego gminy oraz miejscowych planów zagospodarowania przestrzennego (…)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b="1" dirty="0"/>
              <a:t>Art. 40 </a:t>
            </a:r>
            <a:r>
              <a:rPr lang="pl-PL" sz="2000" dirty="0"/>
              <a:t>ustawy o samorządzie gminnym</a:t>
            </a:r>
          </a:p>
          <a:p>
            <a:pPr marL="0" indent="0" algn="just">
              <a:buNone/>
            </a:pPr>
            <a:r>
              <a:rPr lang="pl-PL" sz="2000" dirty="0"/>
              <a:t>1. Na podstawie upoważnień ustawowych gminie przysługuje prawo stanowienia aktów prawa miejscowego obowiązujących na obszarze gminy.</a:t>
            </a:r>
          </a:p>
        </p:txBody>
      </p:sp>
    </p:spTree>
    <p:extLst>
      <p:ext uri="{BB962C8B-B14F-4D97-AF65-F5344CB8AC3E}">
        <p14:creationId xmlns:p14="http://schemas.microsoft.com/office/powerpoint/2010/main" val="1333207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PRAWO WŁASNOŚCI I WŁADZTWO PLANISTYCZNE GMINY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Samodzielność planistyczna gminy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Art. 3 </a:t>
            </a:r>
            <a:r>
              <a:rPr lang="pl-PL" sz="2400" dirty="0"/>
              <a:t>ustawy o planowaniu i zagospodarowaniu przestrzennym</a:t>
            </a:r>
          </a:p>
          <a:p>
            <a:pPr marL="0" indent="0" algn="just">
              <a:buNone/>
            </a:pPr>
            <a:r>
              <a:rPr lang="pl-PL" sz="2400" dirty="0"/>
              <a:t>1. Kształtowanie i prowadzenie polityki przestrzennej na terenie gminy, w tym uchwalanie gminnych aktów planowania przestrzennego, z wyjątkiem morskich wód wewnętrznych, morza terytorialnego i wyłącznej strefy ekonomicznej oraz terenów zamkniętych ustalonych przez organ inny niż minister właściwy do spraw transportu, należy do zadań własnych gminy.</a:t>
            </a:r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597257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PRAWO WŁASNOŚCI I WŁADZTWO PLANISTYCZNE GMINY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Samodzielność planistyczna gminy</a:t>
            </a:r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dirty="0"/>
              <a:t>„władztwo planistyczne gminy oznacza przekazanie gminie kompetencji w zakresie przeznaczania i ustalania zasad zagospodarowania terenu z możliwością zastosowania w tej mierze formy aktu prawnego wiążącego […], a w przypadku braku planu – w drodze decyzji o warunkach zabudowy i zagospodarowania terenu” (Niewiadomski, 2002, cyt. za Trzcińska, 2019, s. 476)</a:t>
            </a:r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027610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FUNDAMENTALNE ZASADY PLANOWANIA I ZAGOSPODAROWANIA PRZESTRZENNEGO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Najważniejsze zasady planowania i zagospodarowania przestrzennego – ład przestrzenny i zrównoważony rozwój</a:t>
            </a:r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ŁAD PRZESTRZENNY </a:t>
            </a:r>
          </a:p>
          <a:p>
            <a:pPr marL="0" indent="0" algn="just">
              <a:buNone/>
            </a:pPr>
            <a:r>
              <a:rPr lang="pl-PL" sz="2400" dirty="0"/>
              <a:t>- to takie ukształtowanie przestrzeni, które tworzy harmonijną całość oraz uwzględnia w uporządkowanych relacjach wszelkie uwarunkowania i wymagania funkcjonalne, społeczno-gospodarcze, środowiskowe, kulturowe oraz kompozycyjno-estetyczne (art. 2 pkt 1 ustawy o planowaniu i zagospodarowaniu przestrzennym).</a:t>
            </a:r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826388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FUNDAMENTALNE ZASADY PLANOWANIA I ZAGOSPODAROWANIA PRZESTRZENNEGO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Najważniejsze zasady planowania i zagospodarowania przestrzennego – ład przestrzenny i zrównoważony rozwój</a:t>
            </a:r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ZRÓWNOWAŻONY ROZWÓJ</a:t>
            </a:r>
          </a:p>
          <a:p>
            <a:pPr marL="0" indent="0" algn="just">
              <a:buNone/>
            </a:pPr>
            <a:r>
              <a:rPr lang="pl-PL" sz="2400" dirty="0"/>
              <a:t>- to taki rozwój </a:t>
            </a:r>
            <a:r>
              <a:rPr lang="pl-PL" sz="2400" dirty="0" err="1"/>
              <a:t>społeczno</a:t>
            </a:r>
            <a:r>
              <a:rPr lang="pl-PL" sz="2400" dirty="0"/>
              <a:t> - gospodarczy, w którym następuje proces integrowania działań politycznych, gospodarczych i społecznych, z zachowaniem równowagi przyrodniczej oraz trwałości podstawowych procesów przyrodniczych, w celu zagwarantowania możliwości zaspokajania podstawowych potrzeb poszczególnych społeczności lub obywateli zarówno współczesnego pokolenia, jak i przyszłych pokoleń (art. 3 pkt 50 ustawy Prawo ochrony środowiska)</a:t>
            </a:r>
          </a:p>
          <a:p>
            <a:pPr marL="0" indent="0" algn="just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705248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FUNDAMENTALNE ZASADY PLANOWANIA I ZAGOSPODAROWANIA PRZESTRZENNEGO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Inne istotne wymagania uwzględniane w planowaniu i zagospodarowaniu przestrzennym</a:t>
            </a:r>
          </a:p>
          <a:p>
            <a:pPr marL="0" indent="0" algn="just">
              <a:buNone/>
            </a:pPr>
            <a:r>
              <a:rPr lang="pl-PL" sz="1800" dirty="0"/>
              <a:t>W planowaniu i zagospodarowaniu przestrzennym uwzględnia się zwłaszcza (art. 1 ust. 2 ustawy o planowaniu i zagospodarowaniu przestrzennym):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wymagania ładu przestrzennego, w tym urbanistyki i architektury;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potrzeby zrównoważonego rozwoju;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walory architektoniczne i krajobrazowe;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wymagania ochrony środowiska, w tym gospodarowania wodami, ochrony gruntów rolnych i leśnych, ochrony złóż kopalin, zmniejszania podatności na zmiany klimatu;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wymagania ochrony dziedzictwa kulturowego i zabytków oraz dóbr kultury współczesnej;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wymagania ochrony zdrowia oraz bezpieczeństwa ludzi i mienia, a także potrzeby osób ze szczególnymi potrzebami, o których mowa w ustawie z dnia 19 lipca 2019 r. o zapewnianiu dostępności osobom ze szczególnymi potrzebami;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walory ekonomiczne przestrzeni;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prawo własności;</a:t>
            </a:r>
          </a:p>
          <a:p>
            <a:pPr marL="0" indent="0" algn="just">
              <a:buNone/>
            </a:pPr>
            <a:endParaRPr lang="pl-PL" sz="1600" dirty="0"/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495971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FUNDAMENTALNE ZASADY PLANOWANIA I ZAGOSPODAROWANIA PRZESTRZENNEGO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r>
              <a:rPr lang="pl-PL" sz="2400" dirty="0"/>
              <a:t>Inne istotne wymagania uwzględniane w planowaniu i zagospodarowaniu przestrzennym</a:t>
            </a:r>
          </a:p>
          <a:p>
            <a:pPr marL="0" indent="0" algn="just">
              <a:buNone/>
            </a:pPr>
            <a:r>
              <a:rPr lang="pl-PL" sz="1800" dirty="0"/>
              <a:t>(ciąg dalszy) </a:t>
            </a:r>
          </a:p>
          <a:p>
            <a:pPr marL="0" indent="0" algn="just">
              <a:buNone/>
            </a:pPr>
            <a:r>
              <a:rPr lang="pl-PL" sz="1800" dirty="0"/>
              <a:t>W planowaniu i zagospodarowaniu przestrzennym uwzględnia się zwłaszcza (art. 1 ust. 2 ustawy o planowaniu i zagospodarowaniu przestrzennym):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potrzeby obronności i bezpieczeństwa państwa;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potrzeby interesu publicznego;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potrzeby w zakresie rozwoju infrastruktury technicznej, w szczególności sieci szerokopasmowych;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zapewnienie udziału społeczeństwa w pracach nad sporządzaniem aktów planowania przestrzennego, w tym przy użyciu środków komunikacji elektronicznej;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zachowanie jawności i przejrzystości procedur planistycznych;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potrzebę zapewnienia odpowiedniej ilości i jakości wody, do celów zaopatrzenia ludności;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potrzeby zapobiegania poważnym awariom i ograniczania ich skutków dla zdrowia ludzkiego i środowiska;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1600" dirty="0"/>
              <a:t>potrzeby związane z kształtowaniem rolniczej przestrzeni produkcyjnej i rozwoju produkcji rolniczej.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138455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REALIZACJĘ</a:t>
            </a:r>
          </a:p>
        </p:txBody>
      </p:sp>
      <p:graphicFrame>
        <p:nvGraphicFramePr>
          <p:cNvPr id="4" name="Symbol zastępczy zawartości 3" descr="Planowanie przestrzenne w Polsce opiera się o trzy szczeble planowania przestrzennego - państwowy, regionalny oraz lokalny.&#10;">
            <a:extLst>
              <a:ext uri="{FF2B5EF4-FFF2-40B4-BE49-F238E27FC236}">
                <a16:creationId xmlns:a16="http://schemas.microsoft.com/office/drawing/2014/main" id="{3483EF83-1B6F-4D8B-987D-90BC6C3765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175501"/>
              </p:ext>
            </p:extLst>
          </p:nvPr>
        </p:nvGraphicFramePr>
        <p:xfrm>
          <a:off x="957943" y="2060121"/>
          <a:ext cx="10004425" cy="4200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9423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REALIZACJĘ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692343D-DEB2-4153-BE15-D311F6F66EA8}"/>
              </a:ext>
            </a:extLst>
          </p:cNvPr>
          <p:cNvSpPr txBox="1"/>
          <p:nvPr/>
        </p:nvSpPr>
        <p:spPr>
          <a:xfrm>
            <a:off x="3946070" y="2142949"/>
            <a:ext cx="429985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OKREŚLENIE POLITYKI PRZESTRZENNEJ</a:t>
            </a:r>
          </a:p>
        </p:txBody>
      </p:sp>
      <p:graphicFrame>
        <p:nvGraphicFramePr>
          <p:cNvPr id="4" name="Symbol zastępczy zawartości 3" descr="Określenie polityki przestrzennej następuje na każdym szczeblu planowania przestrzennego. Na szczeblu krajowym - w Koncepcji rozwoju kraju 2050, na szczeblu regionalnym - w planie zagospodarowania przestrzennego województwa, zaś na szczeblu lokalnym - w planie ogólnym gminy.&#10;">
            <a:extLst>
              <a:ext uri="{FF2B5EF4-FFF2-40B4-BE49-F238E27FC236}">
                <a16:creationId xmlns:a16="http://schemas.microsoft.com/office/drawing/2014/main" id="{3483EF83-1B6F-4D8B-987D-90BC6C3765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668228"/>
              </p:ext>
            </p:extLst>
          </p:nvPr>
        </p:nvGraphicFramePr>
        <p:xfrm>
          <a:off x="1463901" y="2813389"/>
          <a:ext cx="9264197" cy="3528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4586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REALIZACJĘ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692343D-DEB2-4153-BE15-D311F6F66EA8}"/>
              </a:ext>
            </a:extLst>
          </p:cNvPr>
          <p:cNvSpPr txBox="1"/>
          <p:nvPr/>
        </p:nvSpPr>
        <p:spPr>
          <a:xfrm>
            <a:off x="3946071" y="2142949"/>
            <a:ext cx="4299857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REALIZACJA POLITYKI PRZESTRZENNEJ</a:t>
            </a:r>
          </a:p>
        </p:txBody>
      </p:sp>
      <p:graphicFrame>
        <p:nvGraphicFramePr>
          <p:cNvPr id="4" name="Symbol zastępczy zawartości 3" descr="Realizacja polityki przestrzennej odbywa się tylko na szczeblu lokalnym w miejscowym planie zagospodarowania przestrzennego. &#10;&#10;">
            <a:extLst>
              <a:ext uri="{FF2B5EF4-FFF2-40B4-BE49-F238E27FC236}">
                <a16:creationId xmlns:a16="http://schemas.microsoft.com/office/drawing/2014/main" id="{3483EF83-1B6F-4D8B-987D-90BC6C3765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544780"/>
              </p:ext>
            </p:extLst>
          </p:nvPr>
        </p:nvGraphicFramePr>
        <p:xfrm>
          <a:off x="1463901" y="2813389"/>
          <a:ext cx="9264197" cy="3528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8321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REALIZACJĘ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692343D-DEB2-4153-BE15-D311F6F66EA8}"/>
              </a:ext>
            </a:extLst>
          </p:cNvPr>
          <p:cNvSpPr txBox="1"/>
          <p:nvPr/>
        </p:nvSpPr>
        <p:spPr>
          <a:xfrm>
            <a:off x="3946071" y="2142949"/>
            <a:ext cx="4299857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REALIZACJA POLITYKI PRZESTRZENNEJ</a:t>
            </a:r>
          </a:p>
        </p:txBody>
      </p:sp>
      <p:graphicFrame>
        <p:nvGraphicFramePr>
          <p:cNvPr id="4" name="Symbol zastępczy zawartości 3" descr="W przypadku braku miejscowego planu zagospodarowania przestrzennego, realizacja polityki przestrzennej odbywa się w drodze decyzji o warunkach zabudowy i zagospodarowania terenu.&#10;&#10;">
            <a:extLst>
              <a:ext uri="{FF2B5EF4-FFF2-40B4-BE49-F238E27FC236}">
                <a16:creationId xmlns:a16="http://schemas.microsoft.com/office/drawing/2014/main" id="{3483EF83-1B6F-4D8B-987D-90BC6C3765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470960"/>
              </p:ext>
            </p:extLst>
          </p:nvPr>
        </p:nvGraphicFramePr>
        <p:xfrm>
          <a:off x="1463901" y="2813389"/>
          <a:ext cx="9264197" cy="3528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710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u="sng" dirty="0"/>
              <a:t>PLANOWANIE PRZESTRZENNE NA SZCZEBLU KRAJU </a:t>
            </a:r>
          </a:p>
          <a:p>
            <a:pPr marL="0" indent="0" algn="ctr">
              <a:buNone/>
            </a:pPr>
            <a:endParaRPr lang="pl-PL" sz="24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KONCEPCJA ROZWOJU KRAJU 2050 (KRK 2050)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pl-PL" sz="1800" dirty="0"/>
              <a:t>Dokument wizyjny, który jest kierunkowskazem w zarządzaniu rozwojem Polski; jest dokumentem łączącym planowanie społeczno-gospodarcze z przestrzennym (Ministerstwo Funduszy i Polityki Regionalnej).</a:t>
            </a:r>
          </a:p>
          <a:p>
            <a:pPr marL="0" indent="0" algn="just">
              <a:buNone/>
            </a:pPr>
            <a:r>
              <a:rPr lang="pl-PL" sz="1800" dirty="0"/>
              <a:t> KRK 2050 została przyjęta przez Radę Ministrów 25 lipca 2025 r. (uchwała nr 93).</a:t>
            </a:r>
          </a:p>
          <a:p>
            <a:pPr marL="0" indent="0" algn="ctr">
              <a:buNone/>
            </a:pPr>
            <a:endParaRPr lang="pl-PL" sz="1800" dirty="0"/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991278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u="sng" dirty="0"/>
              <a:t>PLANOWANIE PRZESTRZENNE NA SZCZEBLU KRAJU </a:t>
            </a:r>
          </a:p>
          <a:p>
            <a:pPr marL="0" indent="0" algn="ctr">
              <a:buNone/>
            </a:pPr>
            <a:endParaRPr lang="pl-PL" sz="24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KONCEPCJA ROZWOJU KRAJU 2050 (KRK 2050)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pl-PL" sz="1800" b="1" dirty="0"/>
              <a:t>koncepcja rozwoju kraju </a:t>
            </a:r>
            <a:r>
              <a:rPr lang="pl-PL" sz="1800" dirty="0"/>
              <a:t>– dokument określający wyzwania rozwojowe kraju w wymiarze społecznym, gospodarczym i przestrzennym na okres do 30 lat (</a:t>
            </a:r>
            <a:r>
              <a:rPr lang="pl-PL" sz="1800" b="1" dirty="0"/>
              <a:t>art. 5 pkt 4ba </a:t>
            </a:r>
            <a:r>
              <a:rPr lang="pl-PL" sz="1800" dirty="0"/>
              <a:t>ustawy o zasadach prowadzenia polityki rozwoju).</a:t>
            </a:r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162383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KONCEPCJA ROZWOJU KRAJU 2050 (KRK 2050)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pl-PL" sz="1800" dirty="0"/>
              <a:t>Art. 8a – 8c ustawy o zasadach prowadzenia polityki rozwoju</a:t>
            </a:r>
          </a:p>
          <a:p>
            <a:pPr marL="0" indent="0" algn="just">
              <a:buNone/>
            </a:pPr>
            <a:r>
              <a:rPr lang="pl-PL" sz="1800" u="sng" dirty="0"/>
              <a:t>Koncepcja rozwoju kraju zawiera w szczególności</a:t>
            </a:r>
            <a:r>
              <a:rPr lang="pl-PL" sz="1800" dirty="0"/>
              <a:t>:</a:t>
            </a:r>
          </a:p>
          <a:p>
            <a:pPr marL="0" indent="0" algn="just">
              <a:buNone/>
            </a:pPr>
            <a:r>
              <a:rPr lang="pl-PL" sz="1800" dirty="0"/>
              <a:t>1) wnioski z analizy trendów rozwojowych zachodzących w kraju;</a:t>
            </a:r>
          </a:p>
          <a:p>
            <a:pPr marL="0" indent="0" algn="just">
              <a:buNone/>
            </a:pPr>
            <a:r>
              <a:rPr lang="pl-PL" sz="1800" dirty="0"/>
              <a:t>2) wnioski z analizy trendów rozwojowych zachodzących na świecie i ich potencjalny wpływ na trendy rozwojowe w kraju;</a:t>
            </a:r>
          </a:p>
          <a:p>
            <a:pPr marL="0" indent="0" algn="just">
              <a:buNone/>
            </a:pPr>
            <a:r>
              <a:rPr lang="pl-PL" sz="1800" dirty="0"/>
              <a:t>3) scenariusze rozwoju i wyzwania rozwojowe kraju, w wymiarze społecznym, gospodarczym i przestrzennym.</a:t>
            </a:r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60468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KONCEPCJA ROZWOJU KRAJU 2050 (KRK 2050)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pl-PL" sz="1800" dirty="0"/>
              <a:t>Art. 8a – 8c ustawy o zasadach prowadzenia polityki rozwoju</a:t>
            </a:r>
          </a:p>
          <a:p>
            <a:pPr marL="0" indent="0" algn="just">
              <a:buNone/>
            </a:pPr>
            <a:r>
              <a:rPr lang="pl-PL" sz="1800" b="1" dirty="0"/>
              <a:t>Przygotowanie i uzgadnianie</a:t>
            </a:r>
            <a:r>
              <a:rPr lang="pl-PL" sz="1800" dirty="0"/>
              <a:t> projektu koncepcji rozwoju kraju koordynuje </a:t>
            </a:r>
            <a:r>
              <a:rPr lang="pl-PL" sz="1800" b="1" dirty="0"/>
              <a:t>Prezes Rady Ministrów </a:t>
            </a:r>
            <a:r>
              <a:rPr lang="pl-PL" sz="1800" dirty="0"/>
              <a:t>lub wyznaczony przez niego właściwy minister.</a:t>
            </a:r>
          </a:p>
          <a:p>
            <a:pPr marL="0" indent="0" algn="just">
              <a:buNone/>
            </a:pPr>
            <a:r>
              <a:rPr lang="pl-PL" sz="1800" dirty="0"/>
              <a:t>Koncepcja rozwoju kraju jest </a:t>
            </a:r>
            <a:r>
              <a:rPr lang="pl-PL" sz="1800" b="1" dirty="0"/>
              <a:t>przyjmowana przez Radę Ministrów </a:t>
            </a:r>
            <a:r>
              <a:rPr lang="pl-PL" sz="1800" dirty="0"/>
              <a:t>w drodze uchwały.</a:t>
            </a:r>
          </a:p>
          <a:p>
            <a:pPr marL="0" indent="0" algn="just">
              <a:buNone/>
            </a:pPr>
            <a:r>
              <a:rPr lang="pl-PL" sz="1800" dirty="0"/>
              <a:t>Prezes Rady Ministrów informuje Sejm i Senat o przyjęciu przez Radę Ministrów koncepcji rozwoju kraju.</a:t>
            </a:r>
          </a:p>
        </p:txBody>
      </p:sp>
    </p:spTree>
    <p:extLst>
      <p:ext uri="{BB962C8B-B14F-4D97-AF65-F5344CB8AC3E}">
        <p14:creationId xmlns:p14="http://schemas.microsoft.com/office/powerpoint/2010/main" val="2036761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KONCEPCJA ROZWOJU KRAJU 2050 (KRK 2050)</a:t>
            </a:r>
          </a:p>
          <a:p>
            <a:pPr marL="0" indent="0" algn="ctr">
              <a:buNone/>
            </a:pPr>
            <a:endParaRPr lang="pl-PL" sz="24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(ANALIZA ŹRÓDŁOWA DOKUMENTU </a:t>
            </a:r>
            <a:r>
              <a:rPr lang="pl-PL" sz="1800" dirty="0">
                <a:hlinkClick r:id="rId2"/>
              </a:rPr>
              <a:t>KONCEPCJA ROZWOJU KRAJU 2050</a:t>
            </a:r>
            <a:r>
              <a:rPr lang="pl-PL" sz="1800" dirty="0"/>
              <a:t>) </a:t>
            </a:r>
          </a:p>
          <a:p>
            <a:pPr marL="0" indent="0" algn="ctr">
              <a:buNone/>
            </a:pPr>
            <a:endParaRPr lang="pl-PL" sz="1800" dirty="0"/>
          </a:p>
          <a:p>
            <a:pPr marL="0" indent="0" algn="ctr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705252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u="sng" dirty="0"/>
              <a:t>PLANOWANIE PRZESTRZENNE NA SZCZEBLU REGIONALNYM </a:t>
            </a:r>
          </a:p>
          <a:p>
            <a:pPr marL="0" indent="0" algn="ctr">
              <a:buNone/>
            </a:pPr>
            <a:endParaRPr lang="pl-PL" sz="24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PLAN ZAGOSPODAROWANIA PRZESTRZENNEGO WOJEWÓDZTWA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38-45 ustawy o planowaniu i zagospodarowaniu przestrzennym)</a:t>
            </a:r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726303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PLAN ZAGOSPODAROWANIA PRZESTRZENNEGO WOJEWÓDZTWA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38-45 ustawy o planowaniu i zagospodarowaniu przestrzennym)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 algn="just">
              <a:buNone/>
            </a:pPr>
            <a:r>
              <a:rPr lang="pl-PL" sz="1800" b="1" dirty="0"/>
              <a:t>Sejmik województwa </a:t>
            </a:r>
            <a:r>
              <a:rPr lang="pl-PL" sz="1800" u="sng" dirty="0"/>
              <a:t>podejmuje uchwałę </a:t>
            </a:r>
            <a:r>
              <a:rPr lang="pl-PL" sz="1800" dirty="0"/>
              <a:t>o przystąpieniu do sporządzania planu zagospodarowania przestrzennego województwa.</a:t>
            </a:r>
          </a:p>
          <a:p>
            <a:pPr marL="0" indent="0" algn="just">
              <a:buNone/>
            </a:pPr>
            <a:r>
              <a:rPr lang="pl-PL" sz="1800" dirty="0"/>
              <a:t>Plan zagospodarowania przestrzennego województwa </a:t>
            </a:r>
            <a:r>
              <a:rPr lang="pl-PL" sz="1800" u="sng" dirty="0"/>
              <a:t>sporządza się dla obszaru w granicach administracyjnych województwa</a:t>
            </a:r>
            <a:r>
              <a:rPr lang="pl-PL" sz="1800" dirty="0"/>
              <a:t>.</a:t>
            </a:r>
          </a:p>
          <a:p>
            <a:pPr marL="0" indent="0" algn="just">
              <a:buNone/>
            </a:pPr>
            <a:r>
              <a:rPr lang="pl-PL" sz="1800" dirty="0"/>
              <a:t>Organem odpowiedzialnym za </a:t>
            </a:r>
            <a:r>
              <a:rPr lang="pl-PL" sz="1800" u="sng" dirty="0"/>
              <a:t>sporządzenie</a:t>
            </a:r>
            <a:r>
              <a:rPr lang="pl-PL" sz="1800" dirty="0"/>
              <a:t> planu zagospodarowania przestrzennego województwa jest </a:t>
            </a:r>
            <a:r>
              <a:rPr lang="pl-PL" sz="1800" b="1" dirty="0"/>
              <a:t>marszałek województwa</a:t>
            </a:r>
            <a:r>
              <a:rPr lang="pl-PL" sz="1800" dirty="0"/>
              <a:t>.</a:t>
            </a:r>
          </a:p>
          <a:p>
            <a:pPr marL="0" indent="0" algn="just">
              <a:buNone/>
            </a:pPr>
            <a:r>
              <a:rPr lang="pl-PL" sz="1800" dirty="0"/>
              <a:t>Plan zagospodarowania przestrzennego województwa </a:t>
            </a:r>
            <a:r>
              <a:rPr lang="pl-PL" sz="1800" u="sng" dirty="0"/>
              <a:t>uchwala</a:t>
            </a:r>
            <a:r>
              <a:rPr lang="pl-PL" sz="1800" dirty="0"/>
              <a:t> </a:t>
            </a:r>
            <a:r>
              <a:rPr lang="pl-PL" sz="1800" b="1" dirty="0"/>
              <a:t>sejmik wojew</a:t>
            </a:r>
            <a:r>
              <a:rPr lang="pl-PL" sz="1800" dirty="0"/>
              <a:t>ództwa.</a:t>
            </a:r>
          </a:p>
        </p:txBody>
      </p:sp>
    </p:spTree>
    <p:extLst>
      <p:ext uri="{BB962C8B-B14F-4D97-AF65-F5344CB8AC3E}">
        <p14:creationId xmlns:p14="http://schemas.microsoft.com/office/powerpoint/2010/main" val="1470217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PLAN ZAGOSPODAROWANIA PRZESTRZENNEGO WOJEWÓDZTWA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38-45 ustawy o planowaniu i zagospodarowaniu przestrzennym)</a:t>
            </a:r>
          </a:p>
          <a:p>
            <a:pPr marL="0" indent="0" algn="just">
              <a:buNone/>
            </a:pPr>
            <a:r>
              <a:rPr lang="pl-PL" sz="1600" dirty="0"/>
              <a:t>W planie zagospodarowania przestrzennego województwa </a:t>
            </a:r>
            <a:r>
              <a:rPr lang="pl-PL" sz="1600" u="sng" dirty="0"/>
              <a:t>uwzględnia się ustalenia strategii rozwoju województwa oraz rekomendacje i wnioski zawarte w audycie krajobrazowym</a:t>
            </a:r>
            <a:r>
              <a:rPr lang="pl-PL" sz="1600" dirty="0"/>
              <a:t>. </a:t>
            </a:r>
          </a:p>
          <a:p>
            <a:pPr marL="0" indent="0" algn="just">
              <a:buNone/>
            </a:pPr>
            <a:r>
              <a:rPr lang="pl-PL" sz="1600" dirty="0"/>
              <a:t>W planie zagospodarowania przestrzennego województwa określa się w szczególności: 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pl-PL" sz="1600" dirty="0"/>
              <a:t>podstawowe elementy sieci osadniczej województwa i ich powiązań komunikacyjnych oraz infrastrukturalnych, w tym kierunki powiązań transgranicznych;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pl-PL" sz="1600" dirty="0"/>
              <a:t>system obszarów chronionych, w tym ochrony środowiska, przyrody i krajobrazu kulturowego, uzdrowisk, obszarów ochrony uzdrowiskowej, dziedzictwa kulturowego i zabytków oraz dóbr kultury współczesnej;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pl-PL" sz="1600" dirty="0"/>
              <a:t>zasady prowadzenia działań na rzecz ochrony klimatu oraz działań adaptacyjnych do zmian klimatu (…); 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pl-PL" sz="1600" dirty="0"/>
              <a:t>rozmieszczenie inwestycji celu publicznego o znaczeniu ponadlokalnym;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pl-PL" sz="1600" dirty="0"/>
              <a:t>obszary szczególnego zagrożenia powodzią;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pl-PL" sz="1600" dirty="0"/>
              <a:t>granice terenów zamkniętych i ich stref ochronnych;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pl-PL" sz="1600" dirty="0"/>
              <a:t>obszary występowania udokumentowanych złóż kopalin i udokumentowanych kompleksów podziemnego składowania dwutlenku węgla.</a:t>
            </a:r>
          </a:p>
        </p:txBody>
      </p:sp>
    </p:spTree>
    <p:extLst>
      <p:ext uri="{BB962C8B-B14F-4D97-AF65-F5344CB8AC3E}">
        <p14:creationId xmlns:p14="http://schemas.microsoft.com/office/powerpoint/2010/main" val="29603166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PLAN ZAGOSPODAROWANIA PRZESTRZENNEGO WOJEWÓDZTWA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38-45 ustawy o planowaniu i zagospodarowaniu przestrzennym)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 algn="just">
              <a:buNone/>
            </a:pPr>
            <a:r>
              <a:rPr lang="pl-PL" sz="1800" u="sng" dirty="0"/>
              <a:t>Ustalenia planu zagospodarowania przestrzennego województwa wprowadza się do planu ogólnego oraz planu miejscowego </a:t>
            </a:r>
            <a:r>
              <a:rPr lang="pl-PL" sz="1800" dirty="0"/>
              <a:t>po uprzednim uzgodnieniu terminu realizacji inwestycji celu publicznego o znaczeniu ponadlokalnym i warunków wprowadzenia ich do planu ogólnego oraz planu miejscowego.</a:t>
            </a:r>
          </a:p>
          <a:p>
            <a:pPr marL="0" indent="0" algn="just">
              <a:buNone/>
            </a:pPr>
            <a:r>
              <a:rPr lang="pl-PL" sz="1800" dirty="0"/>
              <a:t>Uzgodnienia te przeprowadza marszałek województwa z wójtem, burmistrzem albo prezydentem miasta.</a:t>
            </a:r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8632534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u="sng" dirty="0"/>
              <a:t>PLANOWANIE PRZESTRZENNE NA SZCZEBLU REGIONALNYM </a:t>
            </a:r>
          </a:p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AUDYT KRAJOBRAZOWY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38a i 39b ustawy o planowaniu i zagospodarowaniu przestrzennym)</a:t>
            </a:r>
          </a:p>
          <a:p>
            <a:pPr marL="0" indent="0" algn="just">
              <a:buNone/>
            </a:pPr>
            <a:r>
              <a:rPr lang="pl-PL" sz="1800" dirty="0"/>
              <a:t>Audyt krajobrazowy to dokument, który identyfikuje krajobrazy występujące na całym obszarze województwa. Audyt określa ich cechy charakterystyczne oraz dokonuje oceny ich wartości.</a:t>
            </a:r>
          </a:p>
          <a:p>
            <a:pPr marL="0" indent="0" algn="just">
              <a:buNone/>
            </a:pPr>
            <a:r>
              <a:rPr lang="pl-PL" sz="1800" dirty="0"/>
              <a:t>Audyt krajobrazowy, w szczególności określa: 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krajobrazy występujące na obszarze danego województwa, oraz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lokalizację krajobrazów priorytetowych.</a:t>
            </a:r>
          </a:p>
        </p:txBody>
      </p:sp>
    </p:spTree>
    <p:extLst>
      <p:ext uri="{BB962C8B-B14F-4D97-AF65-F5344CB8AC3E}">
        <p14:creationId xmlns:p14="http://schemas.microsoft.com/office/powerpoint/2010/main" val="2313265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u="sng" dirty="0"/>
              <a:t>PLANOWANIE PRZESTRZENNE NA SZCZEBLU REGIONALNYM </a:t>
            </a:r>
          </a:p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AUDYT KRAJOBRAZOWY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38a i 39b ustawy o planowaniu i zagospodarowaniu przestrzennym)</a:t>
            </a:r>
          </a:p>
          <a:p>
            <a:pPr marL="0" indent="0" algn="just">
              <a:buNone/>
            </a:pPr>
            <a:r>
              <a:rPr lang="pl-PL" sz="1800" dirty="0"/>
              <a:t>Audyt krajobrazowy wskazuje lokalizacje i granice: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parków kulturowych,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parków narodowych, rezerwatów przyrody, parków krajobrazowych, obszarów chronionego krajobrazu,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obiektów znajdujących się na listach Światowego Dziedzictwa UNESCO,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obszarów Sieci Rezerwatów Biosfery UNESCO (</a:t>
            </a:r>
            <a:r>
              <a:rPr lang="pl-PL" sz="1800" dirty="0" err="1"/>
              <a:t>MaB</a:t>
            </a:r>
            <a:r>
              <a:rPr lang="pl-PL" sz="1800" dirty="0"/>
              <a:t>) lub obszarów obiektów proponowanych do umieszczenia na tych listach.</a:t>
            </a:r>
          </a:p>
        </p:txBody>
      </p:sp>
    </p:spTree>
    <p:extLst>
      <p:ext uri="{BB962C8B-B14F-4D97-AF65-F5344CB8AC3E}">
        <p14:creationId xmlns:p14="http://schemas.microsoft.com/office/powerpoint/2010/main" val="14459080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u="sng" dirty="0"/>
              <a:t>PLANOWANIE PRZESTRZENNE NA SZCZEBLU REGIONALNYM </a:t>
            </a:r>
          </a:p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AUDYT KRAJOBRAZOWY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38a i 39b ustawy o planowaniu i zagospodarowaniu przestrzennym)</a:t>
            </a:r>
          </a:p>
          <a:p>
            <a:pPr marL="0" indent="0" algn="just">
              <a:buNone/>
            </a:pPr>
            <a:r>
              <a:rPr lang="pl-PL" sz="1800" dirty="0"/>
              <a:t>Audyt krajobrazowy wskazuje 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zagrożenia dla możliwości zachowania wartości krajobrazów,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rekomendacje i wnioski dotyczące kształtowania i ochrony krajobrazów,</a:t>
            </a:r>
          </a:p>
          <a:p>
            <a:pPr marL="342900" indent="-342900" algn="just">
              <a:buFont typeface="+mj-lt"/>
              <a:buAutoNum type="alphaLcParenR"/>
            </a:pPr>
            <a:r>
              <a:rPr lang="pl-PL" sz="1800" dirty="0"/>
              <a:t>lokalne formy architektoniczne zabudowy w obrębie krajobrazów. </a:t>
            </a:r>
          </a:p>
          <a:p>
            <a:pPr marL="0" indent="0" algn="just">
              <a:buNone/>
            </a:pPr>
            <a:r>
              <a:rPr lang="pl-PL" sz="1800" dirty="0"/>
              <a:t>2) wskazuje lokalizację i granice:. Dla obszaru województwa sporządza się, </a:t>
            </a:r>
            <a:r>
              <a:rPr lang="pl-PL" sz="1800" dirty="0" err="1"/>
              <a:t>nierzadziej</a:t>
            </a:r>
            <a:r>
              <a:rPr lang="pl-PL" sz="1800" dirty="0"/>
              <a:t> niż raz na</a:t>
            </a:r>
          </a:p>
          <a:p>
            <a:pPr marL="0" indent="0" algn="just">
              <a:buNone/>
            </a:pPr>
            <a:r>
              <a:rPr lang="pl-PL" sz="1800" dirty="0"/>
              <a:t>20 lat, audyt krajobrazowy.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 algn="just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230238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>
            <a:extLst>
              <a:ext uri="{FF2B5EF4-FFF2-40B4-BE49-F238E27FC236}">
                <a16:creationId xmlns:a16="http://schemas.microsoft.com/office/drawing/2014/main" id="{21825442-DC99-4E79-A63C-3A67301F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27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STRUKTURA SYSTEMU PLANOWANIA PRZESTRZENNEGO W POLSCE, </a:t>
            </a:r>
            <a:br>
              <a:rPr lang="pl-PL" sz="2800" b="1" dirty="0">
                <a:solidFill>
                  <a:srgbClr val="002060"/>
                </a:solidFill>
              </a:rPr>
            </a:br>
            <a:r>
              <a:rPr lang="pl-PL" sz="2800" b="1" dirty="0">
                <a:solidFill>
                  <a:srgbClr val="002060"/>
                </a:solidFill>
              </a:rPr>
              <a:t>AKTY PLANOWANIA PRZESTRZENNEGO ORAZ PODMIOTY ODPOWIEDZIALNE ZA PROWADZENIE POLITYKI PRZESTRZENNEJ I JEJ RELIZACJĘ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056"/>
            <a:ext cx="10003972" cy="3691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u="sng" dirty="0"/>
              <a:t>PLANOWANIE PRZESTRZENNE NA SZCZEBLU REGIONALNYM </a:t>
            </a:r>
          </a:p>
          <a:p>
            <a:pPr marL="0" indent="0" algn="ctr">
              <a:buNone/>
            </a:pPr>
            <a:r>
              <a:rPr lang="pl-PL" sz="2400" b="1" dirty="0">
                <a:solidFill>
                  <a:srgbClr val="C00000"/>
                </a:solidFill>
              </a:rPr>
              <a:t>AUDYT KRAJOBRAZOWY</a:t>
            </a:r>
            <a:endParaRPr lang="pl-PL" sz="24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pl-PL" sz="1800" dirty="0"/>
              <a:t>(art. 38a i 39b ustawy o planowaniu i zagospodarowaniu przestrzennym)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 algn="just">
              <a:buNone/>
            </a:pPr>
            <a:r>
              <a:rPr lang="pl-PL" sz="1800" dirty="0"/>
              <a:t>Projekt audytu krajobrazowego sporządza </a:t>
            </a:r>
            <a:r>
              <a:rPr lang="pl-PL" sz="1800" b="1" dirty="0"/>
              <a:t>zarząd województwa</a:t>
            </a:r>
            <a:r>
              <a:rPr lang="pl-PL" sz="1800" dirty="0"/>
              <a:t>, zaś uchwala – </a:t>
            </a:r>
            <a:r>
              <a:rPr lang="pl-PL" sz="1800" b="1" dirty="0"/>
              <a:t>sejmik województwa</a:t>
            </a:r>
            <a:r>
              <a:rPr lang="pl-PL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18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ED8196-FF2B-41E5-91D3-1431C5DB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5DEEA2-4CBB-4956-80A5-9A58C8363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8 marca 1990 r. o samorządzie gminnym (Dz. U. z 1990 r. nr 16, poz. 95)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Konstytucja Rzeczypospolitej Polskiej w dnia 2 kwietnia 1997 roku (Dz. U. z 1997 r. nr 78, poz. 483)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27 kwietnia 2001 r. Prawo ochrony środowiska (Dz. U. z 2001 r. nr 62, poz. 627)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27 marca 2003 r. o planowaniu i zagospodarowaniu przestrzennym (Dz. U. z 2003 r. nr 80, poz. 717)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6 grudnia 2006 r. o zasadach prowadzenia polityki rozwoju (Dz. U. z 2006 r. nr 227, poz. 1658)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Janiszewska, Anna. 2009. “Gospodarka Przestrzenna - Definicje i powiązania z innymi naukami”. Space – </a:t>
            </a:r>
            <a:r>
              <a:rPr lang="pl-PL" sz="1800" dirty="0" err="1"/>
              <a:t>Society</a:t>
            </a:r>
            <a:r>
              <a:rPr lang="pl-PL" sz="1800" dirty="0"/>
              <a:t> – </a:t>
            </a:r>
            <a:r>
              <a:rPr lang="pl-PL" sz="1800" dirty="0" err="1"/>
              <a:t>Economy</a:t>
            </a:r>
            <a:r>
              <a:rPr lang="pl-PL" sz="1800" dirty="0"/>
              <a:t>, no. 9 (January): 11-21. </a:t>
            </a:r>
            <a:r>
              <a:rPr lang="pl-PL" sz="1800" dirty="0">
                <a:hlinkClick r:id="rId2"/>
              </a:rPr>
              <a:t>https://doi.org/10.18778/1733-3180.09.01</a:t>
            </a:r>
            <a:r>
              <a:rPr lang="pl-PL" sz="18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Trzcińska, Diana. 2019. "Decentralizacja zadań w sprawach kształtowania ładu przestrzennego." Jaworska-Dębska B., Olejniczak-Szałowska E., Budzisz R.(red.), Decentralizacja i centralizacja administracji publicznej. Współczesny wymiar w teorii i praktyce, Wydawnictwo Uniwersytetu Łódzkiego, Wolters Kluwer Polska, Łódź 2019;. Wydawnictwo Uniwersytetu Łódzkiego, Wolters Kluwer Polska. </a:t>
            </a:r>
            <a:r>
              <a:rPr lang="pl-PL" sz="1800" dirty="0">
                <a:hlinkClick r:id="rId3"/>
              </a:rPr>
              <a:t>https://doi.org/10.18778/8142-301-4.26</a:t>
            </a:r>
            <a:r>
              <a:rPr lang="pl-PL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171740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B8B925C3-D8F6-48DB-A3A6-0ED5D493F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8195" y="2418464"/>
            <a:ext cx="4316896" cy="1358405"/>
          </a:xfrm>
        </p:spPr>
        <p:txBody>
          <a:bodyPr/>
          <a:lstStyle/>
          <a:p>
            <a:pPr lvl="0" algn="l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Joanna Budnicka-Kosior</a:t>
            </a:r>
            <a:endParaRPr lang="pl-PL" dirty="0"/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51674ba1-e637-49a1-9acf-be75e179f9e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3348</Words>
  <Application>Microsoft Office PowerPoint</Application>
  <PresentationFormat>Panoramiczny</PresentationFormat>
  <Paragraphs>302</Paragraphs>
  <Slides>41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51" baseType="lpstr">
      <vt:lpstr>Arial</vt:lpstr>
      <vt:lpstr>Calibri</vt:lpstr>
      <vt:lpstr>Calibri Light</vt:lpstr>
      <vt:lpstr>Courier New</vt:lpstr>
      <vt:lpstr>Open Sans</vt:lpstr>
      <vt:lpstr>Tahoma</vt:lpstr>
      <vt:lpstr>Times New Roman</vt:lpstr>
      <vt:lpstr>Verdana</vt:lpstr>
      <vt:lpstr>Wingdings</vt:lpstr>
      <vt:lpstr>Motyw pakietu Office</vt:lpstr>
      <vt:lpstr>GreenTechEducation - - SGGW dla gospodarki przyszłości</vt:lpstr>
      <vt:lpstr>SPRAWY ORGANIZACYJNE</vt:lpstr>
      <vt:lpstr>ROLA GOSPODARKI PRZESTRZENNEJ W PROCESIE INWESTYCYJNYM</vt:lpstr>
      <vt:lpstr>ROLA GOSPODARKI PRZESTRZENNEJ W PROCESIE INWESTYCYJNYM</vt:lpstr>
      <vt:lpstr>ROLA GOSPODARKI PRZESTRZENNEJ W PROCESIE INWESTYCYJNYM</vt:lpstr>
      <vt:lpstr>ROLA GOSPODARKI PRZESTRZENNEJ W PROCESIE INWESTYCYJNYM</vt:lpstr>
      <vt:lpstr>ROLA GOSPODARKI PRZESTRZENNEJ W PROCESIE INWESTYCYJNYM</vt:lpstr>
      <vt:lpstr>ROLA GOSPODARKI PRZESTRZENNEJ W PROCESIE INWESTYCYJNYM</vt:lpstr>
      <vt:lpstr>KODYFIKACJA PROCESÓW PLANOWANIA PRZESTRZENNEGO</vt:lpstr>
      <vt:lpstr>KODYFIKACJA PROCESÓW PLANOWANIA PRZESTRZENNEGO</vt:lpstr>
      <vt:lpstr>KODYFIKACJA PROCESÓW PLANOWANIA PRZESTRZENNEGO</vt:lpstr>
      <vt:lpstr>PRAWO WŁASNOŚCI I WŁADZTWO PLANISTYCZNE GMINY</vt:lpstr>
      <vt:lpstr>PRAWO WŁASNOŚCI I WŁADZTWO PLANISTYCZNE GMINY</vt:lpstr>
      <vt:lpstr>PRAWO WŁASNOŚCI I WŁADZTWO PLANISTYCZNE GMINY</vt:lpstr>
      <vt:lpstr>PRAWO WŁASNOŚCI I WŁADZTWO PLANISTYCZNE GMINY</vt:lpstr>
      <vt:lpstr>PRAWO WŁASNOŚCI I WŁADZTWO PLANISTYCZNE GMINY</vt:lpstr>
      <vt:lpstr>PRAWO WŁASNOŚCI I WŁADZTWO PLANISTYCZNE GMINY</vt:lpstr>
      <vt:lpstr>PRAWO WŁASNOŚCI I WŁADZTWO PLANISTYCZNE GMINY</vt:lpstr>
      <vt:lpstr>FUNDAMENTALNE ZASADY PLANOWANIA I ZAGOSPODAROWANIA PRZESTRZENNEGO</vt:lpstr>
      <vt:lpstr>FUNDAMENTALNE ZASADY PLANOWANIA I ZAGOSPODAROWANIA PRZESTRZENNEGO</vt:lpstr>
      <vt:lpstr>FUNDAMENTALNE ZASADY PLANOWANIA I ZAGOSPODAROWANIA PRZESTRZENNEGO</vt:lpstr>
      <vt:lpstr>FUNDAMENTALNE ZASADY PLANOWANIA I ZAGOSPODAROWANIA PRZESTRZENNEGO</vt:lpstr>
      <vt:lpstr>STRUKTURA SYSTEMU PLANOWANIA PRZESTRZENNEGO W POLSCE,  AKTY PLANOWANIA PRZESTRZENNEGO ORAZ PODMIOTY ODPOWIEDZIALNE ZA PROWADZENIE POLITYKI PRZESTRZENNEJ I JEJ REALIZACJĘ</vt:lpstr>
      <vt:lpstr>STRUKTURA SYSTEMU PLANOWANIA PRZESTRZENNEGO W POLSCE,  AKTY PLANOWANIA PRZESTRZENNEGO ORAZ PODMIOTY ODPOWIEDZIALNE ZA PROWADZENIE POLITYKI PRZESTRZENNEJ I JEJ REALIZACJĘ</vt:lpstr>
      <vt:lpstr>STRUKTURA SYSTEMU PLANOWANIA PRZESTRZENNEGO W POLSCE,  AKTY PLANOWANIA PRZESTRZENNEGO ORAZ PODMIOTY ODPOWIEDZIALNE ZA PROWADZENIE POLITYKI PRZESTRZENNEJ I JEJ REALIZACJĘ</vt:lpstr>
      <vt:lpstr>STRUKTURA SYSTEMU PLANOWANIA PRZESTRZENNEGO W POLSCE,  AKTY PLANOWANIA PRZESTRZENNEGO ORAZ PODMIOTY ODPOWIEDZIALNE ZA PROWADZENIE POLITYKI PRZESTRZENNEJ I JEJ REALIZACJĘ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STRUKTURA SYSTEMU PLANOWANIA PRZESTRZENNEGO W POLSCE,  AKTY PLANOWANIA PRZESTRZENNEGO ORAZ PODMIOTY ODPOWIEDZIALNE ZA PROWADZENIE POLITYKI PRZESTRZENNEJ I JEJ RELIZACJĘ</vt:lpstr>
      <vt:lpstr>Literatura:</vt:lpstr>
      <vt:lpstr>Autor utworu: Joanna Budnicka-Kosior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Joanna Budnicka-Kosior</cp:lastModifiedBy>
  <cp:revision>44</cp:revision>
  <cp:lastPrinted>2024-05-21T11:11:19Z</cp:lastPrinted>
  <dcterms:created xsi:type="dcterms:W3CDTF">2024-02-02T12:47:31Z</dcterms:created>
  <dcterms:modified xsi:type="dcterms:W3CDTF">2026-07-29T10:17:52Z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