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95" r:id="rId5"/>
    <p:sldId id="261" r:id="rId6"/>
    <p:sldId id="263" r:id="rId7"/>
    <p:sldId id="300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260" r:id="rId24"/>
    <p:sldId id="319" r:id="rId25"/>
    <p:sldId id="320" r:id="rId26"/>
    <p:sldId id="321" r:id="rId27"/>
    <p:sldId id="322" r:id="rId28"/>
    <p:sldId id="302" r:id="rId29"/>
    <p:sldId id="323" r:id="rId30"/>
    <p:sldId id="296" r:id="rId3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B0D4F2-F759-4DF3-A22B-619083BBD60A}" v="4" dt="2026-08-31T14:07:07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undo custSel addSld delSld modSld sldOrd">
      <pc:chgData name="Marta Sajdakowska" userId="04a7b8b1aa3591c2" providerId="LiveId" clId="{E186E8EF-AFCA-4FCB-8920-CBEA59E64CD8}" dt="2026-08-31T14:28:35.926" v="2599" actId="27636"/>
      <pc:docMkLst>
        <pc:docMk/>
      </pc:docMkLst>
      <pc:sldChg chg="modSp mod">
        <pc:chgData name="Marta Sajdakowska" userId="04a7b8b1aa3591c2" providerId="LiveId" clId="{E186E8EF-AFCA-4FCB-8920-CBEA59E64CD8}" dt="2026-08-31T14:23:41.695" v="2586" actId="20577"/>
        <pc:sldMkLst>
          <pc:docMk/>
          <pc:sldMk cId="4134313309" sldId="260"/>
        </pc:sldMkLst>
        <pc:spChg chg="mod">
          <ac:chgData name="Marta Sajdakowska" userId="04a7b8b1aa3591c2" providerId="LiveId" clId="{E186E8EF-AFCA-4FCB-8920-CBEA59E64CD8}" dt="2026-08-31T14:21:47.926" v="2572" actId="20577"/>
          <ac:spMkLst>
            <pc:docMk/>
            <pc:sldMk cId="4134313309" sldId="260"/>
            <ac:spMk id="9" creationId="{98233780-7F3C-4235-8A9C-5BDC81C641DA}"/>
          </ac:spMkLst>
        </pc:spChg>
        <pc:spChg chg="mod">
          <ac:chgData name="Marta Sajdakowska" userId="04a7b8b1aa3591c2" providerId="LiveId" clId="{E186E8EF-AFCA-4FCB-8920-CBEA59E64CD8}" dt="2026-08-31T14:23:41.695" v="2586" actId="20577"/>
          <ac:spMkLst>
            <pc:docMk/>
            <pc:sldMk cId="4134313309" sldId="260"/>
            <ac:spMk id="10" creationId="{2580557C-70C1-484A-A5E0-3371068A2D97}"/>
          </ac:spMkLst>
        </pc:spChg>
      </pc:sldChg>
      <pc:sldChg chg="modSp mod">
        <pc:chgData name="Marta Sajdakowska" userId="04a7b8b1aa3591c2" providerId="LiveId" clId="{E186E8EF-AFCA-4FCB-8920-CBEA59E64CD8}" dt="2026-08-31T13:58:32.629" v="2314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3:58:32.629" v="2314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1239217006" sldId="262"/>
        </pc:sldMkLst>
      </pc:sldChg>
      <pc:sldChg chg="modSp mod">
        <pc:chgData name="Marta Sajdakowska" userId="04a7b8b1aa3591c2" providerId="LiveId" clId="{E186E8EF-AFCA-4FCB-8920-CBEA59E64CD8}" dt="2026-08-30T12:34:11.853" v="2260" actId="20577"/>
        <pc:sldMkLst>
          <pc:docMk/>
          <pc:sldMk cId="3939286320" sldId="263"/>
        </pc:sldMkLst>
        <pc:spChg chg="mod">
          <ac:chgData name="Marta Sajdakowska" userId="04a7b8b1aa3591c2" providerId="LiveId" clId="{E186E8EF-AFCA-4FCB-8920-CBEA59E64CD8}" dt="2026-08-30T12:34:11.853" v="2260" actId="20577"/>
          <ac:spMkLst>
            <pc:docMk/>
            <pc:sldMk cId="3939286320" sldId="263"/>
            <ac:spMk id="3" creationId="{675B0D86-8610-47F1-B955-8CF53F83CD9E}"/>
          </ac:spMkLst>
        </pc:spChg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4226261109" sldId="274"/>
        </pc:sldMkLst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2917264514" sldId="275"/>
        </pc:sldMkLst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2177239" sldId="276"/>
        </pc:sldMkLst>
      </pc:sldChg>
      <pc:sldChg chg="modSp mod">
        <pc:chgData name="Marta Sajdakowska" userId="04a7b8b1aa3591c2" providerId="LiveId" clId="{E186E8EF-AFCA-4FCB-8920-CBEA59E64CD8}" dt="2026-08-30T12:23:52.518" v="1985" actId="20577"/>
        <pc:sldMkLst>
          <pc:docMk/>
          <pc:sldMk cId="3277945032" sldId="296"/>
        </pc:sldMkLst>
        <pc:spChg chg="mod">
          <ac:chgData name="Marta Sajdakowska" userId="04a7b8b1aa3591c2" providerId="LiveId" clId="{E186E8EF-AFCA-4FCB-8920-CBEA59E64CD8}" dt="2026-08-30T12:23:52.518" v="1985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537979839" sldId="297"/>
        </pc:sldMkLst>
      </pc:sldChg>
      <pc:sldChg chg="modSp mod ord">
        <pc:chgData name="Marta Sajdakowska" userId="04a7b8b1aa3591c2" providerId="LiveId" clId="{E186E8EF-AFCA-4FCB-8920-CBEA59E64CD8}" dt="2026-08-31T14:07:12.096" v="2318" actId="6549"/>
        <pc:sldMkLst>
          <pc:docMk/>
          <pc:sldMk cId="263080651" sldId="300"/>
        </pc:sldMkLst>
        <pc:spChg chg="mod">
          <ac:chgData name="Marta Sajdakowska" userId="04a7b8b1aa3591c2" providerId="LiveId" clId="{E186E8EF-AFCA-4FCB-8920-CBEA59E64CD8}" dt="2026-08-30T09:26:53.199" v="265" actId="108"/>
          <ac:spMkLst>
            <pc:docMk/>
            <pc:sldMk cId="263080651" sldId="300"/>
            <ac:spMk id="2" creationId="{21DCC108-0436-0E4B-13AB-6CD233E2DFAA}"/>
          </ac:spMkLst>
        </pc:spChg>
        <pc:spChg chg="mod">
          <ac:chgData name="Marta Sajdakowska" userId="04a7b8b1aa3591c2" providerId="LiveId" clId="{E186E8EF-AFCA-4FCB-8920-CBEA59E64CD8}" dt="2026-08-31T14:07:12.096" v="2318" actId="6549"/>
          <ac:spMkLst>
            <pc:docMk/>
            <pc:sldMk cId="263080651" sldId="300"/>
            <ac:spMk id="3" creationId="{FD48EDE4-E6C2-7A8E-0155-AE8B758CF952}"/>
          </ac:spMkLst>
        </pc:spChg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4186256458" sldId="301"/>
        </pc:sldMkLst>
      </pc:sldChg>
      <pc:sldChg chg="modSp mod">
        <pc:chgData name="Marta Sajdakowska" userId="04a7b8b1aa3591c2" providerId="LiveId" clId="{E186E8EF-AFCA-4FCB-8920-CBEA59E64CD8}" dt="2026-08-31T14:25:36.920" v="2596" actId="108"/>
        <pc:sldMkLst>
          <pc:docMk/>
          <pc:sldMk cId="1851990701" sldId="302"/>
        </pc:sldMkLst>
        <pc:spChg chg="mod">
          <ac:chgData name="Marta Sajdakowska" userId="04a7b8b1aa3591c2" providerId="LiveId" clId="{E186E8EF-AFCA-4FCB-8920-CBEA59E64CD8}" dt="2026-08-31T14:24:55.485" v="2593" actId="255"/>
          <ac:spMkLst>
            <pc:docMk/>
            <pc:sldMk cId="1851990701" sldId="302"/>
            <ac:spMk id="9" creationId="{2A1D4C76-9DB8-8EC4-AA60-22716EFE12CB}"/>
          </ac:spMkLst>
        </pc:spChg>
        <pc:spChg chg="mod">
          <ac:chgData name="Marta Sajdakowska" userId="04a7b8b1aa3591c2" providerId="LiveId" clId="{E186E8EF-AFCA-4FCB-8920-CBEA59E64CD8}" dt="2026-08-31T14:25:36.920" v="2596" actId="108"/>
          <ac:spMkLst>
            <pc:docMk/>
            <pc:sldMk cId="1851990701" sldId="302"/>
            <ac:spMk id="10" creationId="{929897B7-94D1-1E36-A66E-108B135A53B2}"/>
          </ac:spMkLst>
        </pc:spChg>
      </pc:sldChg>
      <pc:sldChg chg="del">
        <pc:chgData name="Marta Sajdakowska" userId="04a7b8b1aa3591c2" providerId="LiveId" clId="{E186E8EF-AFCA-4FCB-8920-CBEA59E64CD8}" dt="2026-08-30T12:23:41.182" v="1951" actId="47"/>
        <pc:sldMkLst>
          <pc:docMk/>
          <pc:sldMk cId="75967077" sldId="303"/>
        </pc:sldMkLst>
      </pc:sldChg>
      <pc:sldChg chg="modSp new mod">
        <pc:chgData name="Marta Sajdakowska" userId="04a7b8b1aa3591c2" providerId="LiveId" clId="{E186E8EF-AFCA-4FCB-8920-CBEA59E64CD8}" dt="2026-08-31T14:08:20.922" v="2339" actId="20577"/>
        <pc:sldMkLst>
          <pc:docMk/>
          <pc:sldMk cId="139832097" sldId="304"/>
        </pc:sldMkLst>
        <pc:spChg chg="mod">
          <ac:chgData name="Marta Sajdakowska" userId="04a7b8b1aa3591c2" providerId="LiveId" clId="{E186E8EF-AFCA-4FCB-8920-CBEA59E64CD8}" dt="2026-08-30T09:19:38.083" v="164" actId="108"/>
          <ac:spMkLst>
            <pc:docMk/>
            <pc:sldMk cId="139832097" sldId="304"/>
            <ac:spMk id="2" creationId="{26C8C529-05E8-4D41-3B6B-EF43B90019CA}"/>
          </ac:spMkLst>
        </pc:spChg>
        <pc:spChg chg="mod">
          <ac:chgData name="Marta Sajdakowska" userId="04a7b8b1aa3591c2" providerId="LiveId" clId="{E186E8EF-AFCA-4FCB-8920-CBEA59E64CD8}" dt="2026-08-31T14:08:20.922" v="2339" actId="20577"/>
          <ac:spMkLst>
            <pc:docMk/>
            <pc:sldMk cId="139832097" sldId="304"/>
            <ac:spMk id="3" creationId="{998321C1-09E1-BC47-F0A1-859F53D6084D}"/>
          </ac:spMkLst>
        </pc:spChg>
      </pc:sldChg>
      <pc:sldChg chg="modSp new mod">
        <pc:chgData name="Marta Sajdakowska" userId="04a7b8b1aa3591c2" providerId="LiveId" clId="{E186E8EF-AFCA-4FCB-8920-CBEA59E64CD8}" dt="2026-08-31T14:08:41.654" v="2340" actId="255"/>
        <pc:sldMkLst>
          <pc:docMk/>
          <pc:sldMk cId="2428308614" sldId="305"/>
        </pc:sldMkLst>
        <pc:spChg chg="mod">
          <ac:chgData name="Marta Sajdakowska" userId="04a7b8b1aa3591c2" providerId="LiveId" clId="{E186E8EF-AFCA-4FCB-8920-CBEA59E64CD8}" dt="2026-08-31T14:08:41.654" v="2340" actId="255"/>
          <ac:spMkLst>
            <pc:docMk/>
            <pc:sldMk cId="2428308614" sldId="305"/>
            <ac:spMk id="2" creationId="{0F215BD2-095B-C72C-9534-5FD93E6EDDE3}"/>
          </ac:spMkLst>
        </pc:spChg>
        <pc:spChg chg="mod">
          <ac:chgData name="Marta Sajdakowska" userId="04a7b8b1aa3591c2" providerId="LiveId" clId="{E186E8EF-AFCA-4FCB-8920-CBEA59E64CD8}" dt="2026-08-30T09:31:22.110" v="414" actId="20577"/>
          <ac:spMkLst>
            <pc:docMk/>
            <pc:sldMk cId="2428308614" sldId="305"/>
            <ac:spMk id="3" creationId="{7E2FA6C0-69F0-D06F-A896-F23CDE7B62CC}"/>
          </ac:spMkLst>
        </pc:spChg>
      </pc:sldChg>
      <pc:sldChg chg="modSp add mod">
        <pc:chgData name="Marta Sajdakowska" userId="04a7b8b1aa3591c2" providerId="LiveId" clId="{E186E8EF-AFCA-4FCB-8920-CBEA59E64CD8}" dt="2026-08-31T14:09:27.150" v="2346" actId="20577"/>
        <pc:sldMkLst>
          <pc:docMk/>
          <pc:sldMk cId="1314936753" sldId="306"/>
        </pc:sldMkLst>
        <pc:spChg chg="mod">
          <ac:chgData name="Marta Sajdakowska" userId="04a7b8b1aa3591c2" providerId="LiveId" clId="{E186E8EF-AFCA-4FCB-8920-CBEA59E64CD8}" dt="2026-08-31T14:09:03.013" v="2341" actId="255"/>
          <ac:spMkLst>
            <pc:docMk/>
            <pc:sldMk cId="1314936753" sldId="306"/>
            <ac:spMk id="2" creationId="{E5F35FE7-AA45-3517-D9A4-F002B2C615B3}"/>
          </ac:spMkLst>
        </pc:spChg>
        <pc:spChg chg="mod">
          <ac:chgData name="Marta Sajdakowska" userId="04a7b8b1aa3591c2" providerId="LiveId" clId="{E186E8EF-AFCA-4FCB-8920-CBEA59E64CD8}" dt="2026-08-31T14:09:27.150" v="2346" actId="20577"/>
          <ac:spMkLst>
            <pc:docMk/>
            <pc:sldMk cId="1314936753" sldId="306"/>
            <ac:spMk id="3" creationId="{FB3DB3CD-3D2A-D7AD-0009-D16E7B36FD0D}"/>
          </ac:spMkLst>
        </pc:spChg>
      </pc:sldChg>
      <pc:sldChg chg="modSp add mod">
        <pc:chgData name="Marta Sajdakowska" userId="04a7b8b1aa3591c2" providerId="LiveId" clId="{E186E8EF-AFCA-4FCB-8920-CBEA59E64CD8}" dt="2026-08-31T14:28:35.926" v="2599" actId="27636"/>
        <pc:sldMkLst>
          <pc:docMk/>
          <pc:sldMk cId="2126953968" sldId="307"/>
        </pc:sldMkLst>
        <pc:spChg chg="mod">
          <ac:chgData name="Marta Sajdakowska" userId="04a7b8b1aa3591c2" providerId="LiveId" clId="{E186E8EF-AFCA-4FCB-8920-CBEA59E64CD8}" dt="2026-08-31T14:10:31.963" v="2358" actId="255"/>
          <ac:spMkLst>
            <pc:docMk/>
            <pc:sldMk cId="2126953968" sldId="307"/>
            <ac:spMk id="2" creationId="{E301CDA5-AE65-89CB-0E78-FA18980A8E47}"/>
          </ac:spMkLst>
        </pc:spChg>
        <pc:spChg chg="mod">
          <ac:chgData name="Marta Sajdakowska" userId="04a7b8b1aa3591c2" providerId="LiveId" clId="{E186E8EF-AFCA-4FCB-8920-CBEA59E64CD8}" dt="2026-08-31T14:28:35.926" v="2599" actId="27636"/>
          <ac:spMkLst>
            <pc:docMk/>
            <pc:sldMk cId="2126953968" sldId="307"/>
            <ac:spMk id="3" creationId="{55DC3381-A581-3A32-B0EB-7D3C6C9881AA}"/>
          </ac:spMkLst>
        </pc:spChg>
      </pc:sldChg>
      <pc:sldChg chg="modSp add mod">
        <pc:chgData name="Marta Sajdakowska" userId="04a7b8b1aa3591c2" providerId="LiveId" clId="{E186E8EF-AFCA-4FCB-8920-CBEA59E64CD8}" dt="2026-08-31T14:11:03.159" v="2371" actId="20577"/>
        <pc:sldMkLst>
          <pc:docMk/>
          <pc:sldMk cId="3560388673" sldId="308"/>
        </pc:sldMkLst>
        <pc:spChg chg="mod">
          <ac:chgData name="Marta Sajdakowska" userId="04a7b8b1aa3591c2" providerId="LiveId" clId="{E186E8EF-AFCA-4FCB-8920-CBEA59E64CD8}" dt="2026-08-31T14:10:52.294" v="2370" actId="20577"/>
          <ac:spMkLst>
            <pc:docMk/>
            <pc:sldMk cId="3560388673" sldId="308"/>
            <ac:spMk id="2" creationId="{22FBD080-B408-E8B8-BF5C-7AEE1D3064DC}"/>
          </ac:spMkLst>
        </pc:spChg>
        <pc:spChg chg="mod">
          <ac:chgData name="Marta Sajdakowska" userId="04a7b8b1aa3591c2" providerId="LiveId" clId="{E186E8EF-AFCA-4FCB-8920-CBEA59E64CD8}" dt="2026-08-31T14:11:03.159" v="2371" actId="20577"/>
          <ac:spMkLst>
            <pc:docMk/>
            <pc:sldMk cId="3560388673" sldId="308"/>
            <ac:spMk id="3" creationId="{72558C3D-464A-654E-F6D4-D6CF1A23F85C}"/>
          </ac:spMkLst>
        </pc:spChg>
      </pc:sldChg>
      <pc:sldChg chg="modSp new mod">
        <pc:chgData name="Marta Sajdakowska" userId="04a7b8b1aa3591c2" providerId="LiveId" clId="{E186E8EF-AFCA-4FCB-8920-CBEA59E64CD8}" dt="2026-08-31T14:12:44.975" v="2409" actId="20577"/>
        <pc:sldMkLst>
          <pc:docMk/>
          <pc:sldMk cId="1700910775" sldId="309"/>
        </pc:sldMkLst>
        <pc:spChg chg="mod">
          <ac:chgData name="Marta Sajdakowska" userId="04a7b8b1aa3591c2" providerId="LiveId" clId="{E186E8EF-AFCA-4FCB-8920-CBEA59E64CD8}" dt="2026-08-31T14:12:04.656" v="2398" actId="20577"/>
          <ac:spMkLst>
            <pc:docMk/>
            <pc:sldMk cId="1700910775" sldId="309"/>
            <ac:spMk id="2" creationId="{9F868715-8E95-5AB5-D0AB-CE99E3E90396}"/>
          </ac:spMkLst>
        </pc:spChg>
        <pc:spChg chg="mod">
          <ac:chgData name="Marta Sajdakowska" userId="04a7b8b1aa3591c2" providerId="LiveId" clId="{E186E8EF-AFCA-4FCB-8920-CBEA59E64CD8}" dt="2026-08-31T14:12:44.975" v="2409" actId="20577"/>
          <ac:spMkLst>
            <pc:docMk/>
            <pc:sldMk cId="1700910775" sldId="309"/>
            <ac:spMk id="3" creationId="{030C933D-25CE-36CF-7074-5B8B3481D3CC}"/>
          </ac:spMkLst>
        </pc:spChg>
      </pc:sldChg>
      <pc:sldChg chg="modSp new mod">
        <pc:chgData name="Marta Sajdakowska" userId="04a7b8b1aa3591c2" providerId="LiveId" clId="{E186E8EF-AFCA-4FCB-8920-CBEA59E64CD8}" dt="2026-08-31T14:13:20.257" v="2412" actId="27636"/>
        <pc:sldMkLst>
          <pc:docMk/>
          <pc:sldMk cId="432306996" sldId="310"/>
        </pc:sldMkLst>
        <pc:spChg chg="mod">
          <ac:chgData name="Marta Sajdakowska" userId="04a7b8b1aa3591c2" providerId="LiveId" clId="{E186E8EF-AFCA-4FCB-8920-CBEA59E64CD8}" dt="2026-08-31T14:13:11.338" v="2410" actId="255"/>
          <ac:spMkLst>
            <pc:docMk/>
            <pc:sldMk cId="432306996" sldId="310"/>
            <ac:spMk id="2" creationId="{1E70368B-419F-F634-B4CB-E3BDD324A7F8}"/>
          </ac:spMkLst>
        </pc:spChg>
        <pc:spChg chg="mod">
          <ac:chgData name="Marta Sajdakowska" userId="04a7b8b1aa3591c2" providerId="LiveId" clId="{E186E8EF-AFCA-4FCB-8920-CBEA59E64CD8}" dt="2026-08-31T14:13:20.257" v="2412" actId="27636"/>
          <ac:spMkLst>
            <pc:docMk/>
            <pc:sldMk cId="432306996" sldId="310"/>
            <ac:spMk id="3" creationId="{BE633691-5E3A-DE22-CE43-E1C60E31BC8C}"/>
          </ac:spMkLst>
        </pc:spChg>
      </pc:sldChg>
      <pc:sldChg chg="modSp add mod">
        <pc:chgData name="Marta Sajdakowska" userId="04a7b8b1aa3591c2" providerId="LiveId" clId="{E186E8EF-AFCA-4FCB-8920-CBEA59E64CD8}" dt="2026-08-31T14:13:40.702" v="2414" actId="255"/>
        <pc:sldMkLst>
          <pc:docMk/>
          <pc:sldMk cId="1951721743" sldId="311"/>
        </pc:sldMkLst>
        <pc:spChg chg="mod">
          <ac:chgData name="Marta Sajdakowska" userId="04a7b8b1aa3591c2" providerId="LiveId" clId="{E186E8EF-AFCA-4FCB-8920-CBEA59E64CD8}" dt="2026-08-31T14:13:34.193" v="2413" actId="255"/>
          <ac:spMkLst>
            <pc:docMk/>
            <pc:sldMk cId="1951721743" sldId="311"/>
            <ac:spMk id="2" creationId="{34D5F794-E21A-2BD2-CA4A-615A7C4C7FE7}"/>
          </ac:spMkLst>
        </pc:spChg>
        <pc:spChg chg="mod">
          <ac:chgData name="Marta Sajdakowska" userId="04a7b8b1aa3591c2" providerId="LiveId" clId="{E186E8EF-AFCA-4FCB-8920-CBEA59E64CD8}" dt="2026-08-31T14:13:40.702" v="2414" actId="255"/>
          <ac:spMkLst>
            <pc:docMk/>
            <pc:sldMk cId="1951721743" sldId="311"/>
            <ac:spMk id="3" creationId="{98ED000C-833F-072A-AEC2-8F23EE310C89}"/>
          </ac:spMkLst>
        </pc:spChg>
      </pc:sldChg>
      <pc:sldChg chg="modSp add mod">
        <pc:chgData name="Marta Sajdakowska" userId="04a7b8b1aa3591c2" providerId="LiveId" clId="{E186E8EF-AFCA-4FCB-8920-CBEA59E64CD8}" dt="2026-08-31T14:14:20.523" v="2416" actId="255"/>
        <pc:sldMkLst>
          <pc:docMk/>
          <pc:sldMk cId="4130897808" sldId="312"/>
        </pc:sldMkLst>
        <pc:spChg chg="mod">
          <ac:chgData name="Marta Sajdakowska" userId="04a7b8b1aa3591c2" providerId="LiveId" clId="{E186E8EF-AFCA-4FCB-8920-CBEA59E64CD8}" dt="2026-08-31T14:14:14.635" v="2415" actId="255"/>
          <ac:spMkLst>
            <pc:docMk/>
            <pc:sldMk cId="4130897808" sldId="312"/>
            <ac:spMk id="2" creationId="{609E0EC5-EAD7-6475-5723-7B2082123479}"/>
          </ac:spMkLst>
        </pc:spChg>
        <pc:spChg chg="mod">
          <ac:chgData name="Marta Sajdakowska" userId="04a7b8b1aa3591c2" providerId="LiveId" clId="{E186E8EF-AFCA-4FCB-8920-CBEA59E64CD8}" dt="2026-08-31T14:14:20.523" v="2416" actId="255"/>
          <ac:spMkLst>
            <pc:docMk/>
            <pc:sldMk cId="4130897808" sldId="312"/>
            <ac:spMk id="3" creationId="{BB66C426-6CC1-0CF2-032D-D16ABECEFEE4}"/>
          </ac:spMkLst>
        </pc:spChg>
      </pc:sldChg>
      <pc:sldChg chg="modSp add mod">
        <pc:chgData name="Marta Sajdakowska" userId="04a7b8b1aa3591c2" providerId="LiveId" clId="{E186E8EF-AFCA-4FCB-8920-CBEA59E64CD8}" dt="2026-08-31T14:16:05.552" v="2435" actId="255"/>
        <pc:sldMkLst>
          <pc:docMk/>
          <pc:sldMk cId="1253980785" sldId="313"/>
        </pc:sldMkLst>
        <pc:spChg chg="mod">
          <ac:chgData name="Marta Sajdakowska" userId="04a7b8b1aa3591c2" providerId="LiveId" clId="{E186E8EF-AFCA-4FCB-8920-CBEA59E64CD8}" dt="2026-08-30T09:56:04.743" v="993" actId="20577"/>
          <ac:spMkLst>
            <pc:docMk/>
            <pc:sldMk cId="1253980785" sldId="313"/>
            <ac:spMk id="2" creationId="{51BA7213-3667-3A46-8CB6-CDA4CC82664B}"/>
          </ac:spMkLst>
        </pc:spChg>
        <pc:spChg chg="mod">
          <ac:chgData name="Marta Sajdakowska" userId="04a7b8b1aa3591c2" providerId="LiveId" clId="{E186E8EF-AFCA-4FCB-8920-CBEA59E64CD8}" dt="2026-08-31T14:16:05.552" v="2435" actId="255"/>
          <ac:spMkLst>
            <pc:docMk/>
            <pc:sldMk cId="1253980785" sldId="313"/>
            <ac:spMk id="3" creationId="{FA126B5C-CC21-BDE8-F167-724667C9DBCE}"/>
          </ac:spMkLst>
        </pc:spChg>
      </pc:sldChg>
      <pc:sldChg chg="modSp add mod">
        <pc:chgData name="Marta Sajdakowska" userId="04a7b8b1aa3591c2" providerId="LiveId" clId="{E186E8EF-AFCA-4FCB-8920-CBEA59E64CD8}" dt="2026-08-31T14:16:19.793" v="2438" actId="255"/>
        <pc:sldMkLst>
          <pc:docMk/>
          <pc:sldMk cId="395860824" sldId="314"/>
        </pc:sldMkLst>
        <pc:spChg chg="mod">
          <ac:chgData name="Marta Sajdakowska" userId="04a7b8b1aa3591c2" providerId="LiveId" clId="{E186E8EF-AFCA-4FCB-8920-CBEA59E64CD8}" dt="2026-08-31T14:15:07.931" v="2423" actId="255"/>
          <ac:spMkLst>
            <pc:docMk/>
            <pc:sldMk cId="395860824" sldId="314"/>
            <ac:spMk id="2" creationId="{F83A7627-3AB4-709F-17DD-B382D560AA39}"/>
          </ac:spMkLst>
        </pc:spChg>
        <pc:spChg chg="mod">
          <ac:chgData name="Marta Sajdakowska" userId="04a7b8b1aa3591c2" providerId="LiveId" clId="{E186E8EF-AFCA-4FCB-8920-CBEA59E64CD8}" dt="2026-08-31T14:16:19.793" v="2438" actId="255"/>
          <ac:spMkLst>
            <pc:docMk/>
            <pc:sldMk cId="395860824" sldId="314"/>
            <ac:spMk id="3" creationId="{5E09787D-7182-3635-7131-CF1BB120308F}"/>
          </ac:spMkLst>
        </pc:spChg>
      </pc:sldChg>
      <pc:sldChg chg="modSp add mod">
        <pc:chgData name="Marta Sajdakowska" userId="04a7b8b1aa3591c2" providerId="LiveId" clId="{E186E8EF-AFCA-4FCB-8920-CBEA59E64CD8}" dt="2026-08-31T14:17:13.972" v="2445" actId="20577"/>
        <pc:sldMkLst>
          <pc:docMk/>
          <pc:sldMk cId="3484738681" sldId="315"/>
        </pc:sldMkLst>
        <pc:spChg chg="mod">
          <ac:chgData name="Marta Sajdakowska" userId="04a7b8b1aa3591c2" providerId="LiveId" clId="{E186E8EF-AFCA-4FCB-8920-CBEA59E64CD8}" dt="2026-08-31T14:16:35.728" v="2439" actId="255"/>
          <ac:spMkLst>
            <pc:docMk/>
            <pc:sldMk cId="3484738681" sldId="315"/>
            <ac:spMk id="2" creationId="{31B87714-B60F-EEDD-A1CC-9BF7864AEDC2}"/>
          </ac:spMkLst>
        </pc:spChg>
        <pc:spChg chg="mod">
          <ac:chgData name="Marta Sajdakowska" userId="04a7b8b1aa3591c2" providerId="LiveId" clId="{E186E8EF-AFCA-4FCB-8920-CBEA59E64CD8}" dt="2026-08-31T14:17:13.972" v="2445" actId="20577"/>
          <ac:spMkLst>
            <pc:docMk/>
            <pc:sldMk cId="3484738681" sldId="315"/>
            <ac:spMk id="3" creationId="{5DCD5B45-03CF-DAE5-505C-88E73783CA5C}"/>
          </ac:spMkLst>
        </pc:spChg>
      </pc:sldChg>
      <pc:sldChg chg="modSp new mod">
        <pc:chgData name="Marta Sajdakowska" userId="04a7b8b1aa3591c2" providerId="LiveId" clId="{E186E8EF-AFCA-4FCB-8920-CBEA59E64CD8}" dt="2026-08-31T14:19:38.970" v="2515" actId="20577"/>
        <pc:sldMkLst>
          <pc:docMk/>
          <pc:sldMk cId="135786321" sldId="316"/>
        </pc:sldMkLst>
        <pc:spChg chg="mod">
          <ac:chgData name="Marta Sajdakowska" userId="04a7b8b1aa3591c2" providerId="LiveId" clId="{E186E8EF-AFCA-4FCB-8920-CBEA59E64CD8}" dt="2026-08-31T14:17:26.194" v="2446" actId="255"/>
          <ac:spMkLst>
            <pc:docMk/>
            <pc:sldMk cId="135786321" sldId="316"/>
            <ac:spMk id="2" creationId="{BBC44052-8F7F-01AF-CD92-A6BF9D2A0AEC}"/>
          </ac:spMkLst>
        </pc:spChg>
        <pc:spChg chg="mod">
          <ac:chgData name="Marta Sajdakowska" userId="04a7b8b1aa3591c2" providerId="LiveId" clId="{E186E8EF-AFCA-4FCB-8920-CBEA59E64CD8}" dt="2026-08-31T14:19:38.970" v="2515" actId="20577"/>
          <ac:spMkLst>
            <pc:docMk/>
            <pc:sldMk cId="135786321" sldId="316"/>
            <ac:spMk id="3" creationId="{D5EAC418-983C-75AB-CDD9-C61268B1E7D7}"/>
          </ac:spMkLst>
        </pc:spChg>
      </pc:sldChg>
      <pc:sldChg chg="modSp add mod">
        <pc:chgData name="Marta Sajdakowska" userId="04a7b8b1aa3591c2" providerId="LiveId" clId="{E186E8EF-AFCA-4FCB-8920-CBEA59E64CD8}" dt="2026-08-31T14:19:54.395" v="2516" actId="255"/>
        <pc:sldMkLst>
          <pc:docMk/>
          <pc:sldMk cId="4173499919" sldId="317"/>
        </pc:sldMkLst>
        <pc:spChg chg="mod">
          <ac:chgData name="Marta Sajdakowska" userId="04a7b8b1aa3591c2" providerId="LiveId" clId="{E186E8EF-AFCA-4FCB-8920-CBEA59E64CD8}" dt="2026-08-31T14:19:54.395" v="2516" actId="255"/>
          <ac:spMkLst>
            <pc:docMk/>
            <pc:sldMk cId="4173499919" sldId="317"/>
            <ac:spMk id="2" creationId="{5E6C9BE1-2EF9-16AA-D58E-41F4F10EFB04}"/>
          </ac:spMkLst>
        </pc:spChg>
        <pc:spChg chg="mod">
          <ac:chgData name="Marta Sajdakowska" userId="04a7b8b1aa3591c2" providerId="LiveId" clId="{E186E8EF-AFCA-4FCB-8920-CBEA59E64CD8}" dt="2026-08-30T10:10:11.027" v="1404" actId="6549"/>
          <ac:spMkLst>
            <pc:docMk/>
            <pc:sldMk cId="4173499919" sldId="317"/>
            <ac:spMk id="3" creationId="{5637FBB7-0642-1D0A-78FB-5D0855CFDE86}"/>
          </ac:spMkLst>
        </pc:spChg>
      </pc:sldChg>
      <pc:sldChg chg="modSp add mod">
        <pc:chgData name="Marta Sajdakowska" userId="04a7b8b1aa3591c2" providerId="LiveId" clId="{E186E8EF-AFCA-4FCB-8920-CBEA59E64CD8}" dt="2026-08-31T14:20:52.962" v="2529" actId="27636"/>
        <pc:sldMkLst>
          <pc:docMk/>
          <pc:sldMk cId="3145796338" sldId="318"/>
        </pc:sldMkLst>
        <pc:spChg chg="mod">
          <ac:chgData name="Marta Sajdakowska" userId="04a7b8b1aa3591c2" providerId="LiveId" clId="{E186E8EF-AFCA-4FCB-8920-CBEA59E64CD8}" dt="2026-08-31T14:20:08.927" v="2517" actId="255"/>
          <ac:spMkLst>
            <pc:docMk/>
            <pc:sldMk cId="3145796338" sldId="318"/>
            <ac:spMk id="2" creationId="{56F2C85E-63F5-DAA1-D751-A567ABC113A6}"/>
          </ac:spMkLst>
        </pc:spChg>
        <pc:spChg chg="mod">
          <ac:chgData name="Marta Sajdakowska" userId="04a7b8b1aa3591c2" providerId="LiveId" clId="{E186E8EF-AFCA-4FCB-8920-CBEA59E64CD8}" dt="2026-08-31T14:20:52.962" v="2529" actId="27636"/>
          <ac:spMkLst>
            <pc:docMk/>
            <pc:sldMk cId="3145796338" sldId="318"/>
            <ac:spMk id="3" creationId="{32BEB007-9D8C-5B05-DE87-E5C2C6AF5696}"/>
          </ac:spMkLst>
        </pc:spChg>
      </pc:sldChg>
      <pc:sldChg chg="modSp add mod">
        <pc:chgData name="Marta Sajdakowska" userId="04a7b8b1aa3591c2" providerId="LiveId" clId="{E186E8EF-AFCA-4FCB-8920-CBEA59E64CD8}" dt="2026-08-31T14:24:07.402" v="2588" actId="255"/>
        <pc:sldMkLst>
          <pc:docMk/>
          <pc:sldMk cId="2935778064" sldId="319"/>
        </pc:sldMkLst>
        <pc:spChg chg="mod">
          <ac:chgData name="Marta Sajdakowska" userId="04a7b8b1aa3591c2" providerId="LiveId" clId="{E186E8EF-AFCA-4FCB-8920-CBEA59E64CD8}" dt="2026-08-31T14:24:01.416" v="2587" actId="255"/>
          <ac:spMkLst>
            <pc:docMk/>
            <pc:sldMk cId="2935778064" sldId="319"/>
            <ac:spMk id="2" creationId="{FCD85B3B-07C3-753C-D08D-8930C0A1FB44}"/>
          </ac:spMkLst>
        </pc:spChg>
        <pc:spChg chg="mod">
          <ac:chgData name="Marta Sajdakowska" userId="04a7b8b1aa3591c2" providerId="LiveId" clId="{E186E8EF-AFCA-4FCB-8920-CBEA59E64CD8}" dt="2026-08-31T14:24:07.402" v="2588" actId="255"/>
          <ac:spMkLst>
            <pc:docMk/>
            <pc:sldMk cId="2935778064" sldId="319"/>
            <ac:spMk id="3" creationId="{A9B2C0DF-9D3E-74C5-0EF3-3655169F9A9E}"/>
          </ac:spMkLst>
        </pc:spChg>
      </pc:sldChg>
      <pc:sldChg chg="modSp add mod">
        <pc:chgData name="Marta Sajdakowska" userId="04a7b8b1aa3591c2" providerId="LiveId" clId="{E186E8EF-AFCA-4FCB-8920-CBEA59E64CD8}" dt="2026-08-31T14:24:15.245" v="2589" actId="255"/>
        <pc:sldMkLst>
          <pc:docMk/>
          <pc:sldMk cId="2598606680" sldId="320"/>
        </pc:sldMkLst>
        <pc:spChg chg="mod">
          <ac:chgData name="Marta Sajdakowska" userId="04a7b8b1aa3591c2" providerId="LiveId" clId="{E186E8EF-AFCA-4FCB-8920-CBEA59E64CD8}" dt="2026-08-31T14:24:15.245" v="2589" actId="255"/>
          <ac:spMkLst>
            <pc:docMk/>
            <pc:sldMk cId="2598606680" sldId="320"/>
            <ac:spMk id="2" creationId="{7FFA17C0-AE63-A5DA-9F67-4BCEE4FD29B3}"/>
          </ac:spMkLst>
        </pc:spChg>
        <pc:spChg chg="mod">
          <ac:chgData name="Marta Sajdakowska" userId="04a7b8b1aa3591c2" providerId="LiveId" clId="{E186E8EF-AFCA-4FCB-8920-CBEA59E64CD8}" dt="2026-08-30T12:14:10.877" v="1700" actId="27636"/>
          <ac:spMkLst>
            <pc:docMk/>
            <pc:sldMk cId="2598606680" sldId="320"/>
            <ac:spMk id="3" creationId="{6794BA29-D315-B42D-F79E-0FD1E3CB3E29}"/>
          </ac:spMkLst>
        </pc:spChg>
      </pc:sldChg>
      <pc:sldChg chg="modSp add mod">
        <pc:chgData name="Marta Sajdakowska" userId="04a7b8b1aa3591c2" providerId="LiveId" clId="{E186E8EF-AFCA-4FCB-8920-CBEA59E64CD8}" dt="2026-08-31T14:24:28.662" v="2590" actId="255"/>
        <pc:sldMkLst>
          <pc:docMk/>
          <pc:sldMk cId="856372830" sldId="321"/>
        </pc:sldMkLst>
        <pc:spChg chg="mod">
          <ac:chgData name="Marta Sajdakowska" userId="04a7b8b1aa3591c2" providerId="LiveId" clId="{E186E8EF-AFCA-4FCB-8920-CBEA59E64CD8}" dt="2026-08-31T14:24:28.662" v="2590" actId="255"/>
          <ac:spMkLst>
            <pc:docMk/>
            <pc:sldMk cId="856372830" sldId="321"/>
            <ac:spMk id="2" creationId="{02330D8F-078A-7909-B1C6-4364BE2CEEBE}"/>
          </ac:spMkLst>
        </pc:spChg>
        <pc:spChg chg="mod">
          <ac:chgData name="Marta Sajdakowska" userId="04a7b8b1aa3591c2" providerId="LiveId" clId="{E186E8EF-AFCA-4FCB-8920-CBEA59E64CD8}" dt="2026-08-30T12:15:33.950" v="1725" actId="20577"/>
          <ac:spMkLst>
            <pc:docMk/>
            <pc:sldMk cId="856372830" sldId="321"/>
            <ac:spMk id="3" creationId="{5CAE7483-CDAB-1B98-0B92-1FEE01A7F7D1}"/>
          </ac:spMkLst>
        </pc:spChg>
      </pc:sldChg>
      <pc:sldChg chg="modSp add mod">
        <pc:chgData name="Marta Sajdakowska" userId="04a7b8b1aa3591c2" providerId="LiveId" clId="{E186E8EF-AFCA-4FCB-8920-CBEA59E64CD8}" dt="2026-08-31T14:24:45.396" v="2592" actId="255"/>
        <pc:sldMkLst>
          <pc:docMk/>
          <pc:sldMk cId="917772595" sldId="322"/>
        </pc:sldMkLst>
        <pc:spChg chg="mod">
          <ac:chgData name="Marta Sajdakowska" userId="04a7b8b1aa3591c2" providerId="LiveId" clId="{E186E8EF-AFCA-4FCB-8920-CBEA59E64CD8}" dt="2026-08-31T14:24:39.273" v="2591" actId="255"/>
          <ac:spMkLst>
            <pc:docMk/>
            <pc:sldMk cId="917772595" sldId="322"/>
            <ac:spMk id="2" creationId="{CEF8AB63-B9A3-A977-CCB1-F6E89507E66A}"/>
          </ac:spMkLst>
        </pc:spChg>
        <pc:spChg chg="mod">
          <ac:chgData name="Marta Sajdakowska" userId="04a7b8b1aa3591c2" providerId="LiveId" clId="{E186E8EF-AFCA-4FCB-8920-CBEA59E64CD8}" dt="2026-08-31T14:24:45.396" v="2592" actId="255"/>
          <ac:spMkLst>
            <pc:docMk/>
            <pc:sldMk cId="917772595" sldId="322"/>
            <ac:spMk id="3" creationId="{61B9F3CB-D86F-1C9D-07EF-B9B479DB04BB}"/>
          </ac:spMkLst>
        </pc:spChg>
      </pc:sldChg>
      <pc:sldChg chg="modSp new mod">
        <pc:chgData name="Marta Sajdakowska" userId="04a7b8b1aa3591c2" providerId="LiveId" clId="{E186E8EF-AFCA-4FCB-8920-CBEA59E64CD8}" dt="2026-08-31T14:25:51.075" v="2597" actId="255"/>
        <pc:sldMkLst>
          <pc:docMk/>
          <pc:sldMk cId="2540471976" sldId="323"/>
        </pc:sldMkLst>
        <pc:spChg chg="mod">
          <ac:chgData name="Marta Sajdakowska" userId="04a7b8b1aa3591c2" providerId="LiveId" clId="{E186E8EF-AFCA-4FCB-8920-CBEA59E64CD8}" dt="2026-08-31T14:25:51.075" v="2597" actId="255"/>
          <ac:spMkLst>
            <pc:docMk/>
            <pc:sldMk cId="2540471976" sldId="323"/>
            <ac:spMk id="2" creationId="{6A5AF91B-FE78-A297-EBCF-2903EAF7F52E}"/>
          </ac:spMkLst>
        </pc:spChg>
        <pc:spChg chg="mod">
          <ac:chgData name="Marta Sajdakowska" userId="04a7b8b1aa3591c2" providerId="LiveId" clId="{E186E8EF-AFCA-4FCB-8920-CBEA59E64CD8}" dt="2026-08-30T12:23:28.236" v="1950" actId="20577"/>
          <ac:spMkLst>
            <pc:docMk/>
            <pc:sldMk cId="2540471976" sldId="323"/>
            <ac:spMk id="3" creationId="{E705E1B2-5612-95B0-9B7D-95320DF258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l-PL" dirty="0"/>
              <a:t>Wykład 7 i 8</a:t>
            </a:r>
          </a:p>
          <a:p>
            <a:r>
              <a:rPr lang="pl-PL" dirty="0"/>
              <a:t>Nieuczciwe zachowania przedsiębiorców na rynku – czyny nieuczciwej konkurencji, nieuczciwe praktyki rynkowe i naruszanie zbiorowych interesów konsumentów</a:t>
            </a:r>
            <a:endParaRPr lang="pl-PL" dirty="0">
              <a:highlight>
                <a:srgbClr val="FFFF00"/>
              </a:highlight>
            </a:endParaRP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Marta Sajdakowska 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Czyny nieuczciwej konkurencji – wybrane informacje;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Nieuczciwe praktyki rynkowe – wybrane definicje; rodzaje nieuczciwych praktyk;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Naruszanie zbiorowych interesów konsumentów – definicje, wyjaśnienie różnicy między interesem zbiorowym a sporem indywidualnym; rola UOKiK .</a:t>
            </a:r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DCC108-0436-0E4B-13AB-6CD233E2D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Podstawa prawna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D48EDE4-E6C2-7A8E-0155-AE8B758CF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Ustawa</a:t>
            </a:r>
            <a:r>
              <a:rPr lang="en-US" dirty="0"/>
              <a:t> z 16.04.1993 r. o </a:t>
            </a:r>
            <a:r>
              <a:rPr lang="en-US" dirty="0" err="1"/>
              <a:t>zwalczaniu</a:t>
            </a:r>
            <a:r>
              <a:rPr lang="en-US" dirty="0"/>
              <a:t> </a:t>
            </a:r>
            <a:r>
              <a:rPr lang="en-US" dirty="0" err="1"/>
              <a:t>nieuczciwej</a:t>
            </a:r>
            <a:r>
              <a:rPr lang="en-US" dirty="0"/>
              <a:t> </a:t>
            </a:r>
            <a:r>
              <a:rPr lang="en-US" dirty="0" err="1"/>
              <a:t>konkurencji</a:t>
            </a:r>
            <a:r>
              <a:rPr lang="pl-PL" dirty="0"/>
              <a:t>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Ustawa</a:t>
            </a:r>
            <a:r>
              <a:rPr lang="en-US" dirty="0"/>
              <a:t> z 23.08.2007 r. o </a:t>
            </a:r>
            <a:r>
              <a:rPr lang="en-US" dirty="0" err="1"/>
              <a:t>przeciwdziałaniu</a:t>
            </a:r>
            <a:r>
              <a:rPr lang="en-US" dirty="0"/>
              <a:t> </a:t>
            </a:r>
            <a:r>
              <a:rPr lang="en-US" dirty="0" err="1"/>
              <a:t>nieuczciwym</a:t>
            </a:r>
            <a:r>
              <a:rPr lang="en-US" dirty="0"/>
              <a:t> </a:t>
            </a:r>
            <a:r>
              <a:rPr lang="en-US" dirty="0" err="1"/>
              <a:t>praktykom</a:t>
            </a:r>
            <a:r>
              <a:rPr lang="en-US" dirty="0"/>
              <a:t> </a:t>
            </a:r>
            <a:r>
              <a:rPr lang="en-US" dirty="0" err="1"/>
              <a:t>rynkowym</a:t>
            </a:r>
            <a:r>
              <a:rPr lang="en-US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Ustawa</a:t>
            </a:r>
            <a:r>
              <a:rPr lang="en-US" dirty="0"/>
              <a:t> z 16.02.2007 r. o </a:t>
            </a:r>
            <a:r>
              <a:rPr lang="en-US" dirty="0" err="1"/>
              <a:t>ochronie</a:t>
            </a:r>
            <a:r>
              <a:rPr lang="en-US" dirty="0"/>
              <a:t> </a:t>
            </a:r>
            <a:r>
              <a:rPr lang="en-US" dirty="0" err="1"/>
              <a:t>konkurencji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konsumentów</a:t>
            </a:r>
            <a:r>
              <a:rPr lang="en-US" dirty="0"/>
              <a:t>.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Dyrektywa 2005/29/WE Parlamentu Europejskiego i Rady z dnia 11 maja 2005 r. dotycząca nieuczciwych praktyk handlowych.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3080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C8C529-05E8-4D41-3B6B-EF43B9001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Wyjaśnienie pojęć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8321C1-09E1-BC47-F0A1-859F53D60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Czyny nieuczciwej konkurencji - dotyczą przede wszystkim ochrony uczciwości konkurencji między przedsiębiorcami (ustawa chroni również interesy klientów).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Nieuczciwe praktyki rynkowe - dotyczą bezpośrednio relacji przedsiębiorca – konsument (istota - ochrona konsumenta przed działaniami, które mogą zniekształcić jego decyzje rynkowe.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Naruszanie zbiorowych interesów konsumentów - dotyczy </a:t>
            </a:r>
            <a:r>
              <a:rPr lang="pl-PL" sz="3300" dirty="0" err="1"/>
              <a:t>zachowań</a:t>
            </a:r>
            <a:r>
              <a:rPr lang="pl-PL" sz="3300" dirty="0"/>
              <a:t> przedsiębiorców, które mogą oddziaływać na szerszą, nieoznaczoną grupę konsumentów.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832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215BD2-095B-C72C-9534-5FD93E6E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Zachowania przedsiębiorców – wzajemne relacje pojęć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2FA6C0-69F0-D06F-A896-F23CDE7B6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To samo zachowanie przedsiębiorcy może zostać zakwalifikowane jednocześnie do kilku kategorii.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Przykład - wprowadzająca w błąd reklama kierowana do tysięcy konsumentów może być: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czynem nieuczciwej konkurencji;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nieuczciwą praktyką rynkową;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praktyką naruszającą zbiorowe interesy konsumentów.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2830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43060-300D-9FD2-CD04-911EA2203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F35FE7-AA45-3517-D9A4-F002B2C6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Czyny nieuczciwej konkurencji – wprowadzenie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B3DB3CD-3D2A-D7AD-0009-D16E7B36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Celem ustawy o zwalczaniu nieuczciwej konkurencji jest zapewnienie uczciwości działania przedsiębiorców na rynku.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Ustawa chroni interes publiczny, przedsiębiorców oraz klientów.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Ochrona konsumenta ma tutaj charakter częściowo pośredni - uczciwa konkurencja pomiędzy przedsiębiorcami powinna prowadzić do sytuacji, w której klient otrzymuje rzetelną informację o przedsiębiorcy, produkcie, cenie i warunkach oferty.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4936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ED015-A580-CBE7-4463-5F12034D3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01CDA5-AE65-89CB-0E78-FA18980A8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Rodzaje czynów nieuczciwej konkurencji – wybrane przykłady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DC3381-A581-3A32-B0EB-7D3C6C988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wprowadzające w błąd oznaczenie przedsiębiorstwa;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fałszywe lub oszukańcze oznaczenie pochodzenia geograficznego towarów albo usług;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wprowadzające w błąd oznaczenie towarów lub usług;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nakłanianie do rozwiązania lub niewykonania umowy;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naśladownictwo produktów, pomawianie lub nieuczciwe zachwalanie oraz utrudnianie dostępu do rynku; </a:t>
            </a:r>
          </a:p>
        </p:txBody>
      </p:sp>
    </p:spTree>
    <p:extLst>
      <p:ext uri="{BB962C8B-B14F-4D97-AF65-F5344CB8AC3E}">
        <p14:creationId xmlns:p14="http://schemas.microsoft.com/office/powerpoint/2010/main" val="2126953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23822-8D77-B7DD-5D26-C3F77D42B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FBD080-B408-E8B8-BF5C-7AEE1D306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Rodzaje czynów nieuczciwej konkurencji - wybrane przykłady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558C3D-464A-654E-F6D4-D6CF1A23F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nieuczciwą lub zakazaną reklamę;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organizowanie systemu sprzedaży lawinowej;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prowadzenie lub organizowanie działalności w systemie </a:t>
            </a:r>
            <a:r>
              <a:rPr lang="pl-PL" dirty="0" err="1"/>
              <a:t>konsorcyjnym</a:t>
            </a:r>
            <a:r>
              <a:rPr lang="pl-PL" dirty="0"/>
              <a:t>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nieuzasadnione wydłużanie terminów zapłaty;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określone naruszenia dotyczące usług pośrednictwa internetowego i wyszukiwarek internetowych.</a:t>
            </a:r>
          </a:p>
        </p:txBody>
      </p:sp>
    </p:spTree>
    <p:extLst>
      <p:ext uri="{BB962C8B-B14F-4D97-AF65-F5344CB8AC3E}">
        <p14:creationId xmlns:p14="http://schemas.microsoft.com/office/powerpoint/2010/main" val="356038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868715-8E95-5AB5-D0AB-CE99E3E9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Czyny nieuczciwej konkurencji istotne z punktu widzenia konsumenta - przykłady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0C933D-25CE-36CF-7074-5B8B3481D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Wprowadzające w błąd oznaczenie towaru lub usługi - może dotyczyć m.in.: pochodzenia produktu, ilości, jakości, składu, sposobu wykonania, przydatności, możliwości zastosowania, ryzyka związanego z korzystaniem z produktu. 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Nieprawdziwe informacje o przedsiębiorcy lub jego produktach.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Nieuczciwa reklama - ma szczególne znaczenie dla ochrony decyzji konsumenta.</a:t>
            </a:r>
          </a:p>
        </p:txBody>
      </p:sp>
    </p:spTree>
    <p:extLst>
      <p:ext uri="{BB962C8B-B14F-4D97-AF65-F5344CB8AC3E}">
        <p14:creationId xmlns:p14="http://schemas.microsoft.com/office/powerpoint/2010/main" val="1700910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70368B-419F-F634-B4CB-E3BDD324A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Reklama jako czyn nieuczciwej konkurencji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633691-5E3A-DE22-CE43-E1C60E31B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Reklama sprzeczna z prawem lub dobrymi obyczajami; np. reklama wykorzystująca niedopuszczalne sposoby oddziaływania na odbiorcę.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Reklama wprowadzająca klienta w błąd - warunkiem jest możliwość wpływu błędu na decyzję klienta dotyczącą zakupu towaru lub usługi; np. nieprawdziwe informacje o składzie produktu, nieprawdziwe twierdzenie „najtańszy na rynku”. </a:t>
            </a:r>
          </a:p>
        </p:txBody>
      </p:sp>
    </p:spTree>
    <p:extLst>
      <p:ext uri="{BB962C8B-B14F-4D97-AF65-F5344CB8AC3E}">
        <p14:creationId xmlns:p14="http://schemas.microsoft.com/office/powerpoint/2010/main" val="432306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54AE9-C09A-7E1F-BA8A-83654E46A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D5F794-E21A-2BD2-CA4A-615A7C4C7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Reklama jako czyn nieuczciwej konkurencji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8ED000C-833F-072A-AEC2-8F23EE310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Reklama odwołująca się do uczuć klientów poprzez: wywoływanie lęku, wykorzystywanie przesądów, wykorzystywanie łatwowierności dzieci.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Reklama ukryta - wypowiedź zachęca do nabywania produktów lub usług, ale sprawia wrażenie neutralnej informacji.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Reklama stanowiąca istotną ingerencję w sferę prywatności; np. uciążliwe nagabywanie konsumentów.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1721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55994-FB5D-1B99-E269-C307AE1F1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9E0EC5-EAD7-6475-5723-7B2082123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Dokonanie czyny nieuczciwej konkurencji – skutki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66C426-6CC1-0CF2-032D-D16ABECEF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Przedsiębiorca, którego interes został zagrożony lub naruszony, może żądać: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8600" dirty="0"/>
              <a:t>zaniechania niedozwolonych działań, usunięcia skutków niedozwolonych działań, złożenia odpowiedniego oświadczenia, naprawienia wyrządzonej szkody, wydania bezpodstawnie uzyskanych korzyści, w określonych przypadkach – zasądzenia odpowiedniej sumy pieniężnej na cel społeczny.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8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0897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D410D-A28C-E3BC-5571-0B4F2CA11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BA7213-3667-3A46-8CB6-CDA4CC826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 b="1" dirty="0"/>
              <a:t>Dokonanie czyny nieuczciwej konkurencji – skutki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126B5C-CC21-BDE8-F167-724667C9D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175" y="1690688"/>
            <a:ext cx="10515600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Sąd może ponadto orzec m.in. o: produktach, opakowaniach, materiałach reklamowych bezpośrednio związanych z dokonaniem czynu nieuczciwej konkurencji.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Charakter ochrony: przede wszystkim cywilnoprawny.</a:t>
            </a:r>
          </a:p>
          <a:p>
            <a:pPr lvl="0">
              <a:lnSpc>
                <a:spcPct val="130000"/>
              </a:lnSpc>
            </a:pPr>
            <a:endParaRPr lang="pl-PL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8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3980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28F93-087E-0D16-83C4-18F2F7DB9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3A7627-3AB4-709F-17DD-B382D560A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Nieuczciwe praktyki rynkowe – wprowadzenie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09787D-7182-3635-7131-CF1BB1203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Podstawowa zasada - zakazane jest stosowanie nieuczciwych praktyk rynkowych.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Praktyka rynkowa przedsiębiorcy jest nieuczciwa, jeżeli jest sprzeczna z dobrymi obyczajami oraz w istotny sposób zniekształca lub może zniekształcić zachowanie rynkowe przeciętnego konsumenta.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5860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F6FDE-78EC-A963-8F9B-7BE845ADE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B87714-B60F-EEDD-A1CC-9BF7864AE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Nieuczciwe praktyki rynkowe – wprowadzenie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CD5B45-03CF-DAE5-505C-88E73783C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Ochrona obejmuje zachowanie konsumenta: przed zawarciem umowy, w trakcie jej zawierania, po zawarciu umowy.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Praktyka rynkowa, poza reklamą, może obejmować sposób prezentowania ceny, proces składania zamówienia, korzystanie z serwisu internetowego, obsługę posprzedażową, odstąpienie od umowy oraz rozwiązanie subskrypcji.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8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4738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C44052-8F7F-01AF-CD92-A6BF9D2A0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Przeciętny konsument - definicja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5EAC418-983C-75AB-CDD9-C61268B1E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Jest to konsument dostatecznie dobrze poinformowany, uważny, ostrożny. Nie jest to jednak konsument idealny, posiadający specjalistyczną wiedzę, analizujący warunki oferty jak ekspert.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Przy ocenie uwzględnia się również czynniki społeczne, czynniki kulturowe, czynniki językowe.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Uwzględnia się ponadto istnienie szczególnie podatnych grup konsumentów (znaczenie np.: wiek, niepełnosprawność, szczególne cechy danej grupy).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5786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B6EC0-4F74-8841-2010-99E554A6D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6C9BE1-2EF9-16AA-D58E-41F4F10EF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Rodzaje nieuczciwych praktyk rynkowych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37FBB7-0642-1D0A-78FB-5D0855CFD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Działania wprowadzające w błąd - przedsiębiorca przekazuje konsumentowi informację nieprawdziwą albo prawdziwą, ale przedstawioną w sposób wprowadzający w błąd.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Zaniechania wprowadzające w błąd - przedsiębiorca pomija istotną informację, ukrywa ją, przekazuje ją niejasno, przekazuje ją zbyt późno.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1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3499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D7EA9-6443-0093-3E79-90DE8D13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6F2C85E-63F5-DAA1-D751-A567ABC1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Rodzaje nieuczciwych praktyk rynkowych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BEB007-9D8C-5B05-DE87-E5C2C6AF5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Agresywne praktyki rynkowe - przedsiębiorca stosuje niedopuszczalny nacisk, który ogranicza swobodę decyzji konsumenta.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Praktyki zakazane w każdych okolicznościach - są to tzw. praktyki z czarnej listy (ustawodawca z góry kwalifikuje określone zachowania jako nieuczciwe).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128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45796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98233780-7F3C-4235-8A9C-5BDC81C64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Roszczenia konsumenta w przypadku nieuczciwej praktyki - przykłady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2580557C-70C1-484A-A5E0-3371068A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Jeżeli interes konsumenta został zagrożony lub naruszony, konsument może żądać: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zaniechania praktyki;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obniżenia ceny;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w szczególności – unieważnienia umowy i wzajemnego zwrotu świadczeń;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w określonych przypadkach – zasądzenia odpowiedniej kwoty na wskazany cel społeczny.</a:t>
            </a:r>
          </a:p>
        </p:txBody>
      </p:sp>
    </p:spTree>
    <p:extLst>
      <p:ext uri="{BB962C8B-B14F-4D97-AF65-F5344CB8AC3E}">
        <p14:creationId xmlns:p14="http://schemas.microsoft.com/office/powerpoint/2010/main" val="4134313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B234-9358-3AA1-B065-5809749E3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CD85B3B-07C3-753C-D08D-8930C0A1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Zbiorowe interesy konsumenta – wprowadzenie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B2C0DF-9D3E-74C5-0EF3-3655169F9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Zakazane jest stosowanie praktyk naruszających zbiorowe interesy konsumentów.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Praktyką taką jest zachowanie przedsiębiorcy - sprzeczne z prawem lub dobrymi obyczajami oraz godzące w zbiorowe interesy konsumentów.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57780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899A3-B848-56C3-A41B-947CA701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FA17C0-AE63-A5DA-9F67-4BCEE4FD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Zbiorowe interesy konsumenta – wprowadzenie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94BA29-D315-B42D-F79E-0FD1E3CB3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Ustawa wskazuje w szczególności: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naruszanie obowiązku udzielania konsumentom rzetelnej, prawdziwej i pełnej informacji;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stosowanie nieuczciwych praktyk rynkowych;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dokonywanie czynów nieuczciwej konkurencji;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określone nieprawidłowości dotyczące oferowania konsumentom usług finansowych.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8606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0BAA2-958D-40E2-382B-623164CE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330D8F-078A-7909-B1C6-4364BE2CE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Zbiorowe interesy konsumenta – definicja (cz. 1)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AE7483-CDAB-1B98-0B92-1FEE01A7F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Zbiorowy interes konsumentów nie jest sumą indywidualnych interesów wielu konsumentów.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Przykład zbiorowego interesu - sklep internetowy stosuje wobec wszystkich klientów formularz, w którym obowiązkowa dodatkowa opłata jest ukrywana do ostatniego etapu zakupu; praktyka może potencjalnie dotknąć każdego klienta korzystającego ze sklepu.</a:t>
            </a:r>
            <a:endParaRPr lang="pl-PL" sz="46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6372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A5157-0687-EDFF-C074-89B8734B4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F8AB63-B9A3-A977-CCB1-F6E89507E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Zbiorowe interesy konsumenta – definicja (cz. 2)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B9F3CB-D86F-1C9D-07EF-B9B479DB0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dirty="0"/>
              <a:t>Przykład sporu indywidualnego - pracownik sklepu przez pomyłkę nie zwrócił klientowi 50 zł; jest to przede wszystkim indywidualny spór pomiędzy konsumentem a przedsiębiorcą.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46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177725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6543E-C8E8-51E3-F9BB-E6B99937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>
            <a:extLst>
              <a:ext uri="{FF2B5EF4-FFF2-40B4-BE49-F238E27FC236}">
                <a16:creationId xmlns:a16="http://schemas.microsoft.com/office/drawing/2014/main" id="{2A1D4C76-9DB8-8EC4-AA60-22716EFE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Przykłady naruszania zbiorowych interesów konsumentów</a:t>
            </a:r>
          </a:p>
        </p:txBody>
      </p:sp>
      <p:sp>
        <p:nvSpPr>
          <p:cNvPr id="10" name="Symbol zastępczy zawartości 9">
            <a:extLst>
              <a:ext uri="{FF2B5EF4-FFF2-40B4-BE49-F238E27FC236}">
                <a16:creationId xmlns:a16="http://schemas.microsoft.com/office/drawing/2014/main" id="{929897B7-94D1-1E36-A66E-108B135A5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Systemowe podawanie nierzetelnej ceny; np. ukrywanie obowiązkowych opłat;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Wprowadzające w błąd promocje; np. tworzenie fałszywego wrażenia wyjątkowej korzyści cenowej;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Stosowanie tzw. „</a:t>
            </a:r>
            <a:r>
              <a:rPr lang="pl-PL" dirty="0" err="1"/>
              <a:t>dark</a:t>
            </a:r>
            <a:r>
              <a:rPr lang="pl-PL" dirty="0"/>
              <a:t> </a:t>
            </a:r>
            <a:r>
              <a:rPr lang="pl-PL" dirty="0" err="1"/>
              <a:t>patterns</a:t>
            </a:r>
            <a:r>
              <a:rPr lang="pl-PL" dirty="0"/>
              <a:t>” - projektowanie interfejsu w taki sposób, aby nakłaniać konsumenta do podjęcia decyzji korzystniejszej dla przedsiębiorcy.</a:t>
            </a:r>
          </a:p>
        </p:txBody>
      </p:sp>
    </p:spTree>
    <p:extLst>
      <p:ext uri="{BB962C8B-B14F-4D97-AF65-F5344CB8AC3E}">
        <p14:creationId xmlns:p14="http://schemas.microsoft.com/office/powerpoint/2010/main" val="1851990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5AF91B-FE78-A297-EBCF-2903EAF7F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Ochrona zbiorowych interesów konsumentów - wybrane  zadania Prezesa UOKiK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05E1B2-5612-95B0-9B7D-95320DF25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Prezes UOKiK może m.in.: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prowadzić postępowanie dotyczące praktyki;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stwierdzić naruszenie zbiorowych interesów konsumentów;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nakazać zaniechanie praktyki;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nakazać podjęcie działań zmierzających do usunięcia skutków naruszenia.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Prezes UOKiK może nałożyć na przedsiębiorcę karę pieniężną (do 10% rocznego obrotu przedsiębiorcy).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04719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lang="pl-PL" altLang="pl-PL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Marta Sajdakowska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purl.org/dc/elements/1.1/"/>
    <ds:schemaRef ds:uri="http://schemas.microsoft.com/office/2006/metadata/properties"/>
    <ds:schemaRef ds:uri="http://www.w3.org/XML/1998/namespace"/>
    <ds:schemaRef ds:uri="3a7bb896-b877-4fc5-9c26-9e0c8ea57ac1"/>
    <ds:schemaRef ds:uri="http://schemas.microsoft.com/office/infopath/2007/PartnerControls"/>
    <ds:schemaRef ds:uri="http://schemas.microsoft.com/office/2006/documentManagement/types"/>
    <ds:schemaRef ds:uri="d4da89b6-8039-465a-bebe-281e6191db8d"/>
    <ds:schemaRef ds:uri="http://purl.org/dc/terms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5522</TotalTime>
  <Words>1390</Words>
  <Application>Microsoft Office PowerPoint</Application>
  <PresentationFormat>Panoramiczny</PresentationFormat>
  <Paragraphs>119</Paragraphs>
  <Slides>27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Podstawa prawna</vt:lpstr>
      <vt:lpstr>Wyjaśnienie pojęć</vt:lpstr>
      <vt:lpstr>Zachowania przedsiębiorców – wzajemne relacje pojęć</vt:lpstr>
      <vt:lpstr>Czyny nieuczciwej konkurencji – wprowadzenie</vt:lpstr>
      <vt:lpstr>Rodzaje czynów nieuczciwej konkurencji – wybrane przykłady (cz. 1)</vt:lpstr>
      <vt:lpstr>Rodzaje czynów nieuczciwej konkurencji - wybrane przykłady (cz. 2)</vt:lpstr>
      <vt:lpstr>Czyny nieuczciwej konkurencji istotne z punktu widzenia konsumenta - przykłady</vt:lpstr>
      <vt:lpstr>Reklama jako czyn nieuczciwej konkurencji (cz. 1)</vt:lpstr>
      <vt:lpstr>Reklama jako czyn nieuczciwej konkurencji (cz. 2)</vt:lpstr>
      <vt:lpstr>Dokonanie czyny nieuczciwej konkurencji – skutki (cz. 1)</vt:lpstr>
      <vt:lpstr>Dokonanie czyny nieuczciwej konkurencji – skutki (cz. 2)</vt:lpstr>
      <vt:lpstr>Nieuczciwe praktyki rynkowe – wprowadzenie (cz. 1)</vt:lpstr>
      <vt:lpstr>Nieuczciwe praktyki rynkowe – wprowadzenie (cz. 2)</vt:lpstr>
      <vt:lpstr>Przeciętny konsument - definicja</vt:lpstr>
      <vt:lpstr>Rodzaje nieuczciwych praktyk rynkowych (cz. 1)</vt:lpstr>
      <vt:lpstr>Rodzaje nieuczciwych praktyk rynkowych (cz. 2)</vt:lpstr>
      <vt:lpstr>Roszczenia konsumenta w przypadku nieuczciwej praktyki - przykłady</vt:lpstr>
      <vt:lpstr>Zbiorowe interesy konsumenta – wprowadzenie (cz. 1)</vt:lpstr>
      <vt:lpstr>Zbiorowe interesy konsumenta – wprowadzenie (cz. 2)</vt:lpstr>
      <vt:lpstr>Zbiorowe interesy konsumenta – definicja (cz. 1) </vt:lpstr>
      <vt:lpstr>Zbiorowe interesy konsumenta – definicja (cz. 2) </vt:lpstr>
      <vt:lpstr>Przykłady naruszania zbiorowych interesów konsumentów</vt:lpstr>
      <vt:lpstr>Ochrona zbiorowych interesów konsumentów - wybrane  zadania Prezesa UOKiK </vt:lpstr>
      <vt:lpstr>Autor utworu: Marta Sajdakowska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WYKŁAD_7 i 8</dc:title>
  <dc:creator>Marta Sajdakowska</dc:creator>
  <cp:lastModifiedBy>Beata Grzesiak</cp:lastModifiedBy>
  <cp:revision>90</cp:revision>
  <cp:lastPrinted>2024-05-21T11:11:19Z</cp:lastPrinted>
  <dcterms:created xsi:type="dcterms:W3CDTF">2024-02-02T12:47:31Z</dcterms:created>
  <dcterms:modified xsi:type="dcterms:W3CDTF">2026-09-09T10:16:25Z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