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95" r:id="rId5"/>
    <p:sldId id="261" r:id="rId6"/>
    <p:sldId id="263" r:id="rId7"/>
    <p:sldId id="304" r:id="rId8"/>
    <p:sldId id="305" r:id="rId9"/>
    <p:sldId id="306" r:id="rId10"/>
    <p:sldId id="307" r:id="rId11"/>
    <p:sldId id="308" r:id="rId12"/>
    <p:sldId id="309" r:id="rId13"/>
    <p:sldId id="300" r:id="rId14"/>
    <p:sldId id="310" r:id="rId15"/>
    <p:sldId id="311" r:id="rId16"/>
    <p:sldId id="312" r:id="rId17"/>
    <p:sldId id="260" r:id="rId18"/>
    <p:sldId id="313" r:id="rId19"/>
    <p:sldId id="302" r:id="rId20"/>
    <p:sldId id="314" r:id="rId21"/>
    <p:sldId id="296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52B06E-9ADC-4B0C-BB4A-44A71ECC088D}" v="3" dt="2026-08-31T13:53:37.5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undo custSel addSld delSld modSld sldOrd">
      <pc:chgData name="Marta Sajdakowska" userId="04a7b8b1aa3591c2" providerId="LiveId" clId="{E186E8EF-AFCA-4FCB-8920-CBEA59E64CD8}" dt="2026-08-31T13:52:57.828" v="1499" actId="255"/>
      <pc:docMkLst>
        <pc:docMk/>
      </pc:docMkLst>
      <pc:sldChg chg="modSp mod">
        <pc:chgData name="Marta Sajdakowska" userId="04a7b8b1aa3591c2" providerId="LiveId" clId="{E186E8EF-AFCA-4FCB-8920-CBEA59E64CD8}" dt="2026-08-31T13:50:33.070" v="1471" actId="255"/>
        <pc:sldMkLst>
          <pc:docMk/>
          <pc:sldMk cId="4134313309" sldId="260"/>
        </pc:sldMkLst>
        <pc:spChg chg="mod">
          <ac:chgData name="Marta Sajdakowska" userId="04a7b8b1aa3591c2" providerId="LiveId" clId="{E186E8EF-AFCA-4FCB-8920-CBEA59E64CD8}" dt="2026-08-31T13:50:26.581" v="1470" actId="255"/>
          <ac:spMkLst>
            <pc:docMk/>
            <pc:sldMk cId="4134313309" sldId="260"/>
            <ac:spMk id="9" creationId="{98233780-7F3C-4235-8A9C-5BDC81C641DA}"/>
          </ac:spMkLst>
        </pc:spChg>
        <pc:spChg chg="mod">
          <ac:chgData name="Marta Sajdakowska" userId="04a7b8b1aa3591c2" providerId="LiveId" clId="{E186E8EF-AFCA-4FCB-8920-CBEA59E64CD8}" dt="2026-08-31T13:50:33.070" v="1471" actId="255"/>
          <ac:spMkLst>
            <pc:docMk/>
            <pc:sldMk cId="4134313309" sldId="260"/>
            <ac:spMk id="10" creationId="{2580557C-70C1-484A-A5E0-3371068A2D97}"/>
          </ac:spMkLst>
        </pc:spChg>
      </pc:sldChg>
      <pc:sldChg chg="modSp mod">
        <pc:chgData name="Marta Sajdakowska" userId="04a7b8b1aa3591c2" providerId="LiveId" clId="{E186E8EF-AFCA-4FCB-8920-CBEA59E64CD8}" dt="2026-08-31T13:42:53.757" v="1394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3:42:53.757" v="1394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31T13:43:39.168" v="1401" actId="20577"/>
        <pc:sldMkLst>
          <pc:docMk/>
          <pc:sldMk cId="3939286320" sldId="263"/>
        </pc:sldMkLst>
        <pc:spChg chg="mod">
          <ac:chgData name="Marta Sajdakowska" userId="04a7b8b1aa3591c2" providerId="LiveId" clId="{E186E8EF-AFCA-4FCB-8920-CBEA59E64CD8}" dt="2026-08-31T13:43:39.168" v="1401" actId="20577"/>
          <ac:spMkLst>
            <pc:docMk/>
            <pc:sldMk cId="3939286320" sldId="263"/>
            <ac:spMk id="3" creationId="{675B0D86-8610-47F1-B955-8CF53F83CD9E}"/>
          </ac:spMkLst>
        </pc:spChg>
      </pc:sldChg>
      <pc:sldChg chg="modSp mod">
        <pc:chgData name="Marta Sajdakowska" userId="04a7b8b1aa3591c2" providerId="LiveId" clId="{E186E8EF-AFCA-4FCB-8920-CBEA59E64CD8}" dt="2026-08-29T15:27:27.849" v="1349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29T15:27:27.849" v="1349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mod ord">
        <pc:chgData name="Marta Sajdakowska" userId="04a7b8b1aa3591c2" providerId="LiveId" clId="{E186E8EF-AFCA-4FCB-8920-CBEA59E64CD8}" dt="2026-08-31T13:47:44.321" v="1443" actId="255"/>
        <pc:sldMkLst>
          <pc:docMk/>
          <pc:sldMk cId="263080651" sldId="300"/>
        </pc:sldMkLst>
        <pc:spChg chg="mod">
          <ac:chgData name="Marta Sajdakowska" userId="04a7b8b1aa3591c2" providerId="LiveId" clId="{E186E8EF-AFCA-4FCB-8920-CBEA59E64CD8}" dt="2026-08-29T14:23:10.002" v="607" actId="20577"/>
          <ac:spMkLst>
            <pc:docMk/>
            <pc:sldMk cId="263080651" sldId="300"/>
            <ac:spMk id="2" creationId="{21DCC108-0436-0E4B-13AB-6CD233E2DFAA}"/>
          </ac:spMkLst>
        </pc:spChg>
        <pc:spChg chg="mod">
          <ac:chgData name="Marta Sajdakowska" userId="04a7b8b1aa3591c2" providerId="LiveId" clId="{E186E8EF-AFCA-4FCB-8920-CBEA59E64CD8}" dt="2026-08-31T13:47:44.321" v="1443" actId="255"/>
          <ac:spMkLst>
            <pc:docMk/>
            <pc:sldMk cId="263080651" sldId="300"/>
            <ac:spMk id="3" creationId="{FD48EDE4-E6C2-7A8E-0155-AE8B758CF952}"/>
          </ac:spMkLst>
        </pc:spChg>
      </pc:sldChg>
      <pc:sldChg chg="modSp mod">
        <pc:chgData name="Marta Sajdakowska" userId="04a7b8b1aa3591c2" providerId="LiveId" clId="{E186E8EF-AFCA-4FCB-8920-CBEA59E64CD8}" dt="2026-08-31T13:51:46.360" v="1497" actId="255"/>
        <pc:sldMkLst>
          <pc:docMk/>
          <pc:sldMk cId="1851990701" sldId="302"/>
        </pc:sldMkLst>
        <pc:spChg chg="mod">
          <ac:chgData name="Marta Sajdakowska" userId="04a7b8b1aa3591c2" providerId="LiveId" clId="{E186E8EF-AFCA-4FCB-8920-CBEA59E64CD8}" dt="2026-08-29T15:20:51.484" v="1252" actId="20577"/>
          <ac:spMkLst>
            <pc:docMk/>
            <pc:sldMk cId="1851990701" sldId="302"/>
            <ac:spMk id="9" creationId="{2A1D4C76-9DB8-8EC4-AA60-22716EFE12CB}"/>
          </ac:spMkLst>
        </pc:spChg>
        <pc:spChg chg="mod">
          <ac:chgData name="Marta Sajdakowska" userId="04a7b8b1aa3591c2" providerId="LiveId" clId="{E186E8EF-AFCA-4FCB-8920-CBEA59E64CD8}" dt="2026-08-31T13:51:46.360" v="1497" actId="255"/>
          <ac:spMkLst>
            <pc:docMk/>
            <pc:sldMk cId="1851990701" sldId="302"/>
            <ac:spMk id="10" creationId="{929897B7-94D1-1E36-A66E-108B135A53B2}"/>
          </ac:spMkLst>
        </pc:spChg>
      </pc:sldChg>
      <pc:sldChg chg="modSp add mod">
        <pc:chgData name="Marta Sajdakowska" userId="04a7b8b1aa3591c2" providerId="LiveId" clId="{E186E8EF-AFCA-4FCB-8920-CBEA59E64CD8}" dt="2026-08-31T13:43:54.737" v="1403" actId="27636"/>
        <pc:sldMkLst>
          <pc:docMk/>
          <pc:sldMk cId="3990094520" sldId="304"/>
        </pc:sldMkLst>
        <pc:spChg chg="mod">
          <ac:chgData name="Marta Sajdakowska" userId="04a7b8b1aa3591c2" providerId="LiveId" clId="{E186E8EF-AFCA-4FCB-8920-CBEA59E64CD8}" dt="2026-08-29T14:03:51.754" v="109" actId="108"/>
          <ac:spMkLst>
            <pc:docMk/>
            <pc:sldMk cId="3990094520" sldId="304"/>
            <ac:spMk id="2" creationId="{D0FB2E55-1800-9881-670E-2314B4FC5BB5}"/>
          </ac:spMkLst>
        </pc:spChg>
        <pc:spChg chg="mod">
          <ac:chgData name="Marta Sajdakowska" userId="04a7b8b1aa3591c2" providerId="LiveId" clId="{E186E8EF-AFCA-4FCB-8920-CBEA59E64CD8}" dt="2026-08-31T13:43:54.737" v="1403" actId="27636"/>
          <ac:spMkLst>
            <pc:docMk/>
            <pc:sldMk cId="3990094520" sldId="304"/>
            <ac:spMk id="3" creationId="{65C90B94-B64B-B186-D7CF-1D2BFD0B5CDD}"/>
          </ac:spMkLst>
        </pc:spChg>
      </pc:sldChg>
      <pc:sldChg chg="modSp add mod">
        <pc:chgData name="Marta Sajdakowska" userId="04a7b8b1aa3591c2" providerId="LiveId" clId="{E186E8EF-AFCA-4FCB-8920-CBEA59E64CD8}" dt="2026-08-31T13:44:11.406" v="1404" actId="255"/>
        <pc:sldMkLst>
          <pc:docMk/>
          <pc:sldMk cId="302282602" sldId="305"/>
        </pc:sldMkLst>
        <pc:spChg chg="mod">
          <ac:chgData name="Marta Sajdakowska" userId="04a7b8b1aa3591c2" providerId="LiveId" clId="{E186E8EF-AFCA-4FCB-8920-CBEA59E64CD8}" dt="2026-08-29T14:05:55.171" v="174" actId="20577"/>
          <ac:spMkLst>
            <pc:docMk/>
            <pc:sldMk cId="302282602" sldId="305"/>
            <ac:spMk id="2" creationId="{05261882-48BF-D272-EC5B-4714754F1D46}"/>
          </ac:spMkLst>
        </pc:spChg>
        <pc:spChg chg="mod">
          <ac:chgData name="Marta Sajdakowska" userId="04a7b8b1aa3591c2" providerId="LiveId" clId="{E186E8EF-AFCA-4FCB-8920-CBEA59E64CD8}" dt="2026-08-31T13:44:11.406" v="1404" actId="255"/>
          <ac:spMkLst>
            <pc:docMk/>
            <pc:sldMk cId="302282602" sldId="305"/>
            <ac:spMk id="3" creationId="{008099B4-139D-09AC-0859-1301E0F8084C}"/>
          </ac:spMkLst>
        </pc:spChg>
      </pc:sldChg>
      <pc:sldChg chg="modSp add mod">
        <pc:chgData name="Marta Sajdakowska" userId="04a7b8b1aa3591c2" providerId="LiveId" clId="{E186E8EF-AFCA-4FCB-8920-CBEA59E64CD8}" dt="2026-08-31T13:44:58.379" v="1407" actId="255"/>
        <pc:sldMkLst>
          <pc:docMk/>
          <pc:sldMk cId="1926411112" sldId="306"/>
        </pc:sldMkLst>
        <pc:spChg chg="mod">
          <ac:chgData name="Marta Sajdakowska" userId="04a7b8b1aa3591c2" providerId="LiveId" clId="{E186E8EF-AFCA-4FCB-8920-CBEA59E64CD8}" dt="2026-08-29T14:15:05.673" v="293" actId="20577"/>
          <ac:spMkLst>
            <pc:docMk/>
            <pc:sldMk cId="1926411112" sldId="306"/>
            <ac:spMk id="2" creationId="{E08486DD-B1C4-4C34-074D-7621F002EA54}"/>
          </ac:spMkLst>
        </pc:spChg>
        <pc:spChg chg="mod">
          <ac:chgData name="Marta Sajdakowska" userId="04a7b8b1aa3591c2" providerId="LiveId" clId="{E186E8EF-AFCA-4FCB-8920-CBEA59E64CD8}" dt="2026-08-31T13:44:58.379" v="1407" actId="255"/>
          <ac:spMkLst>
            <pc:docMk/>
            <pc:sldMk cId="1926411112" sldId="306"/>
            <ac:spMk id="3" creationId="{EAD59334-0F62-D197-D3A0-EEE3017BF5D6}"/>
          </ac:spMkLst>
        </pc:spChg>
      </pc:sldChg>
      <pc:sldChg chg="modSp add mod">
        <pc:chgData name="Marta Sajdakowska" userId="04a7b8b1aa3591c2" providerId="LiveId" clId="{E186E8EF-AFCA-4FCB-8920-CBEA59E64CD8}" dt="2026-08-31T13:45:28.471" v="1412" actId="20577"/>
        <pc:sldMkLst>
          <pc:docMk/>
          <pc:sldMk cId="695386556" sldId="307"/>
        </pc:sldMkLst>
        <pc:spChg chg="mod">
          <ac:chgData name="Marta Sajdakowska" userId="04a7b8b1aa3591c2" providerId="LiveId" clId="{E186E8EF-AFCA-4FCB-8920-CBEA59E64CD8}" dt="2026-08-29T14:19:31.436" v="436" actId="20577"/>
          <ac:spMkLst>
            <pc:docMk/>
            <pc:sldMk cId="695386556" sldId="307"/>
            <ac:spMk id="2" creationId="{C6F2FD07-F47B-B570-F436-A1A19F80A293}"/>
          </ac:spMkLst>
        </pc:spChg>
        <pc:spChg chg="mod">
          <ac:chgData name="Marta Sajdakowska" userId="04a7b8b1aa3591c2" providerId="LiveId" clId="{E186E8EF-AFCA-4FCB-8920-CBEA59E64CD8}" dt="2026-08-31T13:45:28.471" v="1412" actId="20577"/>
          <ac:spMkLst>
            <pc:docMk/>
            <pc:sldMk cId="695386556" sldId="307"/>
            <ac:spMk id="3" creationId="{D0810F90-E0F5-30AB-85EE-F8C341DFFAA7}"/>
          </ac:spMkLst>
        </pc:spChg>
      </pc:sldChg>
      <pc:sldChg chg="modSp add mod">
        <pc:chgData name="Marta Sajdakowska" userId="04a7b8b1aa3591c2" providerId="LiveId" clId="{E186E8EF-AFCA-4FCB-8920-CBEA59E64CD8}" dt="2026-08-31T13:45:49.820" v="1414" actId="27636"/>
        <pc:sldMkLst>
          <pc:docMk/>
          <pc:sldMk cId="2984739149" sldId="308"/>
        </pc:sldMkLst>
        <pc:spChg chg="mod">
          <ac:chgData name="Marta Sajdakowska" userId="04a7b8b1aa3591c2" providerId="LiveId" clId="{E186E8EF-AFCA-4FCB-8920-CBEA59E64CD8}" dt="2026-08-29T14:19:55.691" v="465" actId="20577"/>
          <ac:spMkLst>
            <pc:docMk/>
            <pc:sldMk cId="2984739149" sldId="308"/>
            <ac:spMk id="2" creationId="{90F40570-26CA-391B-A62A-8EB12EB5F34F}"/>
          </ac:spMkLst>
        </pc:spChg>
        <pc:spChg chg="mod">
          <ac:chgData name="Marta Sajdakowska" userId="04a7b8b1aa3591c2" providerId="LiveId" clId="{E186E8EF-AFCA-4FCB-8920-CBEA59E64CD8}" dt="2026-08-31T13:45:49.820" v="1414" actId="27636"/>
          <ac:spMkLst>
            <pc:docMk/>
            <pc:sldMk cId="2984739149" sldId="308"/>
            <ac:spMk id="3" creationId="{ACD5284B-622B-D1F8-CFB6-351FB3359C9A}"/>
          </ac:spMkLst>
        </pc:spChg>
      </pc:sldChg>
      <pc:sldChg chg="modSp add mod">
        <pc:chgData name="Marta Sajdakowska" userId="04a7b8b1aa3591c2" providerId="LiveId" clId="{E186E8EF-AFCA-4FCB-8920-CBEA59E64CD8}" dt="2026-08-31T13:47:17.106" v="1442" actId="20577"/>
        <pc:sldMkLst>
          <pc:docMk/>
          <pc:sldMk cId="3032959769" sldId="309"/>
        </pc:sldMkLst>
        <pc:spChg chg="mod">
          <ac:chgData name="Marta Sajdakowska" userId="04a7b8b1aa3591c2" providerId="LiveId" clId="{E186E8EF-AFCA-4FCB-8920-CBEA59E64CD8}" dt="2026-08-31T13:47:17.106" v="1442" actId="20577"/>
          <ac:spMkLst>
            <pc:docMk/>
            <pc:sldMk cId="3032959769" sldId="309"/>
            <ac:spMk id="3" creationId="{BB2948C5-7F1A-1470-8343-ABA1F4C97518}"/>
          </ac:spMkLst>
        </pc:spChg>
      </pc:sldChg>
      <pc:sldChg chg="modSp add mod">
        <pc:chgData name="Marta Sajdakowska" userId="04a7b8b1aa3591c2" providerId="LiveId" clId="{E186E8EF-AFCA-4FCB-8920-CBEA59E64CD8}" dt="2026-08-31T13:48:14.392" v="1448" actId="27636"/>
        <pc:sldMkLst>
          <pc:docMk/>
          <pc:sldMk cId="24610617" sldId="310"/>
        </pc:sldMkLst>
        <pc:spChg chg="mod">
          <ac:chgData name="Marta Sajdakowska" userId="04a7b8b1aa3591c2" providerId="LiveId" clId="{E186E8EF-AFCA-4FCB-8920-CBEA59E64CD8}" dt="2026-08-29T14:29:33.130" v="858" actId="108"/>
          <ac:spMkLst>
            <pc:docMk/>
            <pc:sldMk cId="24610617" sldId="310"/>
            <ac:spMk id="2" creationId="{BCCAA243-DD26-5D07-F312-75236A67B212}"/>
          </ac:spMkLst>
        </pc:spChg>
        <pc:spChg chg="mod">
          <ac:chgData name="Marta Sajdakowska" userId="04a7b8b1aa3591c2" providerId="LiveId" clId="{E186E8EF-AFCA-4FCB-8920-CBEA59E64CD8}" dt="2026-08-31T13:48:14.392" v="1448" actId="27636"/>
          <ac:spMkLst>
            <pc:docMk/>
            <pc:sldMk cId="24610617" sldId="310"/>
            <ac:spMk id="3" creationId="{3F071877-417B-FD20-402F-6F303A457BF1}"/>
          </ac:spMkLst>
        </pc:spChg>
      </pc:sldChg>
      <pc:sldChg chg="modSp add mod">
        <pc:chgData name="Marta Sajdakowska" userId="04a7b8b1aa3591c2" providerId="LiveId" clId="{E186E8EF-AFCA-4FCB-8920-CBEA59E64CD8}" dt="2026-08-31T13:48:45.438" v="1453" actId="255"/>
        <pc:sldMkLst>
          <pc:docMk/>
          <pc:sldMk cId="1527805739" sldId="311"/>
        </pc:sldMkLst>
        <pc:spChg chg="mod">
          <ac:chgData name="Marta Sajdakowska" userId="04a7b8b1aa3591c2" providerId="LiveId" clId="{E186E8EF-AFCA-4FCB-8920-CBEA59E64CD8}" dt="2026-08-29T14:32:16.929" v="960" actId="20577"/>
          <ac:spMkLst>
            <pc:docMk/>
            <pc:sldMk cId="1527805739" sldId="311"/>
            <ac:spMk id="2" creationId="{DBB137A4-42CE-70E2-B0B4-5E526A9772B5}"/>
          </ac:spMkLst>
        </pc:spChg>
        <pc:spChg chg="mod">
          <ac:chgData name="Marta Sajdakowska" userId="04a7b8b1aa3591c2" providerId="LiveId" clId="{E186E8EF-AFCA-4FCB-8920-CBEA59E64CD8}" dt="2026-08-31T13:48:45.438" v="1453" actId="255"/>
          <ac:spMkLst>
            <pc:docMk/>
            <pc:sldMk cId="1527805739" sldId="311"/>
            <ac:spMk id="3" creationId="{3EF24920-E6AA-63ED-A5E0-6041EECBCEC2}"/>
          </ac:spMkLst>
        </pc:spChg>
      </pc:sldChg>
      <pc:sldChg chg="modSp add mod">
        <pc:chgData name="Marta Sajdakowska" userId="04a7b8b1aa3591c2" providerId="LiveId" clId="{E186E8EF-AFCA-4FCB-8920-CBEA59E64CD8}" dt="2026-08-31T13:50:01.778" v="1469" actId="20577"/>
        <pc:sldMkLst>
          <pc:docMk/>
          <pc:sldMk cId="654133954" sldId="312"/>
        </pc:sldMkLst>
        <pc:spChg chg="mod">
          <ac:chgData name="Marta Sajdakowska" userId="04a7b8b1aa3591c2" providerId="LiveId" clId="{E186E8EF-AFCA-4FCB-8920-CBEA59E64CD8}" dt="2026-08-29T14:33:57.594" v="1048" actId="20577"/>
          <ac:spMkLst>
            <pc:docMk/>
            <pc:sldMk cId="654133954" sldId="312"/>
            <ac:spMk id="2" creationId="{7984C1BD-6AB1-3DC2-3592-7365368E69F7}"/>
          </ac:spMkLst>
        </pc:spChg>
        <pc:spChg chg="mod">
          <ac:chgData name="Marta Sajdakowska" userId="04a7b8b1aa3591c2" providerId="LiveId" clId="{E186E8EF-AFCA-4FCB-8920-CBEA59E64CD8}" dt="2026-08-31T13:50:01.778" v="1469" actId="20577"/>
          <ac:spMkLst>
            <pc:docMk/>
            <pc:sldMk cId="654133954" sldId="312"/>
            <ac:spMk id="3" creationId="{FB790D77-F5A0-FBC1-0028-20F6CF0AE9DA}"/>
          </ac:spMkLst>
        </pc:spChg>
      </pc:sldChg>
      <pc:sldChg chg="modSp add mod">
        <pc:chgData name="Marta Sajdakowska" userId="04a7b8b1aa3591c2" providerId="LiveId" clId="{E186E8EF-AFCA-4FCB-8920-CBEA59E64CD8}" dt="2026-08-31T13:51:34.671" v="1496" actId="12"/>
        <pc:sldMkLst>
          <pc:docMk/>
          <pc:sldMk cId="4220440967" sldId="313"/>
        </pc:sldMkLst>
        <pc:spChg chg="mod">
          <ac:chgData name="Marta Sajdakowska" userId="04a7b8b1aa3591c2" providerId="LiveId" clId="{E186E8EF-AFCA-4FCB-8920-CBEA59E64CD8}" dt="2026-08-31T13:50:42.824" v="1472" actId="255"/>
          <ac:spMkLst>
            <pc:docMk/>
            <pc:sldMk cId="4220440967" sldId="313"/>
            <ac:spMk id="9" creationId="{5E21C7AB-52EB-F2FE-8774-7E6EDCD56CF5}"/>
          </ac:spMkLst>
        </pc:spChg>
        <pc:spChg chg="mod">
          <ac:chgData name="Marta Sajdakowska" userId="04a7b8b1aa3591c2" providerId="LiveId" clId="{E186E8EF-AFCA-4FCB-8920-CBEA59E64CD8}" dt="2026-08-31T13:51:34.671" v="1496" actId="12"/>
          <ac:spMkLst>
            <pc:docMk/>
            <pc:sldMk cId="4220440967" sldId="313"/>
            <ac:spMk id="10" creationId="{83CBB425-BD34-184E-8C30-DE693B8CF0ED}"/>
          </ac:spMkLst>
        </pc:spChg>
      </pc:sldChg>
      <pc:sldChg chg="modSp add mod">
        <pc:chgData name="Marta Sajdakowska" userId="04a7b8b1aa3591c2" providerId="LiveId" clId="{E186E8EF-AFCA-4FCB-8920-CBEA59E64CD8}" dt="2026-08-31T13:52:57.828" v="1499" actId="255"/>
        <pc:sldMkLst>
          <pc:docMk/>
          <pc:sldMk cId="3375590519" sldId="314"/>
        </pc:sldMkLst>
        <pc:spChg chg="mod">
          <ac:chgData name="Marta Sajdakowska" userId="04a7b8b1aa3591c2" providerId="LiveId" clId="{E186E8EF-AFCA-4FCB-8920-CBEA59E64CD8}" dt="2026-08-29T15:22:25.992" v="1268" actId="108"/>
          <ac:spMkLst>
            <pc:docMk/>
            <pc:sldMk cId="3375590519" sldId="314"/>
            <ac:spMk id="9" creationId="{668DE0BD-D409-1AAA-04C4-8489A70495EF}"/>
          </ac:spMkLst>
        </pc:spChg>
        <pc:spChg chg="mod">
          <ac:chgData name="Marta Sajdakowska" userId="04a7b8b1aa3591c2" providerId="LiveId" clId="{E186E8EF-AFCA-4FCB-8920-CBEA59E64CD8}" dt="2026-08-31T13:52:57.828" v="1499" actId="255"/>
          <ac:spMkLst>
            <pc:docMk/>
            <pc:sldMk cId="3375590519" sldId="314"/>
            <ac:spMk id="10" creationId="{0F22B7E0-8CB5-F4C3-6729-F769E82ABB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Wykład 6</a:t>
            </a:r>
          </a:p>
          <a:p>
            <a:r>
              <a:rPr lang="pl-PL" dirty="0"/>
              <a:t>Pozasądowe rozwiązywanie sporów konsumenckich i sądownictwo polubowne 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 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pojęcie i rodzaje sporów konsumenckich;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pozasądowe metody rozwiązywania sporów konsumenckich  - </a:t>
            </a:r>
            <a:r>
              <a:rPr lang="pl-PL" dirty="0" err="1"/>
              <a:t>Alternative</a:t>
            </a:r>
            <a:r>
              <a:rPr lang="pl-PL" dirty="0"/>
              <a:t> </a:t>
            </a:r>
            <a:r>
              <a:rPr lang="pl-PL" dirty="0" err="1"/>
              <a:t>Dispute</a:t>
            </a:r>
            <a:r>
              <a:rPr lang="pl-PL" dirty="0"/>
              <a:t> Resolution (ADR);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zasady i przebieg postępowania ADR oraz podmioty uprawnione do jego prowadzenia;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sądownictwo polubowne oraz możliwości rozwiązywania sporów transgranicznych.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08703-07EF-521E-3FE4-69A20055E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FB2E55-1800-9881-670E-2314B4FC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Spór konsumencki –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C90B94-B64B-B186-D7CF-1D2BFD0B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Spór konsumencki – spór między konsumentem a przedsiębiorcą wynikający z zawartej między nimi umowy.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 powstania sporu potrzebne są: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konsument;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przedsiębiorca;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umowa;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rozbieżność stanowisk dotycząca praw lub obowiązków wynikających z umowy.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0094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FFF54-0967-EAAB-F306-5B5B28520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261882-48BF-D272-EC5B-4714754F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Spory konsumenckie – problematyka sporów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8099B4-139D-09AC-0859-1301E0F80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nieuznanie reklamacji towaru;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niewłaściwie wykonana usługa;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odmowa zwrotu pieniędzy;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niedostarczenie zakupionego produktu;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nieprawidłowo naliczone opłaty;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zakupy internetowe.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28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9C35-F67E-D741-210E-81E47372C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8486DD-B1C4-4C34-074D-7621F002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Sposoby rozwiązania sporu 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D59334-0F62-D197-D3A0-EEE3017BF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Działania bezpośrednie - kontakt z przedsiębiorcą, negocjacje, reklamacja;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Działania pozasądowe - mediacja, koncyliacja, postępowanie przed właściwym podmiotem ADR, sąd polubowny.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Postępowanie przed sądem powszechnym;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Pomocy konsumentowi mogą również udzielać rzecznicy konsumentów i organizacje konsumenckie.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641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C01B0-A972-C1BC-4A72-A729256AB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F2FD07-F47B-B570-F436-A1A19F80A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ADR – krótka charakterystyka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810F90-E0F5-30AB-85EE-F8C341DFF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ADR umożliwia rozwiązanie konfliktu między konsumentem a przedsiębiorcą bez prowadzenia klasycznego procesu przed sądem powszechnym.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W postępowaniu uczestniczy niezależny podmiot trzeci, który może: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pomóc stronom osiągnąć porozumienie;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zaproponować sposób rozwiązania;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rozstrzygnąć spór.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5386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69256-5074-6722-3438-4D798DC4D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F40570-26CA-391B-A62A-8EB12EB5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Zalety ADR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D5284B-622B-D1F8-CFB6-351FB3359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mniejszy formalizm;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niższe koszty;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krótszy czas postępowania (w porównaniu do sądownictwa powszechnego);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łatwiejszy dostęp dla konsumenta.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473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97C1-2C62-49F9-6DE7-1EF7C5DAC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744C17-C4D7-D7E8-715F-80EEDBC9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2948C5-7F1A-1470-8343-ABA1F4C97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Prawo polskie: Ustawa z 23 września 2016 r. o pozasądowym rozwiązywaniu sporów konsumenckich, Kodeks postępowania cywilnego, ustawa o Inspekcji Handlowej, przepisy sektorowe dotyczące poszczególnych rynków.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Prawo UE: Dyrektywa 2013/11/UE w sprawie alternatywnych metod rozstrzygania sporów konsumenckich.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2959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CC108-0436-0E4B-13AB-6CD233E2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Modele pozasądowego rozstrzygania sporów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48EDE4-E6C2-7A8E-0155-AE8B758CF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Zbliżenie stanowisk stron – mediacja (nie rozstrzyga sporu; nie narzuca rozwiązania);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Przedstawienie propozycji rozwiązania – koncyliacja (przedstawia propozycję rozwiązania sporu; </a:t>
            </a:r>
            <a:r>
              <a:rPr lang="pl-PL" dirty="0" err="1"/>
              <a:t>koncyliator</a:t>
            </a:r>
            <a:r>
              <a:rPr lang="pl-PL" dirty="0"/>
              <a:t> proponuje – strony decydują);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Rozstrzygnięcie sporu – arbitraż/sąd polubowny (arbiter rozstrzyga spór; wydawany jest wyrok).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08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DE198-B103-FC9D-40EB-57A097E16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CAA243-DD26-5D07-F312-75236A67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Podstawowe zasady postępowania ADR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071877-417B-FD20-402F-6F303A457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7000" dirty="0"/>
              <a:t>Postępowanie powinno zapewniać: bezstronność, niezależność, fachowość osoby prowadzącej, przejrzystość procedury, równe traktowanie stron, możliwość przedstawienia stanowiska, możliwość przedstawienia dokumentów i dowodów.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7000" dirty="0"/>
              <a:t>Istotne cechy: ograniczony formalizm, możliwość komunikacji elektronicznej, brak konieczności korzystania z profesjonalnego pełnomocnika.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1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1A6D-3CCC-05AA-277D-823479667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B137A4-42CE-70E2-B0B4-5E526A977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Podmioty ADR w Polsce 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F24920-E6AA-63ED-A5E0-6041EECBC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Rynek finansowy - Rzecznik Finansowy, Sąd Polubowny przy KNF, Bankowy Arbitraż Konsumencki.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Telekomunikacja i usługi pocztowe - Prezes UKE.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Transport kolejowy - Rzecznik Praw Pasażera Kolei.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Pozostałe typowe spory dotyczące towarów i usług - Inspekcja Handlowa.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7805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90509-0662-454B-F90E-FEE6484B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84C1BD-6AB1-3DC2-3592-7365368E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Inspekcja Handlowa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790D77-F5A0-FBC1-0028-20F6CF0A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pl-PL" dirty="0"/>
              <a:t>Wyspecjalizowany podmiot sektorowy.</a:t>
            </a:r>
          </a:p>
          <a:p>
            <a:pPr marL="457200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pl-PL" dirty="0"/>
              <a:t>Może zajmować się m.in. sporami dotyczącymi: sprzedaży produktów, usług remontowo-budowlanych, usług turystycznych, usług deweloperskich, niektórych usług edukacyjnych. </a:t>
            </a:r>
          </a:p>
          <a:p>
            <a:pPr marL="457200" indent="-4572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pl-PL" dirty="0"/>
              <a:t>Przy wojewódzkich inspektorach Inspekcji Handlowej działają stałe sądy polubowne.</a:t>
            </a:r>
          </a:p>
        </p:txBody>
      </p:sp>
    </p:spTree>
    <p:extLst>
      <p:ext uri="{BB962C8B-B14F-4D97-AF65-F5344CB8AC3E}">
        <p14:creationId xmlns:p14="http://schemas.microsoft.com/office/powerpoint/2010/main" val="65413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8233780-7F3C-4235-8A9C-5BDC81C6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Zasady działania stałych sądów polubownych (cz. 1)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580557C-70C1-484A-A5E0-3371068A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Sąd polubowny - alternatywa dla sądu powszechnego.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Rozpatruje spory dotyczące praw majątkowych wynikających z umów między konsumentem a przedsiębiorcą.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Podstawowy warunek - obie strony muszą zgodzić się na poddanie sporu sądowi polubownemu.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3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34313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E468C-AFDD-5ADF-608B-D2B74729C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5E21C7AB-52EB-F2FE-8774-7E6EDCD5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Zasady działania stałych sądów polubownych (cz. 2)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83CBB425-BD34-184E-8C30-DE693B8CF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W sporach konsumenckich zapis na sąd polubowny: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może nastąpić dopiero po powstaniu sporu;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wymaga formy pisemnej;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powinien wskazywać, że strony znają konsekwencje wyboru arbitrażu.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Sąd polubowny wydaje wyrok - po jego uznaniu albo stwierdzeniu wykonalności przez sąd powszechny ma on moc prawną wyroku sądowego.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3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220440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6543E-C8E8-51E3-F9BB-E6B99937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A1D4C76-9DB8-8EC4-AA60-22716EFE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Do zapamiętania! 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29897B7-94D1-1E36-A66E-108B135A5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ADR pozwala rozwiązać spór bez klasycznego procesu sądowego;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właściwy podmiot zależy od rodzaju rynku;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Inspekcja Handlowa uzupełnia system sektorowy;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arbitraż wymaga zgody stron;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ADR nie pozbawia konsumenta ustawowej ochrony jego praw.</a:t>
            </a:r>
          </a:p>
          <a:p>
            <a:pPr>
              <a:lnSpc>
                <a:spcPct val="11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51990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9526B-C0FA-95FF-5709-6EB2480DB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668DE0BD-D409-1AAA-04C4-8489A704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Spory transgraniczne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0F22B7E0-8CB5-F4C3-6729-F769E82AB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może korzystać z pomocy Europejskiego Centrum Konsumenckiego – ECC-Net.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Unijna platforma ODR (Online </a:t>
            </a:r>
            <a:r>
              <a:rPr lang="pl-PL" dirty="0" err="1"/>
              <a:t>Dispute</a:t>
            </a:r>
            <a:r>
              <a:rPr lang="pl-PL" dirty="0"/>
              <a:t> Resolution) obecnie nie funkcjonuje już jako narzędzie składania skarg – została zamknięta 20 lipca 2025 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Obecnie Komisja Europejska kieruje konsumentów do informacji o Consumer </a:t>
            </a:r>
            <a:r>
              <a:rPr lang="pl-PL" dirty="0" err="1"/>
              <a:t>Redress</a:t>
            </a:r>
            <a:r>
              <a:rPr lang="pl-PL" dirty="0"/>
              <a:t> in the EU i wykazu właściwych podmiotów ADR.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375590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d4da89b6-8039-465a-bebe-281e6191db8d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3a7bb896-b877-4fc5-9c26-9e0c8ea57ac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5385</TotalTime>
  <Words>784</Words>
  <Application>Microsoft Office PowerPoint</Application>
  <PresentationFormat>Panoramiczny</PresentationFormat>
  <Paragraphs>96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Spór konsumencki – definicja</vt:lpstr>
      <vt:lpstr>Spory konsumenckie – problematyka sporów</vt:lpstr>
      <vt:lpstr>Sposoby rozwiązania sporu - przykłady</vt:lpstr>
      <vt:lpstr>ADR – krótka charakterystyka</vt:lpstr>
      <vt:lpstr>Zalety ADR</vt:lpstr>
      <vt:lpstr>Podstawa prawna</vt:lpstr>
      <vt:lpstr>Modele pozasądowego rozstrzygania sporów</vt:lpstr>
      <vt:lpstr>Podstawowe zasady postępowania ADR</vt:lpstr>
      <vt:lpstr>Podmioty ADR w Polsce - przykłady</vt:lpstr>
      <vt:lpstr>Inspekcja Handlowa</vt:lpstr>
      <vt:lpstr>Zasady działania stałych sądów polubownych (cz. 1)</vt:lpstr>
      <vt:lpstr>Zasady działania stałych sądów polubownych (cz. 2)</vt:lpstr>
      <vt:lpstr>Do zapamiętania! </vt:lpstr>
      <vt:lpstr>Spory transgraniczne</vt:lpstr>
      <vt:lpstr>Autor utworu: Marta Sajdakowska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WYKŁAD_6</dc:title>
  <dc:creator>Marta Sajdakowska</dc:creator>
  <cp:lastModifiedBy>Beata Grzesiak</cp:lastModifiedBy>
  <cp:revision>90</cp:revision>
  <cp:lastPrinted>2024-05-21T11:11:19Z</cp:lastPrinted>
  <dcterms:created xsi:type="dcterms:W3CDTF">2024-02-02T12:47:31Z</dcterms:created>
  <dcterms:modified xsi:type="dcterms:W3CDTF">2026-09-09T10:15:05Z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