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95" r:id="rId5"/>
    <p:sldId id="261" r:id="rId6"/>
    <p:sldId id="263" r:id="rId7"/>
    <p:sldId id="300" r:id="rId8"/>
    <p:sldId id="260" r:id="rId9"/>
    <p:sldId id="302" r:id="rId10"/>
    <p:sldId id="303" r:id="rId11"/>
    <p:sldId id="262" r:id="rId12"/>
    <p:sldId id="301" r:id="rId13"/>
    <p:sldId id="276" r:id="rId14"/>
    <p:sldId id="275" r:id="rId15"/>
    <p:sldId id="274" r:id="rId16"/>
    <p:sldId id="304" r:id="rId17"/>
    <p:sldId id="297" r:id="rId18"/>
    <p:sldId id="296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76908-5C39-4402-8DF1-0F9752716DC1}" v="5" dt="2026-08-31T13:34:47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custSel addSld modSld">
      <pc:chgData name="Marta Sajdakowska" userId="04a7b8b1aa3591c2" providerId="LiveId" clId="{E186E8EF-AFCA-4FCB-8920-CBEA59E64CD8}" dt="2026-08-31T13:35:26.934" v="82" actId="20577"/>
      <pc:docMkLst>
        <pc:docMk/>
      </pc:docMkLst>
      <pc:sldChg chg="modSp mod">
        <pc:chgData name="Marta Sajdakowska" userId="04a7b8b1aa3591c2" providerId="LiveId" clId="{E186E8EF-AFCA-4FCB-8920-CBEA59E64CD8}" dt="2026-08-31T13:30:57.946" v="42" actId="255"/>
        <pc:sldMkLst>
          <pc:docMk/>
          <pc:sldMk cId="4134313309" sldId="260"/>
        </pc:sldMkLst>
        <pc:spChg chg="mod">
          <ac:chgData name="Marta Sajdakowska" userId="04a7b8b1aa3591c2" providerId="LiveId" clId="{E186E8EF-AFCA-4FCB-8920-CBEA59E64CD8}" dt="2026-08-31T13:30:57.946" v="42" actId="255"/>
          <ac:spMkLst>
            <pc:docMk/>
            <pc:sldMk cId="4134313309" sldId="260"/>
            <ac:spMk id="10" creationId="{2580557C-70C1-484A-A5E0-3371068A2D97}"/>
          </ac:spMkLst>
        </pc:spChg>
      </pc:sldChg>
      <pc:sldChg chg="modSp mod">
        <pc:chgData name="Marta Sajdakowska" userId="04a7b8b1aa3591c2" providerId="LiveId" clId="{E186E8EF-AFCA-4FCB-8920-CBEA59E64CD8}" dt="2026-08-31T13:25:09.873" v="40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3:25:09.873" v="40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modSp mod">
        <pc:chgData name="Marta Sajdakowska" userId="04a7b8b1aa3591c2" providerId="LiveId" clId="{E186E8EF-AFCA-4FCB-8920-CBEA59E64CD8}" dt="2026-08-31T13:31:48.617" v="50" actId="27636"/>
        <pc:sldMkLst>
          <pc:docMk/>
          <pc:sldMk cId="1239217006" sldId="262"/>
        </pc:sldMkLst>
        <pc:spChg chg="mod">
          <ac:chgData name="Marta Sajdakowska" userId="04a7b8b1aa3591c2" providerId="LiveId" clId="{E186E8EF-AFCA-4FCB-8920-CBEA59E64CD8}" dt="2026-08-31T13:31:35.712" v="46" actId="113"/>
          <ac:spMkLst>
            <pc:docMk/>
            <pc:sldMk cId="1239217006" sldId="262"/>
            <ac:spMk id="2" creationId="{C7428F2A-713E-463F-AB8D-B3437560026D}"/>
          </ac:spMkLst>
        </pc:spChg>
        <pc:spChg chg="mod">
          <ac:chgData name="Marta Sajdakowska" userId="04a7b8b1aa3591c2" providerId="LiveId" clId="{E186E8EF-AFCA-4FCB-8920-CBEA59E64CD8}" dt="2026-08-31T13:31:48.616" v="49" actId="27636"/>
          <ac:spMkLst>
            <pc:docMk/>
            <pc:sldMk cId="1239217006" sldId="262"/>
            <ac:spMk id="3" creationId="{13025BA3-BA4E-451B-9F58-E3AB94BB9D73}"/>
          </ac:spMkLst>
        </pc:spChg>
        <pc:spChg chg="mod">
          <ac:chgData name="Marta Sajdakowska" userId="04a7b8b1aa3591c2" providerId="LiveId" clId="{E186E8EF-AFCA-4FCB-8920-CBEA59E64CD8}" dt="2026-08-31T13:31:48.617" v="50" actId="27636"/>
          <ac:spMkLst>
            <pc:docMk/>
            <pc:sldMk cId="1239217006" sldId="262"/>
            <ac:spMk id="6" creationId="{24362E24-5B13-417C-983A-FC24FD937700}"/>
          </ac:spMkLst>
        </pc:spChg>
      </pc:sldChg>
      <pc:sldChg chg="modSp mod">
        <pc:chgData name="Marta Sajdakowska" userId="04a7b8b1aa3591c2" providerId="LiveId" clId="{E186E8EF-AFCA-4FCB-8920-CBEA59E64CD8}" dt="2026-08-31T13:34:59.375" v="78" actId="6549"/>
        <pc:sldMkLst>
          <pc:docMk/>
          <pc:sldMk cId="4226261109" sldId="274"/>
        </pc:sldMkLst>
        <pc:spChg chg="mod">
          <ac:chgData name="Marta Sajdakowska" userId="04a7b8b1aa3591c2" providerId="LiveId" clId="{E186E8EF-AFCA-4FCB-8920-CBEA59E64CD8}" dt="2026-08-31T13:33:21.628" v="65" actId="113"/>
          <ac:spMkLst>
            <pc:docMk/>
            <pc:sldMk cId="4226261109" sldId="274"/>
            <ac:spMk id="2" creationId="{A796BE9C-D57B-4869-B513-2B85C158C881}"/>
          </ac:spMkLst>
        </pc:spChg>
        <pc:spChg chg="mod">
          <ac:chgData name="Marta Sajdakowska" userId="04a7b8b1aa3591c2" providerId="LiveId" clId="{E186E8EF-AFCA-4FCB-8920-CBEA59E64CD8}" dt="2026-08-31T13:34:59.375" v="78" actId="6549"/>
          <ac:spMkLst>
            <pc:docMk/>
            <pc:sldMk cId="4226261109" sldId="274"/>
            <ac:spMk id="3" creationId="{3AE66DF3-CD11-4EE4-9D23-4ED3833A66B8}"/>
          </ac:spMkLst>
        </pc:spChg>
      </pc:sldChg>
      <pc:sldChg chg="modSp mod">
        <pc:chgData name="Marta Sajdakowska" userId="04a7b8b1aa3591c2" providerId="LiveId" clId="{E186E8EF-AFCA-4FCB-8920-CBEA59E64CD8}" dt="2026-08-31T13:33:09.476" v="64" actId="27636"/>
        <pc:sldMkLst>
          <pc:docMk/>
          <pc:sldMk cId="2917264514" sldId="275"/>
        </pc:sldMkLst>
        <pc:spChg chg="mod">
          <ac:chgData name="Marta Sajdakowska" userId="04a7b8b1aa3591c2" providerId="LiveId" clId="{E186E8EF-AFCA-4FCB-8920-CBEA59E64CD8}" dt="2026-08-31T13:33:09.476" v="64" actId="27636"/>
          <ac:spMkLst>
            <pc:docMk/>
            <pc:sldMk cId="2917264514" sldId="275"/>
            <ac:spMk id="3" creationId="{E5B2C5A6-F44D-43E6-BC6C-1E33EFBD3AB3}"/>
          </ac:spMkLst>
        </pc:spChg>
        <pc:spChg chg="mod">
          <ac:chgData name="Marta Sajdakowska" userId="04a7b8b1aa3591c2" providerId="LiveId" clId="{E186E8EF-AFCA-4FCB-8920-CBEA59E64CD8}" dt="2026-08-31T13:33:02.479" v="62" actId="113"/>
          <ac:spMkLst>
            <pc:docMk/>
            <pc:sldMk cId="2917264514" sldId="275"/>
            <ac:spMk id="4" creationId="{565FB5C5-CDB2-4364-BDBF-7CFDA9EF059F}"/>
          </ac:spMkLst>
        </pc:spChg>
      </pc:sldChg>
      <pc:sldChg chg="modSp mod">
        <pc:chgData name="Marta Sajdakowska" userId="04a7b8b1aa3591c2" providerId="LiveId" clId="{E186E8EF-AFCA-4FCB-8920-CBEA59E64CD8}" dt="2026-08-31T13:32:50.669" v="61" actId="255"/>
        <pc:sldMkLst>
          <pc:docMk/>
          <pc:sldMk cId="2177239" sldId="276"/>
        </pc:sldMkLst>
        <pc:spChg chg="mod">
          <ac:chgData name="Marta Sajdakowska" userId="04a7b8b1aa3591c2" providerId="LiveId" clId="{E186E8EF-AFCA-4FCB-8920-CBEA59E64CD8}" dt="2026-08-31T13:32:26.454" v="55" actId="113"/>
          <ac:spMkLst>
            <pc:docMk/>
            <pc:sldMk cId="2177239" sldId="276"/>
            <ac:spMk id="2" creationId="{FF04D0C6-D88C-4854-98DB-F1A64394CB1B}"/>
          </ac:spMkLst>
        </pc:spChg>
        <pc:spChg chg="mod">
          <ac:chgData name="Marta Sajdakowska" userId="04a7b8b1aa3591c2" providerId="LiveId" clId="{E186E8EF-AFCA-4FCB-8920-CBEA59E64CD8}" dt="2026-08-31T13:32:32.643" v="56" actId="255"/>
          <ac:spMkLst>
            <pc:docMk/>
            <pc:sldMk cId="2177239" sldId="276"/>
            <ac:spMk id="4" creationId="{F7435C57-8A7D-69E8-1C2D-6CD87621F3A8}"/>
          </ac:spMkLst>
        </pc:spChg>
        <pc:spChg chg="mod">
          <ac:chgData name="Marta Sajdakowska" userId="04a7b8b1aa3591c2" providerId="LiveId" clId="{E186E8EF-AFCA-4FCB-8920-CBEA59E64CD8}" dt="2026-08-31T13:32:44.821" v="60" actId="27636"/>
          <ac:spMkLst>
            <pc:docMk/>
            <pc:sldMk cId="2177239" sldId="276"/>
            <ac:spMk id="5" creationId="{09D6FAFF-B0FA-4BDC-EA69-575DB48AEC0F}"/>
          </ac:spMkLst>
        </pc:spChg>
        <pc:spChg chg="mod">
          <ac:chgData name="Marta Sajdakowska" userId="04a7b8b1aa3591c2" providerId="LiveId" clId="{E186E8EF-AFCA-4FCB-8920-CBEA59E64CD8}" dt="2026-08-31T13:32:38.086" v="57" actId="255"/>
          <ac:spMkLst>
            <pc:docMk/>
            <pc:sldMk cId="2177239" sldId="276"/>
            <ac:spMk id="6" creationId="{E891B9DC-9A80-CCAC-0544-E9A2E7EC0E39}"/>
          </ac:spMkLst>
        </pc:spChg>
        <pc:spChg chg="mod">
          <ac:chgData name="Marta Sajdakowska" userId="04a7b8b1aa3591c2" providerId="LiveId" clId="{E186E8EF-AFCA-4FCB-8920-CBEA59E64CD8}" dt="2026-08-31T13:32:50.669" v="61" actId="255"/>
          <ac:spMkLst>
            <pc:docMk/>
            <pc:sldMk cId="2177239" sldId="276"/>
            <ac:spMk id="7" creationId="{E4D600E4-B8A0-6DF5-461E-E2C1DC88A4EE}"/>
          </ac:spMkLst>
        </pc:spChg>
      </pc:sldChg>
      <pc:sldChg chg="modSp mod">
        <pc:chgData name="Marta Sajdakowska" userId="04a7b8b1aa3591c2" providerId="LiveId" clId="{E186E8EF-AFCA-4FCB-8920-CBEA59E64CD8}" dt="2026-08-31T13:35:26.934" v="82" actId="20577"/>
        <pc:sldMkLst>
          <pc:docMk/>
          <pc:sldMk cId="537979839" sldId="297"/>
        </pc:sldMkLst>
        <pc:spChg chg="mod">
          <ac:chgData name="Marta Sajdakowska" userId="04a7b8b1aa3591c2" providerId="LiveId" clId="{E186E8EF-AFCA-4FCB-8920-CBEA59E64CD8}" dt="2026-08-31T13:34:22.063" v="73" actId="20577"/>
          <ac:spMkLst>
            <pc:docMk/>
            <pc:sldMk cId="537979839" sldId="297"/>
            <ac:spMk id="2" creationId="{39B0E03E-FFF0-FCB1-4D2F-4A801CAB806C}"/>
          </ac:spMkLst>
        </pc:spChg>
        <pc:spChg chg="mod">
          <ac:chgData name="Marta Sajdakowska" userId="04a7b8b1aa3591c2" providerId="LiveId" clId="{E186E8EF-AFCA-4FCB-8920-CBEA59E64CD8}" dt="2026-08-31T13:35:26.934" v="82" actId="20577"/>
          <ac:spMkLst>
            <pc:docMk/>
            <pc:sldMk cId="537979839" sldId="297"/>
            <ac:spMk id="3" creationId="{E44381FE-ED85-1848-AFD7-FD5535EB0D72}"/>
          </ac:spMkLst>
        </pc:spChg>
      </pc:sldChg>
      <pc:sldChg chg="modSp mod">
        <pc:chgData name="Marta Sajdakowska" userId="04a7b8b1aa3591c2" providerId="LiveId" clId="{E186E8EF-AFCA-4FCB-8920-CBEA59E64CD8}" dt="2026-08-31T13:25:30.773" v="41" actId="113"/>
        <pc:sldMkLst>
          <pc:docMk/>
          <pc:sldMk cId="263080651" sldId="300"/>
        </pc:sldMkLst>
        <pc:spChg chg="mod">
          <ac:chgData name="Marta Sajdakowska" userId="04a7b8b1aa3591c2" providerId="LiveId" clId="{E186E8EF-AFCA-4FCB-8920-CBEA59E64CD8}" dt="2026-08-31T13:25:30.773" v="41" actId="113"/>
          <ac:spMkLst>
            <pc:docMk/>
            <pc:sldMk cId="263080651" sldId="300"/>
            <ac:spMk id="2" creationId="{21DCC108-0436-0E4B-13AB-6CD233E2DFAA}"/>
          </ac:spMkLst>
        </pc:spChg>
      </pc:sldChg>
      <pc:sldChg chg="modSp mod">
        <pc:chgData name="Marta Sajdakowska" userId="04a7b8b1aa3591c2" providerId="LiveId" clId="{E186E8EF-AFCA-4FCB-8920-CBEA59E64CD8}" dt="2026-08-31T13:32:20.917" v="54" actId="20578"/>
        <pc:sldMkLst>
          <pc:docMk/>
          <pc:sldMk cId="4186256458" sldId="301"/>
        </pc:sldMkLst>
        <pc:spChg chg="mod">
          <ac:chgData name="Marta Sajdakowska" userId="04a7b8b1aa3591c2" providerId="LiveId" clId="{E186E8EF-AFCA-4FCB-8920-CBEA59E64CD8}" dt="2026-08-31T13:31:57.355" v="51" actId="113"/>
          <ac:spMkLst>
            <pc:docMk/>
            <pc:sldMk cId="4186256458" sldId="301"/>
            <ac:spMk id="7" creationId="{BEE8B238-CB9F-7574-7EE0-9207FD609FFB}"/>
          </ac:spMkLst>
        </pc:spChg>
        <pc:spChg chg="mod">
          <ac:chgData name="Marta Sajdakowska" userId="04a7b8b1aa3591c2" providerId="LiveId" clId="{E186E8EF-AFCA-4FCB-8920-CBEA59E64CD8}" dt="2026-08-31T13:32:20.917" v="54" actId="20578"/>
          <ac:spMkLst>
            <pc:docMk/>
            <pc:sldMk cId="4186256458" sldId="301"/>
            <ac:spMk id="8" creationId="{76E865E1-507F-16E8-323C-9A3CED41572F}"/>
          </ac:spMkLst>
        </pc:spChg>
      </pc:sldChg>
      <pc:sldChg chg="modSp mod">
        <pc:chgData name="Marta Sajdakowska" userId="04a7b8b1aa3591c2" providerId="LiveId" clId="{E186E8EF-AFCA-4FCB-8920-CBEA59E64CD8}" dt="2026-08-31T13:31:11.701" v="43" actId="255"/>
        <pc:sldMkLst>
          <pc:docMk/>
          <pc:sldMk cId="1851990701" sldId="302"/>
        </pc:sldMkLst>
        <pc:spChg chg="mod">
          <ac:chgData name="Marta Sajdakowska" userId="04a7b8b1aa3591c2" providerId="LiveId" clId="{E186E8EF-AFCA-4FCB-8920-CBEA59E64CD8}" dt="2026-08-31T13:31:11.701" v="43" actId="255"/>
          <ac:spMkLst>
            <pc:docMk/>
            <pc:sldMk cId="1851990701" sldId="302"/>
            <ac:spMk id="10" creationId="{929897B7-94D1-1E36-A66E-108B135A53B2}"/>
          </ac:spMkLst>
        </pc:spChg>
      </pc:sldChg>
      <pc:sldChg chg="modSp mod">
        <pc:chgData name="Marta Sajdakowska" userId="04a7b8b1aa3591c2" providerId="LiveId" clId="{E186E8EF-AFCA-4FCB-8920-CBEA59E64CD8}" dt="2026-08-31T13:31:23.334" v="45" actId="27636"/>
        <pc:sldMkLst>
          <pc:docMk/>
          <pc:sldMk cId="75967077" sldId="303"/>
        </pc:sldMkLst>
        <pc:spChg chg="mod">
          <ac:chgData name="Marta Sajdakowska" userId="04a7b8b1aa3591c2" providerId="LiveId" clId="{E186E8EF-AFCA-4FCB-8920-CBEA59E64CD8}" dt="2026-08-31T13:31:23.334" v="45" actId="27636"/>
          <ac:spMkLst>
            <pc:docMk/>
            <pc:sldMk cId="75967077" sldId="303"/>
            <ac:spMk id="10" creationId="{06068C13-7E86-DC62-B093-0384719811FC}"/>
          </ac:spMkLst>
        </pc:spChg>
      </pc:sldChg>
      <pc:sldChg chg="modSp add mod">
        <pc:chgData name="Marta Sajdakowska" userId="04a7b8b1aa3591c2" providerId="LiveId" clId="{E186E8EF-AFCA-4FCB-8920-CBEA59E64CD8}" dt="2026-08-31T13:35:14.926" v="80" actId="20577"/>
        <pc:sldMkLst>
          <pc:docMk/>
          <pc:sldMk cId="613147072" sldId="304"/>
        </pc:sldMkLst>
        <pc:spChg chg="mod">
          <ac:chgData name="Marta Sajdakowska" userId="04a7b8b1aa3591c2" providerId="LiveId" clId="{E186E8EF-AFCA-4FCB-8920-CBEA59E64CD8}" dt="2026-08-31T13:34:18.032" v="71" actId="20577"/>
          <ac:spMkLst>
            <pc:docMk/>
            <pc:sldMk cId="613147072" sldId="304"/>
            <ac:spMk id="2" creationId="{75E0CF31-0993-9BA4-298E-210F6C6EB37C}"/>
          </ac:spMkLst>
        </pc:spChg>
        <pc:spChg chg="mod">
          <ac:chgData name="Marta Sajdakowska" userId="04a7b8b1aa3591c2" providerId="LiveId" clId="{E186E8EF-AFCA-4FCB-8920-CBEA59E64CD8}" dt="2026-08-31T13:35:14.926" v="80" actId="20577"/>
          <ac:spMkLst>
            <pc:docMk/>
            <pc:sldMk cId="613147072" sldId="304"/>
            <ac:spMk id="3" creationId="{7DBD05A6-F1D2-4590-B6E9-9054F59FC378}"/>
          </ac:spMkLst>
        </pc:spChg>
      </pc:sldChg>
    </pc:docChg>
  </pc:docChgLst>
  <pc:docChgLst>
    <pc:chgData name="Julita Szlachciuk" userId="S::p533201@sggw.edu.pl::9fc81b91-9fb5-4196-b348-bddf8c96d98d" providerId="AD" clId="Web-{D68686F0-5124-18B7-C212-C03EE07E5321}"/>
    <pc:docChg chg="modSld">
      <pc:chgData name="Julita Szlachciuk" userId="S::p533201@sggw.edu.pl::9fc81b91-9fb5-4196-b348-bddf8c96d98d" providerId="AD" clId="Web-{D68686F0-5124-18B7-C212-C03EE07E5321}" dt="2026-08-10T09:26:46.784" v="10" actId="20577"/>
      <pc:docMkLst>
        <pc:docMk/>
      </pc:docMkLst>
      <pc:sldChg chg="modSp">
        <pc:chgData name="Julita Szlachciuk" userId="S::p533201@sggw.edu.pl::9fc81b91-9fb5-4196-b348-bddf8c96d98d" providerId="AD" clId="Web-{D68686F0-5124-18B7-C212-C03EE07E5321}" dt="2026-08-10T09:26:46.784" v="10" actId="20577"/>
        <pc:sldMkLst>
          <pc:docMk/>
          <pc:sldMk cId="2833895158" sldId="261"/>
        </pc:sldMkLst>
        <pc:spChg chg="mod">
          <ac:chgData name="Julita Szlachciuk" userId="S::p533201@sggw.edu.pl::9fc81b91-9fb5-4196-b348-bddf8c96d98d" providerId="AD" clId="Web-{D68686F0-5124-18B7-C212-C03EE07E5321}" dt="2026-08-10T09:26:46.784" v="10" actId="20577"/>
          <ac:spMkLst>
            <pc:docMk/>
            <pc:sldMk cId="2833895158" sldId="261"/>
            <ac:spMk id="3" creationId="{0EF1EC21-3A39-4294-97D0-99641ED274A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/>
              <a:t>Wykład 5</a:t>
            </a:r>
          </a:p>
          <a:p>
            <a:r>
              <a:rPr lang="pl-PL" dirty="0"/>
              <a:t>Sprzedaż przez Internet – wybrane aspekty</a:t>
            </a:r>
            <a:endParaRPr lang="pl-PL" dirty="0">
              <a:highlight>
                <a:srgbClr val="FFFF00"/>
              </a:highlight>
            </a:endParaRP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Julita Szlachciuk 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Wybrane obowiązki informacyjne;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Prawo do odstąpienia od umowy;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Wyjątki dotyczące prawa do odstąpienia.</a:t>
            </a:r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DCC108-0436-0E4B-13AB-6CD233E2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48EDE4-E6C2-7A8E-0155-AE8B758CF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dirty="0"/>
              <a:t>Ustawa z dnia 30 maja 2014 r. o prawach konsumenta.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080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98233780-7F3C-4235-8A9C-5BDC81C6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Wybrane obowiązki informacyjne (cz. 1)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580557C-70C1-484A-A5E0-3371068A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główne cechy świadczenia;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dane identyfikacyjne, w szczególności firma;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adres przedsiębiorstwa;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łączna cena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sposób i termin zapłaty;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sposób i termin spełnienia świadczenia przez przedsiębiorcę oraz stosowana przez niego procedura reklamacyjna;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34313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6543E-C8E8-51E3-F9BB-E6B99937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A1D4C76-9DB8-8EC4-AA60-22716EFE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Wybrane obowiązki informacyjne (cz. 2)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29897B7-94D1-1E36-A66E-108B135A5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sposób i termin wykonania prawa odstąpienia od umowy;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koszty zwrotu rzeczy w przypadku odstąpienia od umowy, które ponosi konsument; w odniesieniu do umów zawieranych na odległość - koszty zwrotu rzeczy, jeżeli ze względu na swój charakter rzeczy te nie mogą zostać w zwykłym trybie odesłane pocztą;</a:t>
            </a:r>
          </a:p>
          <a:p>
            <a:pPr>
              <a:lnSpc>
                <a:spcPct val="11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85199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16644-275D-2B00-5989-7A29C7362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D8EE560D-E8DC-0FD7-88BF-162FD8C4D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Wybrane obowiązki informacyjne (cz. 3)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06068C13-7E86-DC62-B093-038471981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obowiązek zwrotu uzasadnionych kosztów związanych z odstąpienie od umowy przy rozpoczęciu świadczenia usługi;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przypadki, w których konsument jest pozbawiony prawa odstąpienia od umowy;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istnieniu i treści gwarancji (dobrowolne oświadczenie przedsiębiorcy);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możliwość skorzystania z pozasądowych sposobów rozpatrywania reklamacji i dochodzenia roszczeń oraz zasadach dostępu do tych procedur.</a:t>
            </a:r>
          </a:p>
          <a:p>
            <a:pPr>
              <a:lnSpc>
                <a:spcPct val="11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5967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8F2A-713E-463F-AB8D-B3437560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Prawo do odstąpienia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025BA3-BA4E-451B-9F58-E3AB94BB9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9620" y="1770014"/>
            <a:ext cx="5157787" cy="3684588"/>
          </a:xfrm>
        </p:spPr>
        <p:txBody>
          <a:bodyPr anchor="ctr" anchorCtr="0">
            <a:normAutofit fontScale="85000" lnSpcReduction="10000"/>
          </a:bodyPr>
          <a:lstStyle/>
          <a:p>
            <a:pPr algn="ctr">
              <a:lnSpc>
                <a:spcPct val="110000"/>
              </a:lnSpc>
            </a:pPr>
            <a:r>
              <a:rPr lang="pl-PL" b="1" dirty="0"/>
              <a:t>14 dni kalendarzowych na zwrot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4362E24-5B13-417C-983A-FC24FD9377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76846"/>
            <a:ext cx="5659916" cy="3786094"/>
          </a:xfrm>
        </p:spPr>
        <p:txBody>
          <a:bodyPr>
            <a:normAutofit fontScale="85000" lnSpcReduction="10000"/>
          </a:bodyPr>
          <a:lstStyle/>
          <a:p>
            <a:r>
              <a:rPr lang="pl-PL" sz="3000" dirty="0"/>
              <a:t>Konsument, który zawarł umowę na odległość, może w terminie 14 dni kalendarzowych odstąpić od niej bez podawania przyczyny i co do zasady bez ponoszenia kosztów.</a:t>
            </a:r>
          </a:p>
          <a:p>
            <a:r>
              <a:rPr lang="pl-PL" sz="3000" dirty="0"/>
              <a:t>Jeżeli przedsiębiorca nie poinformował o tym prawie, uprawnienie to wydłuża się o kolejne 12 miesięcy.</a:t>
            </a:r>
          </a:p>
          <a:p>
            <a:br>
              <a:rPr lang="pl-PL" sz="2400" dirty="0"/>
            </a:b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23921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BEE8B238-CB9F-7574-7EE0-9207FD609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Odesłanie towaru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76E865E1-507F-16E8-323C-9A3CED415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/>
              <a:t>Konsument jest zobowiązany odesłać towar niezwłocznie, nie później niż w terminie 14 dni od dnia, w którym złożył oświadczenie o odstąpieniu od umowy.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/>
              <a:t>Do zachowania 14-dniowego terminu wystarczy odesłanie rzeczy przed jego upływem. Jeżeli konsument nie uczyni tego w przepisowym czasie nie rzutuje to na skuteczność samego rozwiązania umowy w wyniku złożonego oświadczenia o odstąpieniu od niej</a:t>
            </a: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8625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04D0C6-D88C-4854-98DB-F1A64394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Koszty zwrotu 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7435C57-8A7D-69E8-1C2D-6CD87621F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Konsument płaci za: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09D6FAFF-B0FA-4BDC-EA69-575DB48AEC0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b="1" dirty="0"/>
              <a:t>Bezpośredni koszt zwrotu:</a:t>
            </a:r>
            <a:r>
              <a:rPr lang="pl-PL" dirty="0"/>
              <a:t> Odesłanie towaru do sprzedawcy (opakowanie, zabezpieczenie, nadanie przesyłki).</a:t>
            </a:r>
          </a:p>
          <a:p>
            <a:r>
              <a:rPr lang="pl-PL" b="1" dirty="0"/>
              <a:t>Zmniejszenie wartości rzeczy:</a:t>
            </a:r>
            <a:r>
              <a:rPr lang="pl-PL" dirty="0"/>
              <a:t> Odpowiedzialność za korzystanie z rzeczy w sposób wykraczający poza konieczny do stwierdzenia jej charakteru.</a:t>
            </a:r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E891B9DC-9A80-CCAC-0544-E9A2E7EC0E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Przedsiębiorca zwraca: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E4D600E4-B8A0-6DF5-461E-E2C1DC88A4E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3000" b="1" dirty="0"/>
              <a:t>Równowartość ceny towaru:</a:t>
            </a:r>
            <a:r>
              <a:rPr lang="pl-PL" sz="3000" dirty="0"/>
              <a:t> Pełna kwota zapłacona przez konsumenta za zakupiony produkt.</a:t>
            </a:r>
          </a:p>
          <a:p>
            <a:r>
              <a:rPr lang="pl-PL" sz="3000" b="1" dirty="0"/>
              <a:t>Koszty doręczenia rzeczy:</a:t>
            </a:r>
            <a:r>
              <a:rPr lang="pl-PL" sz="3000" dirty="0"/>
              <a:t> Do wysokości najtańszego zwykłego sposobu dostarczenia oferowanego przez przedsiębiorcę.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177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565FB5C5-CDB2-4364-BDBF-7CFDA9EF0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Terminy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B2C5A6-F44D-43E6-BC6C-1E33EFBD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b="1" dirty="0"/>
              <a:t>Pojedynczy towar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Termin 14 dni na odstąpienie liczy się od dnia objęcia rzeczy w posiadanie przez konsumenta (np. otrzymanie paczki z koszulką).</a:t>
            </a:r>
          </a:p>
          <a:p>
            <a:r>
              <a:rPr lang="pl-PL" b="1" dirty="0"/>
              <a:t>Wiele towarów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/>
              <a:t>Gdy zamówienie jest dostarczane osobno lub partiami, termin 14 dni rozpoczyna się od dnia dostarczenia ostatniej części/partii zamówienia.</a:t>
            </a:r>
          </a:p>
          <a:p>
            <a:r>
              <a:rPr lang="pl-PL" b="1" dirty="0"/>
              <a:t>Dostawa regularna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/>
              <a:t>Przy stałym dostarczaniu towarów przez określony czas (np. prenumerata), termin liczy się od wejścia w posiadanie pierwszej z rzeczy.</a:t>
            </a:r>
          </a:p>
          <a:p>
            <a:endParaRPr lang="pl-PL" sz="2400" dirty="0"/>
          </a:p>
          <a:p>
            <a:endParaRPr lang="pl-PL" sz="2400" dirty="0"/>
          </a:p>
          <a:p>
            <a:endParaRPr lang="pl-PL" sz="2400" dirty="0"/>
          </a:p>
          <a:p>
            <a:pPr>
              <a:lnSpc>
                <a:spcPct val="12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17264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6BE9C-D57B-4869-B513-2B85C158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Wyjątki – prawo do odstąpienia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E66DF3-CD11-4EE4-9D23-4ED3833A6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Brak zwrotu dla rzeczy wyprodukowanych według specyfikacji konsumenta (np. garnitur na miarę), których dalsza odsprzedaż jest niemożliwa;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Produkty dostarczane w zapieczętowanym opakowaniu, które po otwarciu nie mogą zostać zwrócone ze względów higienicznych;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Brak możliwości zwrotu towarów ulegających szybkiemu zepsuciu lub posiadających bardzo krótki termin przydatności do spożycia;</a:t>
            </a:r>
          </a:p>
        </p:txBody>
      </p:sp>
    </p:spTree>
    <p:extLst>
      <p:ext uri="{BB962C8B-B14F-4D97-AF65-F5344CB8AC3E}">
        <p14:creationId xmlns:p14="http://schemas.microsoft.com/office/powerpoint/2010/main" val="4226261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5A477-6765-88B0-1C2C-AE7FD0076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E0CF31-0993-9BA4-298E-210F6C6EB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Wyjątki – prawo do odstąpienia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BD05A6-F1D2-4590-B6E9-9054F59FC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 wyraźną zgodą konsumenta, który został poinformowany o utracie prawa do zwrotu po wykonaniu świadczenia;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Umowy o dostarczanie dzienników, periodyków lub czasopism (z wyjątkiem umów o regularną prenumeratę);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3147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59C6B-D85D-5F30-E00A-9690A8D99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B0E03E-FFF0-FCB1-4D2F-4A801CAB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Wyjątki – prawo do odstąpienia (cz. 3)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4381FE-ED85-1848-AFD7-FD5535EB0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Towary i usługi, których cena zależy od wahań na rynku finansowym (np. zakup uncji złota inwestycyjnego);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Usługi w zakresie zakwaterowania, przewozu rzeczy, najmu samochodów, gastronomii, usług związanych z wypoczynkiem, wydarzeniami rozrywkowymi, sportowymi lub kulturalnymi, jeżeli w umowie oznaczono dzień lub okres świadczenia usługi.</a:t>
            </a:r>
          </a:p>
          <a:p>
            <a:pPr>
              <a:lnSpc>
                <a:spcPct val="11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537979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Julita Szlachciuk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3a7bb896-b877-4fc5-9c26-9e0c8ea57ac1"/>
    <ds:schemaRef ds:uri="http://schemas.openxmlformats.org/package/2006/metadata/core-properties"/>
    <ds:schemaRef ds:uri="d4da89b6-8039-465a-bebe-281e6191db8d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751</Words>
  <Application>Microsoft Office PowerPoint</Application>
  <PresentationFormat>Panoramiczny</PresentationFormat>
  <Paragraphs>73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Podstawa prawna</vt:lpstr>
      <vt:lpstr>Wybrane obowiązki informacyjne (cz. 1)</vt:lpstr>
      <vt:lpstr>Wybrane obowiązki informacyjne (cz. 2)</vt:lpstr>
      <vt:lpstr>Wybrane obowiązki informacyjne (cz. 3)</vt:lpstr>
      <vt:lpstr>Prawo do odstąpienia</vt:lpstr>
      <vt:lpstr>Odesłanie towaru</vt:lpstr>
      <vt:lpstr>Koszty zwrotu </vt:lpstr>
      <vt:lpstr>Terminy</vt:lpstr>
      <vt:lpstr>Wyjątki – prawo do odstąpienia (cz. 1)</vt:lpstr>
      <vt:lpstr>Wyjątki – prawo do odstąpienia (cz. 2)</vt:lpstr>
      <vt:lpstr>Wyjątki – prawo do odstąpienia (cz. 3)</vt:lpstr>
      <vt:lpstr>Autor utworu: Julita Szlachciuk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WYKŁAD_5</dc:title>
  <dc:creator>julita Szlachciuk</dc:creator>
  <cp:lastModifiedBy>Beata Grzesiak</cp:lastModifiedBy>
  <cp:revision>90</cp:revision>
  <cp:lastPrinted>2024-05-21T11:11:19Z</cp:lastPrinted>
  <dcterms:created xsi:type="dcterms:W3CDTF">2024-02-02T12:47:31Z</dcterms:created>
  <dcterms:modified xsi:type="dcterms:W3CDTF">2026-09-09T10:13:41Z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