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95" r:id="rId5"/>
    <p:sldId id="261" r:id="rId6"/>
    <p:sldId id="263" r:id="rId7"/>
    <p:sldId id="300" r:id="rId8"/>
    <p:sldId id="260" r:id="rId9"/>
    <p:sldId id="304" r:id="rId10"/>
    <p:sldId id="306" r:id="rId11"/>
    <p:sldId id="307" r:id="rId12"/>
    <p:sldId id="305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6" r:id="rId21"/>
    <p:sldId id="296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B3C29-6E28-42EF-94D8-16B281DD79AA}" v="3" dt="2026-08-31T13:03:31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custSel addSld delSld modSld sldOrd">
      <pc:chgData name="Marta Sajdakowska" userId="04a7b8b1aa3591c2" providerId="LiveId" clId="{E186E8EF-AFCA-4FCB-8920-CBEA59E64CD8}" dt="2026-08-31T13:16:10.618" v="1540" actId="255"/>
      <pc:docMkLst>
        <pc:docMk/>
      </pc:docMkLst>
      <pc:sldChg chg="modSp mod">
        <pc:chgData name="Marta Sajdakowska" userId="04a7b8b1aa3591c2" providerId="LiveId" clId="{E186E8EF-AFCA-4FCB-8920-CBEA59E64CD8}" dt="2026-08-31T13:04:34.014" v="1370" actId="27636"/>
        <pc:sldMkLst>
          <pc:docMk/>
          <pc:sldMk cId="4134313309" sldId="260"/>
        </pc:sldMkLst>
        <pc:spChg chg="mod">
          <ac:chgData name="Marta Sajdakowska" userId="04a7b8b1aa3591c2" providerId="LiveId" clId="{E186E8EF-AFCA-4FCB-8920-CBEA59E64CD8}" dt="2026-08-29T11:09:06.317" v="126" actId="27636"/>
          <ac:spMkLst>
            <pc:docMk/>
            <pc:sldMk cId="4134313309" sldId="260"/>
            <ac:spMk id="9" creationId="{98233780-7F3C-4235-8A9C-5BDC81C641DA}"/>
          </ac:spMkLst>
        </pc:spChg>
        <pc:spChg chg="mod">
          <ac:chgData name="Marta Sajdakowska" userId="04a7b8b1aa3591c2" providerId="LiveId" clId="{E186E8EF-AFCA-4FCB-8920-CBEA59E64CD8}" dt="2026-08-31T13:04:34.014" v="1370" actId="27636"/>
          <ac:spMkLst>
            <pc:docMk/>
            <pc:sldMk cId="4134313309" sldId="260"/>
            <ac:spMk id="10" creationId="{2580557C-70C1-484A-A5E0-3371068A2D97}"/>
          </ac:spMkLst>
        </pc:spChg>
      </pc:sldChg>
      <pc:sldChg chg="modSp mod">
        <pc:chgData name="Marta Sajdakowska" userId="04a7b8b1aa3591c2" providerId="LiveId" clId="{E186E8EF-AFCA-4FCB-8920-CBEA59E64CD8}" dt="2026-08-31T13:00:45.285" v="1360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3:00:45.285" v="1360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31T13:01:03.654" v="1366" actId="20577"/>
        <pc:sldMkLst>
          <pc:docMk/>
          <pc:sldMk cId="3939286320" sldId="263"/>
        </pc:sldMkLst>
        <pc:spChg chg="mod">
          <ac:chgData name="Marta Sajdakowska" userId="04a7b8b1aa3591c2" providerId="LiveId" clId="{E186E8EF-AFCA-4FCB-8920-CBEA59E64CD8}" dt="2026-08-31T13:01:03.654" v="1366" actId="20577"/>
          <ac:spMkLst>
            <pc:docMk/>
            <pc:sldMk cId="3939286320" sldId="263"/>
            <ac:spMk id="3" creationId="{675B0D86-8610-47F1-B955-8CF53F83CD9E}"/>
          </ac:spMkLst>
        </pc:spChg>
      </pc:sldChg>
      <pc:sldChg chg="modSp mod">
        <pc:chgData name="Marta Sajdakowska" userId="04a7b8b1aa3591c2" providerId="LiveId" clId="{E186E8EF-AFCA-4FCB-8920-CBEA59E64CD8}" dt="2026-08-29T11:44:46.753" v="1286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29T11:44:46.753" v="1286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mod">
        <pc:chgData name="Marta Sajdakowska" userId="04a7b8b1aa3591c2" providerId="LiveId" clId="{E186E8EF-AFCA-4FCB-8920-CBEA59E64CD8}" dt="2026-08-29T11:06:49.467" v="118" actId="20577"/>
        <pc:sldMkLst>
          <pc:docMk/>
          <pc:sldMk cId="263080651" sldId="300"/>
        </pc:sldMkLst>
        <pc:spChg chg="mod">
          <ac:chgData name="Marta Sajdakowska" userId="04a7b8b1aa3591c2" providerId="LiveId" clId="{E186E8EF-AFCA-4FCB-8920-CBEA59E64CD8}" dt="2026-08-29T11:05:00.730" v="108" actId="108"/>
          <ac:spMkLst>
            <pc:docMk/>
            <pc:sldMk cId="263080651" sldId="300"/>
            <ac:spMk id="2" creationId="{21DCC108-0436-0E4B-13AB-6CD233E2DFAA}"/>
          </ac:spMkLst>
        </pc:spChg>
        <pc:spChg chg="mod">
          <ac:chgData name="Marta Sajdakowska" userId="04a7b8b1aa3591c2" providerId="LiveId" clId="{E186E8EF-AFCA-4FCB-8920-CBEA59E64CD8}" dt="2026-08-29T11:06:49.467" v="118" actId="20577"/>
          <ac:spMkLst>
            <pc:docMk/>
            <pc:sldMk cId="263080651" sldId="300"/>
            <ac:spMk id="3" creationId="{FD48EDE4-E6C2-7A8E-0155-AE8B758CF952}"/>
          </ac:spMkLst>
        </pc:spChg>
      </pc:sldChg>
      <pc:sldChg chg="modSp add mod">
        <pc:chgData name="Marta Sajdakowska" userId="04a7b8b1aa3591c2" providerId="LiveId" clId="{E186E8EF-AFCA-4FCB-8920-CBEA59E64CD8}" dt="2026-08-31T13:04:56.450" v="1371" actId="255"/>
        <pc:sldMkLst>
          <pc:docMk/>
          <pc:sldMk cId="4275288764" sldId="304"/>
        </pc:sldMkLst>
        <pc:spChg chg="mod">
          <ac:chgData name="Marta Sajdakowska" userId="04a7b8b1aa3591c2" providerId="LiveId" clId="{E186E8EF-AFCA-4FCB-8920-CBEA59E64CD8}" dt="2026-08-29T11:12:02.110" v="286" actId="20577"/>
          <ac:spMkLst>
            <pc:docMk/>
            <pc:sldMk cId="4275288764" sldId="304"/>
            <ac:spMk id="9" creationId="{BF291EFE-3FE9-5C43-6FD4-2704CEF52DC6}"/>
          </ac:spMkLst>
        </pc:spChg>
        <pc:spChg chg="mod">
          <ac:chgData name="Marta Sajdakowska" userId="04a7b8b1aa3591c2" providerId="LiveId" clId="{E186E8EF-AFCA-4FCB-8920-CBEA59E64CD8}" dt="2026-08-31T13:04:56.450" v="1371" actId="255"/>
          <ac:spMkLst>
            <pc:docMk/>
            <pc:sldMk cId="4275288764" sldId="304"/>
            <ac:spMk id="10" creationId="{FA504DA4-5A1C-2050-AEF0-A8534CC14508}"/>
          </ac:spMkLst>
        </pc:spChg>
      </pc:sldChg>
      <pc:sldChg chg="modSp add mod">
        <pc:chgData name="Marta Sajdakowska" userId="04a7b8b1aa3591c2" providerId="LiveId" clId="{E186E8EF-AFCA-4FCB-8920-CBEA59E64CD8}" dt="2026-08-31T13:07:49.055" v="1417" actId="255"/>
        <pc:sldMkLst>
          <pc:docMk/>
          <pc:sldMk cId="1608229631" sldId="305"/>
        </pc:sldMkLst>
        <pc:spChg chg="mod">
          <ac:chgData name="Marta Sajdakowska" userId="04a7b8b1aa3591c2" providerId="LiveId" clId="{E186E8EF-AFCA-4FCB-8920-CBEA59E64CD8}" dt="2026-08-31T13:07:22.930" v="1416" actId="255"/>
          <ac:spMkLst>
            <pc:docMk/>
            <pc:sldMk cId="1608229631" sldId="305"/>
            <ac:spMk id="9" creationId="{4E1D233A-343F-36D3-2FEA-01623CE02D93}"/>
          </ac:spMkLst>
        </pc:spChg>
        <pc:spChg chg="mod">
          <ac:chgData name="Marta Sajdakowska" userId="04a7b8b1aa3591c2" providerId="LiveId" clId="{E186E8EF-AFCA-4FCB-8920-CBEA59E64CD8}" dt="2026-08-31T13:07:49.055" v="1417" actId="255"/>
          <ac:spMkLst>
            <pc:docMk/>
            <pc:sldMk cId="1608229631" sldId="305"/>
            <ac:spMk id="10" creationId="{55823D61-81FB-5F5E-65D0-26BCF3CF1EAB}"/>
          </ac:spMkLst>
        </pc:spChg>
      </pc:sldChg>
      <pc:sldChg chg="modSp add mod">
        <pc:chgData name="Marta Sajdakowska" userId="04a7b8b1aa3591c2" providerId="LiveId" clId="{E186E8EF-AFCA-4FCB-8920-CBEA59E64CD8}" dt="2026-08-31T13:05:52.831" v="1384" actId="20577"/>
        <pc:sldMkLst>
          <pc:docMk/>
          <pc:sldMk cId="2610193133" sldId="306"/>
        </pc:sldMkLst>
        <pc:spChg chg="mod">
          <ac:chgData name="Marta Sajdakowska" userId="04a7b8b1aa3591c2" providerId="LiveId" clId="{E186E8EF-AFCA-4FCB-8920-CBEA59E64CD8}" dt="2026-08-31T13:05:52.831" v="1384" actId="20577"/>
          <ac:spMkLst>
            <pc:docMk/>
            <pc:sldMk cId="2610193133" sldId="306"/>
            <ac:spMk id="9" creationId="{4B2A3BD4-0D24-4172-1C7D-C9A461D85D62}"/>
          </ac:spMkLst>
        </pc:spChg>
        <pc:spChg chg="mod">
          <ac:chgData name="Marta Sajdakowska" userId="04a7b8b1aa3591c2" providerId="LiveId" clId="{E186E8EF-AFCA-4FCB-8920-CBEA59E64CD8}" dt="2026-08-31T13:05:42.999" v="1383" actId="255"/>
          <ac:spMkLst>
            <pc:docMk/>
            <pc:sldMk cId="2610193133" sldId="306"/>
            <ac:spMk id="10" creationId="{3E270FD8-984F-0708-B0D4-E1FCBD8F8629}"/>
          </ac:spMkLst>
        </pc:spChg>
      </pc:sldChg>
      <pc:sldChg chg="modSp add mod">
        <pc:chgData name="Marta Sajdakowska" userId="04a7b8b1aa3591c2" providerId="LiveId" clId="{E186E8EF-AFCA-4FCB-8920-CBEA59E64CD8}" dt="2026-08-31T13:06:38.867" v="1415" actId="255"/>
        <pc:sldMkLst>
          <pc:docMk/>
          <pc:sldMk cId="4100549269" sldId="307"/>
        </pc:sldMkLst>
        <pc:spChg chg="mod">
          <ac:chgData name="Marta Sajdakowska" userId="04a7b8b1aa3591c2" providerId="LiveId" clId="{E186E8EF-AFCA-4FCB-8920-CBEA59E64CD8}" dt="2026-08-31T13:06:29.834" v="1414" actId="255"/>
          <ac:spMkLst>
            <pc:docMk/>
            <pc:sldMk cId="4100549269" sldId="307"/>
            <ac:spMk id="9" creationId="{030E90E0-3D0E-63AA-79E0-E9FDA88BE606}"/>
          </ac:spMkLst>
        </pc:spChg>
        <pc:spChg chg="mod">
          <ac:chgData name="Marta Sajdakowska" userId="04a7b8b1aa3591c2" providerId="LiveId" clId="{E186E8EF-AFCA-4FCB-8920-CBEA59E64CD8}" dt="2026-08-31T13:06:38.867" v="1415" actId="255"/>
          <ac:spMkLst>
            <pc:docMk/>
            <pc:sldMk cId="4100549269" sldId="307"/>
            <ac:spMk id="10" creationId="{80BD2796-B658-07C3-41B4-4B7EA634CEF2}"/>
          </ac:spMkLst>
        </pc:spChg>
      </pc:sldChg>
      <pc:sldChg chg="modSp add mod">
        <pc:chgData name="Marta Sajdakowska" userId="04a7b8b1aa3591c2" providerId="LiveId" clId="{E186E8EF-AFCA-4FCB-8920-CBEA59E64CD8}" dt="2026-08-31T13:15:00.384" v="1532" actId="108"/>
        <pc:sldMkLst>
          <pc:docMk/>
          <pc:sldMk cId="4185012078" sldId="308"/>
        </pc:sldMkLst>
        <pc:spChg chg="mod">
          <ac:chgData name="Marta Sajdakowska" userId="04a7b8b1aa3591c2" providerId="LiveId" clId="{E186E8EF-AFCA-4FCB-8920-CBEA59E64CD8}" dt="2026-08-31T13:15:00.384" v="1532" actId="108"/>
          <ac:spMkLst>
            <pc:docMk/>
            <pc:sldMk cId="4185012078" sldId="308"/>
            <ac:spMk id="9" creationId="{6C2F56ED-2C0D-5B81-08D7-A6D1C0DDF7F8}"/>
          </ac:spMkLst>
        </pc:spChg>
        <pc:spChg chg="mod">
          <ac:chgData name="Marta Sajdakowska" userId="04a7b8b1aa3591c2" providerId="LiveId" clId="{E186E8EF-AFCA-4FCB-8920-CBEA59E64CD8}" dt="2026-08-31T13:08:27.025" v="1421" actId="255"/>
          <ac:spMkLst>
            <pc:docMk/>
            <pc:sldMk cId="4185012078" sldId="308"/>
            <ac:spMk id="10" creationId="{2125E427-8E27-9532-E261-349801FD7EA3}"/>
          </ac:spMkLst>
        </pc:spChg>
      </pc:sldChg>
      <pc:sldChg chg="modSp add mod">
        <pc:chgData name="Marta Sajdakowska" userId="04a7b8b1aa3591c2" providerId="LiveId" clId="{E186E8EF-AFCA-4FCB-8920-CBEA59E64CD8}" dt="2026-08-31T13:15:04.806" v="1533" actId="108"/>
        <pc:sldMkLst>
          <pc:docMk/>
          <pc:sldMk cId="3166076495" sldId="309"/>
        </pc:sldMkLst>
        <pc:spChg chg="mod">
          <ac:chgData name="Marta Sajdakowska" userId="04a7b8b1aa3591c2" providerId="LiveId" clId="{E186E8EF-AFCA-4FCB-8920-CBEA59E64CD8}" dt="2026-08-31T13:15:04.806" v="1533" actId="108"/>
          <ac:spMkLst>
            <pc:docMk/>
            <pc:sldMk cId="3166076495" sldId="309"/>
            <ac:spMk id="9" creationId="{92E0902F-1A95-A2DC-95A0-BC62470AE9D6}"/>
          </ac:spMkLst>
        </pc:spChg>
        <pc:spChg chg="mod">
          <ac:chgData name="Marta Sajdakowska" userId="04a7b8b1aa3591c2" providerId="LiveId" clId="{E186E8EF-AFCA-4FCB-8920-CBEA59E64CD8}" dt="2026-08-31T13:09:54.566" v="1475" actId="20577"/>
          <ac:spMkLst>
            <pc:docMk/>
            <pc:sldMk cId="3166076495" sldId="309"/>
            <ac:spMk id="10" creationId="{59A8E872-1897-841D-0437-7AA9981D1056}"/>
          </ac:spMkLst>
        </pc:spChg>
      </pc:sldChg>
      <pc:sldChg chg="modSp add mod">
        <pc:chgData name="Marta Sajdakowska" userId="04a7b8b1aa3591c2" providerId="LiveId" clId="{E186E8EF-AFCA-4FCB-8920-CBEA59E64CD8}" dt="2026-08-31T13:12:19.838" v="1509" actId="20577"/>
        <pc:sldMkLst>
          <pc:docMk/>
          <pc:sldMk cId="2053362016" sldId="310"/>
        </pc:sldMkLst>
        <pc:spChg chg="mod">
          <ac:chgData name="Marta Sajdakowska" userId="04a7b8b1aa3591c2" providerId="LiveId" clId="{E186E8EF-AFCA-4FCB-8920-CBEA59E64CD8}" dt="2026-08-29T11:32:30.386" v="856" actId="20577"/>
          <ac:spMkLst>
            <pc:docMk/>
            <pc:sldMk cId="2053362016" sldId="310"/>
            <ac:spMk id="9" creationId="{01D56894-229D-14E2-66A5-28F3FA579410}"/>
          </ac:spMkLst>
        </pc:spChg>
        <pc:spChg chg="mod">
          <ac:chgData name="Marta Sajdakowska" userId="04a7b8b1aa3591c2" providerId="LiveId" clId="{E186E8EF-AFCA-4FCB-8920-CBEA59E64CD8}" dt="2026-08-31T13:12:19.838" v="1509" actId="20577"/>
          <ac:spMkLst>
            <pc:docMk/>
            <pc:sldMk cId="2053362016" sldId="310"/>
            <ac:spMk id="10" creationId="{DC45960E-4AE5-15FD-1127-0D38216137C6}"/>
          </ac:spMkLst>
        </pc:spChg>
      </pc:sldChg>
      <pc:sldChg chg="modSp add mod">
        <pc:chgData name="Marta Sajdakowska" userId="04a7b8b1aa3591c2" providerId="LiveId" clId="{E186E8EF-AFCA-4FCB-8920-CBEA59E64CD8}" dt="2026-08-31T13:12:34.008" v="1515" actId="20577"/>
        <pc:sldMkLst>
          <pc:docMk/>
          <pc:sldMk cId="2120858217" sldId="311"/>
        </pc:sldMkLst>
        <pc:spChg chg="mod">
          <ac:chgData name="Marta Sajdakowska" userId="04a7b8b1aa3591c2" providerId="LiveId" clId="{E186E8EF-AFCA-4FCB-8920-CBEA59E64CD8}" dt="2026-08-31T13:11:50.326" v="1501" actId="255"/>
          <ac:spMkLst>
            <pc:docMk/>
            <pc:sldMk cId="2120858217" sldId="311"/>
            <ac:spMk id="9" creationId="{3C8BB732-9D2C-FC35-813C-B8DAEEE9C424}"/>
          </ac:spMkLst>
        </pc:spChg>
        <pc:spChg chg="mod">
          <ac:chgData name="Marta Sajdakowska" userId="04a7b8b1aa3591c2" providerId="LiveId" clId="{E186E8EF-AFCA-4FCB-8920-CBEA59E64CD8}" dt="2026-08-31T13:12:34.008" v="1515" actId="20577"/>
          <ac:spMkLst>
            <pc:docMk/>
            <pc:sldMk cId="2120858217" sldId="311"/>
            <ac:spMk id="10" creationId="{BEC1BDC0-707D-480D-1CA3-80593C0D481A}"/>
          </ac:spMkLst>
        </pc:spChg>
      </pc:sldChg>
      <pc:sldChg chg="modSp add mod">
        <pc:chgData name="Marta Sajdakowska" userId="04a7b8b1aa3591c2" providerId="LiveId" clId="{E186E8EF-AFCA-4FCB-8920-CBEA59E64CD8}" dt="2026-08-31T13:13:22.135" v="1520" actId="20577"/>
        <pc:sldMkLst>
          <pc:docMk/>
          <pc:sldMk cId="1121270240" sldId="312"/>
        </pc:sldMkLst>
        <pc:spChg chg="mod">
          <ac:chgData name="Marta Sajdakowska" userId="04a7b8b1aa3591c2" providerId="LiveId" clId="{E186E8EF-AFCA-4FCB-8920-CBEA59E64CD8}" dt="2026-08-29T11:36:02.546" v="968" actId="20577"/>
          <ac:spMkLst>
            <pc:docMk/>
            <pc:sldMk cId="1121270240" sldId="312"/>
            <ac:spMk id="9" creationId="{1E726EF4-8D65-9278-CEB5-A36C6A611F4A}"/>
          </ac:spMkLst>
        </pc:spChg>
        <pc:spChg chg="mod">
          <ac:chgData name="Marta Sajdakowska" userId="04a7b8b1aa3591c2" providerId="LiveId" clId="{E186E8EF-AFCA-4FCB-8920-CBEA59E64CD8}" dt="2026-08-31T13:13:22.135" v="1520" actId="20577"/>
          <ac:spMkLst>
            <pc:docMk/>
            <pc:sldMk cId="1121270240" sldId="312"/>
            <ac:spMk id="10" creationId="{4CA13FDD-98F6-2CAB-77B3-A9FD6FC20797}"/>
          </ac:spMkLst>
        </pc:spChg>
      </pc:sldChg>
      <pc:sldChg chg="modSp add mod">
        <pc:chgData name="Marta Sajdakowska" userId="04a7b8b1aa3591c2" providerId="LiveId" clId="{E186E8EF-AFCA-4FCB-8920-CBEA59E64CD8}" dt="2026-08-31T13:14:01.431" v="1531" actId="255"/>
        <pc:sldMkLst>
          <pc:docMk/>
          <pc:sldMk cId="2601704789" sldId="313"/>
        </pc:sldMkLst>
        <pc:spChg chg="mod">
          <ac:chgData name="Marta Sajdakowska" userId="04a7b8b1aa3591c2" providerId="LiveId" clId="{E186E8EF-AFCA-4FCB-8920-CBEA59E64CD8}" dt="2026-08-29T11:36:10.027" v="971" actId="20577"/>
          <ac:spMkLst>
            <pc:docMk/>
            <pc:sldMk cId="2601704789" sldId="313"/>
            <ac:spMk id="9" creationId="{CA70D1D6-4232-915E-41FC-80332547C10E}"/>
          </ac:spMkLst>
        </pc:spChg>
        <pc:spChg chg="mod">
          <ac:chgData name="Marta Sajdakowska" userId="04a7b8b1aa3591c2" providerId="LiveId" clId="{E186E8EF-AFCA-4FCB-8920-CBEA59E64CD8}" dt="2026-08-31T13:14:01.431" v="1531" actId="255"/>
          <ac:spMkLst>
            <pc:docMk/>
            <pc:sldMk cId="2601704789" sldId="313"/>
            <ac:spMk id="10" creationId="{94857BC4-443E-1077-834D-A5035F48A2C2}"/>
          </ac:spMkLst>
        </pc:spChg>
      </pc:sldChg>
      <pc:sldChg chg="addSp modSp add mod modClrScheme chgLayout">
        <pc:chgData name="Marta Sajdakowska" userId="04a7b8b1aa3591c2" providerId="LiveId" clId="{E186E8EF-AFCA-4FCB-8920-CBEA59E64CD8}" dt="2026-08-31T13:15:46.113" v="1539" actId="255"/>
        <pc:sldMkLst>
          <pc:docMk/>
          <pc:sldMk cId="1716008865" sldId="314"/>
        </pc:sldMkLst>
        <pc:spChg chg="add mod ord">
          <ac:chgData name="Marta Sajdakowska" userId="04a7b8b1aa3591c2" providerId="LiveId" clId="{E186E8EF-AFCA-4FCB-8920-CBEA59E64CD8}" dt="2026-08-31T13:15:41.159" v="1538" actId="255"/>
          <ac:spMkLst>
            <pc:docMk/>
            <pc:sldMk cId="1716008865" sldId="314"/>
            <ac:spMk id="2" creationId="{E7BCED5F-E8F0-598F-03C2-E6C4008D18FA}"/>
          </ac:spMkLst>
        </pc:spChg>
        <pc:spChg chg="add mod ord">
          <ac:chgData name="Marta Sajdakowska" userId="04a7b8b1aa3591c2" providerId="LiveId" clId="{E186E8EF-AFCA-4FCB-8920-CBEA59E64CD8}" dt="2026-08-31T13:15:46.113" v="1539" actId="255"/>
          <ac:spMkLst>
            <pc:docMk/>
            <pc:sldMk cId="1716008865" sldId="314"/>
            <ac:spMk id="3" creationId="{AC3112F4-ABB0-B0AB-A271-1D9D2A55B94B}"/>
          </ac:spMkLst>
        </pc:spChg>
        <pc:spChg chg="add mod ord">
          <ac:chgData name="Marta Sajdakowska" userId="04a7b8b1aa3591c2" providerId="LiveId" clId="{E186E8EF-AFCA-4FCB-8920-CBEA59E64CD8}" dt="2026-08-31T13:15:35.664" v="1537" actId="27636"/>
          <ac:spMkLst>
            <pc:docMk/>
            <pc:sldMk cId="1716008865" sldId="314"/>
            <ac:spMk id="4" creationId="{699A27D0-94E1-3B44-A561-6C02984F9C01}"/>
          </ac:spMkLst>
        </pc:spChg>
        <pc:spChg chg="mod ord">
          <ac:chgData name="Marta Sajdakowska" userId="04a7b8b1aa3591c2" providerId="LiveId" clId="{E186E8EF-AFCA-4FCB-8920-CBEA59E64CD8}" dt="2026-08-29T11:37:21.600" v="1018" actId="700"/>
          <ac:spMkLst>
            <pc:docMk/>
            <pc:sldMk cId="1716008865" sldId="314"/>
            <ac:spMk id="9" creationId="{170C56AC-82D0-4CFD-FFF9-9DFE2CAC39AC}"/>
          </ac:spMkLst>
        </pc:spChg>
        <pc:spChg chg="mod ord">
          <ac:chgData name="Marta Sajdakowska" userId="04a7b8b1aa3591c2" providerId="LiveId" clId="{E186E8EF-AFCA-4FCB-8920-CBEA59E64CD8}" dt="2026-08-31T13:15:35.664" v="1536" actId="27636"/>
          <ac:spMkLst>
            <pc:docMk/>
            <pc:sldMk cId="1716008865" sldId="314"/>
            <ac:spMk id="10" creationId="{275A7D67-1D4C-3C00-62AC-B8485ED7F764}"/>
          </ac:spMkLst>
        </pc:spChg>
      </pc:sldChg>
      <pc:sldChg chg="modSp add mod ord">
        <pc:chgData name="Marta Sajdakowska" userId="04a7b8b1aa3591c2" providerId="LiveId" clId="{E186E8EF-AFCA-4FCB-8920-CBEA59E64CD8}" dt="2026-08-31T13:16:10.618" v="1540" actId="255"/>
        <pc:sldMkLst>
          <pc:docMk/>
          <pc:sldMk cId="4102513712" sldId="316"/>
        </pc:sldMkLst>
        <pc:spChg chg="mod">
          <ac:chgData name="Marta Sajdakowska" userId="04a7b8b1aa3591c2" providerId="LiveId" clId="{E186E8EF-AFCA-4FCB-8920-CBEA59E64CD8}" dt="2026-08-29T11:43:40.927" v="1241" actId="27636"/>
          <ac:spMkLst>
            <pc:docMk/>
            <pc:sldMk cId="4102513712" sldId="316"/>
            <ac:spMk id="9" creationId="{4C656B1D-6367-1ECF-8E5F-285D2BA77052}"/>
          </ac:spMkLst>
        </pc:spChg>
        <pc:spChg chg="mod">
          <ac:chgData name="Marta Sajdakowska" userId="04a7b8b1aa3591c2" providerId="LiveId" clId="{E186E8EF-AFCA-4FCB-8920-CBEA59E64CD8}" dt="2026-08-31T13:16:10.618" v="1540" actId="255"/>
          <ac:spMkLst>
            <pc:docMk/>
            <pc:sldMk cId="4102513712" sldId="316"/>
            <ac:spMk id="10" creationId="{705E283F-976F-82A3-E393-2FAFC5AC02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Wykład 4</a:t>
            </a:r>
          </a:p>
          <a:p>
            <a:r>
              <a:rPr lang="pl-PL" dirty="0"/>
              <a:t>Prawa konsumenta w ramach umowy sprzedaży - wybrane zagadnienia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 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Podstawowe pojęcia i podstawy prawne sprzedaży konsumenckiej;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Zawarcie i wykonanie umowy sprzedaży;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Obowiązki informacyjne przedsiębiorcy;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Niezgodność towaru z umową, reklamacja, gwarancja i roszczenia konsumenta.</a:t>
            </a:r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CC108-0436-0E4B-13AB-6CD233E2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48EDE4-E6C2-7A8E-0155-AE8B758CF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z dnia 30 maja 2014 r. o prawach konsumenta.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z dnia 23 kwietnia 1964 r. – Kodeks cywilny.</a:t>
            </a:r>
            <a:endParaRPr lang="pl-PL" altLang="pl-PL" dirty="0"/>
          </a:p>
          <a:p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6308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8233780-7F3C-4235-8A9C-5BDC81C6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Sprzedaż konsumencka – podstawowe pojęcia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580557C-70C1-484A-A5E0-3371068A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- osoba fizyczna dokonująca z przedsiębiorcą czynności prawnej niezwiązanej bezpośrednio z jej działalnością gospodarczą lub zawodową;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Przedsiębiorca - osoba fizyczna, osoba prawna lub jednostka organizacyjna prowadząca we własnym imieniu działalność gospodarczą lub zawodową;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Sprzedaż konsumencka - sprzedaż dokonywana w relacji przedsiębiorca – konsument.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3431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58C5-9EEB-54B8-9B79-C787F8567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BF291EFE-3FE9-5C43-6FD4-2704CEF5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Umowa sprzedaży - warunki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FA504DA4-5A1C-2050-AEF0-A8534CC14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Sprzedawca zobowiązuje się przenieść własność rzeczy na kupującego oraz wydać rzecz kupującemu.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Kupujący zobowiązuje się odebrać rzecz oraz zapłacić ustaloną cenę.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27528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969BA-FD3F-2C76-F755-797E7CC37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4B2A3BD4-0D24-4172-1C7D-C9A461D85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Zawarcie umowy - przykłady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3E270FD8-984F-0708-B0D4-E1FCBD8F8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Umowa sprzedaży może być zawarta m.in.: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w sklepie stacjonarnym;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przez Internet;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przez telefon;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 pośrednictwem platformy handlowej;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poza lokalem przedsiębiorstwa.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61019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EBF60-BCE4-9D8F-7642-D395A7271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030E90E0-3D0E-63AA-79E0-E9FDA88B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Prawo konsumenta do informacji – sprzedaż tradycyjna tj. w sklepie stacjonarnym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80BD2796-B658-07C3-41B4-4B7EA634C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Przed zawarciem umowy konsument powinien otrzymać informacje m.in. o: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głównych cechach produktu;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danych identyfikujących przedsiębiorcę;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cenie wraz z podatkami;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dodatkowych kosztach;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sposobie i terminie wykonania świadczenia;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procedurze rozpatrywania reklamacji.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00549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C3A89-7ADE-155C-4348-63DA5AB99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4E1D233A-343F-36D3-2FEA-01623CE02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Informacje dotyczące sprzedawanego towaru – wybrane informacje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55823D61-81FB-5F5E-65D0-26BCF3CF1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Przedsiębiorca powinien przekazać informacje potrzebne do prawidłowego korzystania z produktu, np.: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rodzaj towaru;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producent lub importer;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informacje dotyczące bezpieczeństwa i zgodności;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sposób używania;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instrukcje;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zasady konserwacji – jeśli są wymagane.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0822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5D30B-0A58-5B52-985C-5C685FA69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6C2F56ED-2C0D-5B81-08D7-A6D1C0DDF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Zgodność towaru z umową – wybrane przykłady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125E427-8E27-9532-E261-349801FD7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Towar powinien odpowiadać umowie m.in. pod względem: opisu,  rodzaju, ilości, jakości, kompletności i funkcjonalności.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Powinien również: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nadawać się do typowych zastosowań;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mieć cechy, których konsument może zasadnie oczekiwać;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odpowiadać próbce lub wzorowi;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posiadać odpowiednie akcesoria i instrukcje;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600" dirty="0"/>
              <a:t>odpowiadać zapewnieniom zawartym np. w reklamie.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85012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7903-D40E-18A2-2562-FAD500C3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2E0902F-1A95-A2DC-95A0-BC62470AE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Niegodność towaru z umową - wybrane przykłady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59A8E872-1897-841D-0437-7AA9981D1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Towar może być niezgodny z umową, gdy np.: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nie działa zgodnie z przeznaczeniem;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ma inne właściwości niż deklarowane;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brakuje elementów wyposażenia;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ma mniejszą trwałość niż można rozsądnie oczekiwać;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nie odpowiada opisowi lub próbce;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wymaga aktualizacji, która nie została dostarczona.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166076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A1CF7-0F61-12EF-4E5F-E21B4A843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01D56894-229D-14E2-66A5-28F3FA57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Reklamacja - uprawnienia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DC45960E-4AE5-15FD-1127-0D3821613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Jeżeli towar jest niezgodny z umową, konsument może żądać naprawy lub wymiany - co do zasady wybór należy do konsumenta;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Sprzedawca może zastosować inne rozwiązanie, jeżeli wybrane przez konsumenta jest niemożliwe albo wymagałoby nadmiernych kosztów;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Naprawa lub wymiana: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odbywa się na koszt przedsiębiorcy;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powinna nastąpić w rozsądnym czasie;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nie może powodować nadmiernych niedogodności dla konsumenta.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5336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E25F4-69DD-1394-7FFC-B537FC352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3C8BB732-9D2C-FC35-813C-B8DAEEE9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Reklamacja – obniżenie ceny vs. odstąpienie od umowy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BEC1BDC0-707D-480D-1CA3-80593C0D4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może żądać obniżenia ceny albo odstąpić od umowy, gdy m.in.: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sprzedawca odmówił naprawy lub wymiany;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nie dokonał naprawy lub wymiany;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mimo naprawy lub wymiany towar nadal jest niezgodny z umową,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z okoliczności wynika, że przedsiębiorca nie doprowadzi towaru do zgodności w rozsądnym czasie;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brak zgodności jest na tyle istotny, że uzasadnia natychmiastowe obniżenie ceny lub odstąpienie.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Przy odstąpieniu od umowy niezgodność musi być istotna.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12085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29497-BDE7-8E45-FF3A-BE6C2FD1F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1E726EF4-8D65-9278-CEB5-A36C6A61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Reklamacja – procedura i terminy (cz. 1)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4CA13FDD-98F6-2CAB-77B3-A9FD6FC20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Konsument powinien: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wskazać towar;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opisać niezgodność;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określić swoje żądanie.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121270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D08A-10C0-8D6F-CC09-51299F197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CA70D1D6-4232-915E-41FC-80332547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Reklamacja – procedura i terminy (cz. 2)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4857BC4-443E-1077-834D-A5035F48A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Zasady: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reklamacja może być złożona w dowolnej formie;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forma pisemna lub elektroniczna jest korzystniejsza dowodowo;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paragon nie jest koniecznym warunkiem reklamacji – zakup można wykazać również w inny sposób;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sprzedawca powinien odpowiedzieć na reklamację w ciągu 14 dni;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brak odpowiedzi w tym terminie oznacza uznanie reklamacji; </a:t>
            </a:r>
          </a:p>
          <a:p>
            <a:pPr marL="342900" lvl="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l-PL" dirty="0"/>
              <a:t>koszty reklamacji ponosi przedsiębiorca.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60170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73D78-F2DB-0386-1EED-D851A32E5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170C56AC-82D0-4CFD-FFF9-9DFE2CAC3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Gwarancja a niezgodność towaru z umową</a:t>
            </a: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7BCED5F-E8F0-598F-03C2-E6C4008D18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Niezgodność z umową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75A7D67-1D4C-3C00-62AC-B8485ED7F7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wynika z ustawy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odpowiada sprzedawca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warunki określa ustawa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 może być wyłączona na niekorzyść konsumenta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podstawowe roszczenia wynikają z ustawy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C3112F4-ABB0-B0AB-A271-1D9D2A55B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Gwarancja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9A27D0-94E1-3B44-A561-6C02984F9C0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dobrowolna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odpowiada gwarant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warunki określa gwarant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okres ustala gwarant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może nie być udzielona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uprawnienia wynikają z dokumentu gwarancyjnego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16008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96D9D-1215-6E21-1DD6-BE37A7765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4C656B1D-6367-1ECF-8E5F-285D2BA7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Reklamacja a gwarancja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705E283F-976F-82A3-E393-2FAFC5AC0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04" y="1543523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Skorzystanie z gwarancji nie pozbawia konsumenta praw wobec sprzedawcy z tytułu niezgodności towaru z umową. </a:t>
            </a:r>
          </a:p>
          <a:p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02513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d4da89b6-8039-465a-bebe-281e6191db8d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3a7bb896-b877-4fc5-9c26-9e0c8ea57ac1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5352</TotalTime>
  <Words>822</Words>
  <Application>Microsoft Office PowerPoint</Application>
  <PresentationFormat>Panoramiczny</PresentationFormat>
  <Paragraphs>124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Podstawa prawna</vt:lpstr>
      <vt:lpstr>Sprzedaż konsumencka – podstawowe pojęcia</vt:lpstr>
      <vt:lpstr>Umowa sprzedaży - warunki</vt:lpstr>
      <vt:lpstr>Zawarcie umowy - przykłady</vt:lpstr>
      <vt:lpstr>Prawo konsumenta do informacji – sprzedaż tradycyjna tj. w sklepie stacjonarnym</vt:lpstr>
      <vt:lpstr>Informacje dotyczące sprzedawanego towaru – wybrane informacje</vt:lpstr>
      <vt:lpstr>Zgodność towaru z umową – wybrane przykłady</vt:lpstr>
      <vt:lpstr>Niegodność towaru z umową - wybrane przykłady</vt:lpstr>
      <vt:lpstr>Reklamacja - uprawnienia</vt:lpstr>
      <vt:lpstr>Reklamacja – obniżenie ceny vs. odstąpienie od umowy</vt:lpstr>
      <vt:lpstr>Reklamacja – procedura i terminy (cz. 1)</vt:lpstr>
      <vt:lpstr>Reklamacja – procedura i terminy (cz. 2)</vt:lpstr>
      <vt:lpstr>Gwarancja a niezgodność towaru z umową</vt:lpstr>
      <vt:lpstr>Reklamacja a gwarancja</vt:lpstr>
      <vt:lpstr>Autor utworu: Marta Sajdakowska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WYKŁAD_4</dc:title>
  <dc:creator>Marta Sajdakowska</dc:creator>
  <cp:lastModifiedBy>Beata Grzesiak</cp:lastModifiedBy>
  <cp:revision>90</cp:revision>
  <cp:lastPrinted>2024-05-21T11:11:19Z</cp:lastPrinted>
  <dcterms:created xsi:type="dcterms:W3CDTF">2024-02-02T12:47:31Z</dcterms:created>
  <dcterms:modified xsi:type="dcterms:W3CDTF">2026-09-09T10:12:24Z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