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95" r:id="rId5"/>
    <p:sldId id="261" r:id="rId6"/>
    <p:sldId id="263" r:id="rId7"/>
    <p:sldId id="308" r:id="rId8"/>
    <p:sldId id="305" r:id="rId9"/>
    <p:sldId id="309" r:id="rId10"/>
    <p:sldId id="307" r:id="rId11"/>
    <p:sldId id="306" r:id="rId12"/>
    <p:sldId id="313" r:id="rId13"/>
    <p:sldId id="314" r:id="rId14"/>
    <p:sldId id="312" r:id="rId15"/>
    <p:sldId id="315" r:id="rId16"/>
    <p:sldId id="311" r:id="rId17"/>
    <p:sldId id="310" r:id="rId18"/>
    <p:sldId id="316" r:id="rId19"/>
    <p:sldId id="317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19" r:id="rId29"/>
    <p:sldId id="332" r:id="rId30"/>
    <p:sldId id="333" r:id="rId31"/>
    <p:sldId id="296" r:id="rId3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94474-5F07-4198-A163-B839616006E0}" v="4" dt="2026-08-31T12:47:23.0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6" autoAdjust="0"/>
    <p:restoredTop sz="92178" autoAdjust="0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708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Sajdakowska" userId="04a7b8b1aa3591c2" providerId="LiveId" clId="{E186E8EF-AFCA-4FCB-8920-CBEA59E64CD8}"/>
    <pc:docChg chg="custSel addSld delSld modSld sldOrd">
      <pc:chgData name="Marta Sajdakowska" userId="04a7b8b1aa3591c2" providerId="LiveId" clId="{E186E8EF-AFCA-4FCB-8920-CBEA59E64CD8}" dt="2026-08-31T12:46:18.408" v="2511" actId="20577"/>
      <pc:docMkLst>
        <pc:docMk/>
      </pc:docMkLst>
      <pc:sldChg chg="modSp mod">
        <pc:chgData name="Marta Sajdakowska" userId="04a7b8b1aa3591c2" providerId="LiveId" clId="{E186E8EF-AFCA-4FCB-8920-CBEA59E64CD8}" dt="2026-08-31T12:29:07.638" v="2337" actId="13926"/>
        <pc:sldMkLst>
          <pc:docMk/>
          <pc:sldMk cId="2833895158" sldId="261"/>
        </pc:sldMkLst>
        <pc:spChg chg="mod">
          <ac:chgData name="Marta Sajdakowska" userId="04a7b8b1aa3591c2" providerId="LiveId" clId="{E186E8EF-AFCA-4FCB-8920-CBEA59E64CD8}" dt="2026-08-31T12:29:07.638" v="2337" actId="13926"/>
          <ac:spMkLst>
            <pc:docMk/>
            <pc:sldMk cId="2833895158" sldId="261"/>
            <ac:spMk id="3" creationId="{0EF1EC21-3A39-4294-97D0-99641ED274AD}"/>
          </ac:spMkLst>
        </pc:spChg>
      </pc:sldChg>
      <pc:sldChg chg="modSp mod">
        <pc:chgData name="Marta Sajdakowska" userId="04a7b8b1aa3591c2" providerId="LiveId" clId="{E186E8EF-AFCA-4FCB-8920-CBEA59E64CD8}" dt="2026-08-27T12:12:50.684" v="374" actId="20577"/>
        <pc:sldMkLst>
          <pc:docMk/>
          <pc:sldMk cId="3939286320" sldId="263"/>
        </pc:sldMkLst>
        <pc:spChg chg="mod">
          <ac:chgData name="Marta Sajdakowska" userId="04a7b8b1aa3591c2" providerId="LiveId" clId="{E186E8EF-AFCA-4FCB-8920-CBEA59E64CD8}" dt="2026-08-27T12:12:50.684" v="374" actId="20577"/>
          <ac:spMkLst>
            <pc:docMk/>
            <pc:sldMk cId="3939286320" sldId="263"/>
            <ac:spMk id="3" creationId="{675B0D86-8610-47F1-B955-8CF53F83CD9E}"/>
          </ac:spMkLst>
        </pc:spChg>
      </pc:sldChg>
      <pc:sldChg chg="modSp mod">
        <pc:chgData name="Marta Sajdakowska" userId="04a7b8b1aa3591c2" providerId="LiveId" clId="{E186E8EF-AFCA-4FCB-8920-CBEA59E64CD8}" dt="2026-08-29T10:39:20.200" v="2251" actId="20577"/>
        <pc:sldMkLst>
          <pc:docMk/>
          <pc:sldMk cId="3277945032" sldId="296"/>
        </pc:sldMkLst>
        <pc:spChg chg="mod">
          <ac:chgData name="Marta Sajdakowska" userId="04a7b8b1aa3591c2" providerId="LiveId" clId="{E186E8EF-AFCA-4FCB-8920-CBEA59E64CD8}" dt="2026-08-29T10:39:20.200" v="2251" actId="20577"/>
          <ac:spMkLst>
            <pc:docMk/>
            <pc:sldMk cId="3277945032" sldId="296"/>
            <ac:spMk id="2" creationId="{6AF5C274-1676-485A-B5B9-F6FFD1B5E05F}"/>
          </ac:spMkLst>
        </pc:spChg>
      </pc:sldChg>
      <pc:sldChg chg="modSp add mod">
        <pc:chgData name="Marta Sajdakowska" userId="04a7b8b1aa3591c2" providerId="LiveId" clId="{E186E8EF-AFCA-4FCB-8920-CBEA59E64CD8}" dt="2026-08-31T12:32:47.573" v="2352" actId="20577"/>
        <pc:sldMkLst>
          <pc:docMk/>
          <pc:sldMk cId="3432250425" sldId="305"/>
        </pc:sldMkLst>
        <pc:spChg chg="mod">
          <ac:chgData name="Marta Sajdakowska" userId="04a7b8b1aa3591c2" providerId="LiveId" clId="{E186E8EF-AFCA-4FCB-8920-CBEA59E64CD8}" dt="2026-08-31T12:32:47.573" v="2352" actId="20577"/>
          <ac:spMkLst>
            <pc:docMk/>
            <pc:sldMk cId="3432250425" sldId="305"/>
            <ac:spMk id="2" creationId="{C1B92E24-D940-CFAF-9C64-37DA345037CC}"/>
          </ac:spMkLst>
        </pc:spChg>
        <pc:spChg chg="mod">
          <ac:chgData name="Marta Sajdakowska" userId="04a7b8b1aa3591c2" providerId="LiveId" clId="{E186E8EF-AFCA-4FCB-8920-CBEA59E64CD8}" dt="2026-08-31T12:31:59.056" v="2340" actId="255"/>
          <ac:spMkLst>
            <pc:docMk/>
            <pc:sldMk cId="3432250425" sldId="305"/>
            <ac:spMk id="3" creationId="{4509A38D-3428-1E92-CB69-2C0CC9BFE73A}"/>
          </ac:spMkLst>
        </pc:spChg>
      </pc:sldChg>
      <pc:sldChg chg="modSp add mod ord">
        <pc:chgData name="Marta Sajdakowska" userId="04a7b8b1aa3591c2" providerId="LiveId" clId="{E186E8EF-AFCA-4FCB-8920-CBEA59E64CD8}" dt="2026-08-31T12:36:32.678" v="2398" actId="255"/>
        <pc:sldMkLst>
          <pc:docMk/>
          <pc:sldMk cId="1619826851" sldId="306"/>
        </pc:sldMkLst>
        <pc:spChg chg="mod">
          <ac:chgData name="Marta Sajdakowska" userId="04a7b8b1aa3591c2" providerId="LiveId" clId="{E186E8EF-AFCA-4FCB-8920-CBEA59E64CD8}" dt="2026-08-31T12:36:32.678" v="2398" actId="255"/>
          <ac:spMkLst>
            <pc:docMk/>
            <pc:sldMk cId="1619826851" sldId="306"/>
            <ac:spMk id="2" creationId="{F26CC788-A8B1-A589-12EE-56B2D79A7F42}"/>
          </ac:spMkLst>
        </pc:spChg>
        <pc:spChg chg="mod">
          <ac:chgData name="Marta Sajdakowska" userId="04a7b8b1aa3591c2" providerId="LiveId" clId="{E186E8EF-AFCA-4FCB-8920-CBEA59E64CD8}" dt="2026-08-27T12:24:49.412" v="534" actId="6549"/>
          <ac:spMkLst>
            <pc:docMk/>
            <pc:sldMk cId="1619826851" sldId="306"/>
            <ac:spMk id="3" creationId="{C91E9B2D-C4F7-9DF4-8F4E-A8B5ECA709BC}"/>
          </ac:spMkLst>
        </pc:spChg>
      </pc:sldChg>
      <pc:sldChg chg="modSp add mod">
        <pc:chgData name="Marta Sajdakowska" userId="04a7b8b1aa3591c2" providerId="LiveId" clId="{E186E8EF-AFCA-4FCB-8920-CBEA59E64CD8}" dt="2026-08-31T12:34:56.029" v="2390" actId="20577"/>
        <pc:sldMkLst>
          <pc:docMk/>
          <pc:sldMk cId="1353187798" sldId="307"/>
        </pc:sldMkLst>
        <pc:spChg chg="mod">
          <ac:chgData name="Marta Sajdakowska" userId="04a7b8b1aa3591c2" providerId="LiveId" clId="{E186E8EF-AFCA-4FCB-8920-CBEA59E64CD8}" dt="2026-08-31T12:34:06.544" v="2382" actId="5793"/>
          <ac:spMkLst>
            <pc:docMk/>
            <pc:sldMk cId="1353187798" sldId="307"/>
            <ac:spMk id="2" creationId="{E7D57F3E-12A3-0850-508E-99F5489B9B85}"/>
          </ac:spMkLst>
        </pc:spChg>
        <pc:spChg chg="mod">
          <ac:chgData name="Marta Sajdakowska" userId="04a7b8b1aa3591c2" providerId="LiveId" clId="{E186E8EF-AFCA-4FCB-8920-CBEA59E64CD8}" dt="2026-08-31T12:34:56.029" v="2390" actId="20577"/>
          <ac:spMkLst>
            <pc:docMk/>
            <pc:sldMk cId="1353187798" sldId="307"/>
            <ac:spMk id="3" creationId="{76CC92E2-A12A-9227-5F84-9B8BA0542E58}"/>
          </ac:spMkLst>
        </pc:spChg>
      </pc:sldChg>
      <pc:sldChg chg="modSp add mod">
        <pc:chgData name="Marta Sajdakowska" userId="04a7b8b1aa3591c2" providerId="LiveId" clId="{E186E8EF-AFCA-4FCB-8920-CBEA59E64CD8}" dt="2026-08-31T12:31:39.950" v="2338" actId="255"/>
        <pc:sldMkLst>
          <pc:docMk/>
          <pc:sldMk cId="174492667" sldId="308"/>
        </pc:sldMkLst>
        <pc:spChg chg="mod">
          <ac:chgData name="Marta Sajdakowska" userId="04a7b8b1aa3591c2" providerId="LiveId" clId="{E186E8EF-AFCA-4FCB-8920-CBEA59E64CD8}" dt="2026-08-31T12:31:39.950" v="2338" actId="255"/>
          <ac:spMkLst>
            <pc:docMk/>
            <pc:sldMk cId="174492667" sldId="308"/>
            <ac:spMk id="2" creationId="{4BA00D49-BA91-61CA-5E3A-CDC6F488F0F7}"/>
          </ac:spMkLst>
        </pc:spChg>
        <pc:spChg chg="mod">
          <ac:chgData name="Marta Sajdakowska" userId="04a7b8b1aa3591c2" providerId="LiveId" clId="{E186E8EF-AFCA-4FCB-8920-CBEA59E64CD8}" dt="2026-08-27T12:19:07.772" v="384" actId="6549"/>
          <ac:spMkLst>
            <pc:docMk/>
            <pc:sldMk cId="174492667" sldId="308"/>
            <ac:spMk id="3" creationId="{543CED2E-FD54-AA68-26C3-EA5435E60F15}"/>
          </ac:spMkLst>
        </pc:spChg>
      </pc:sldChg>
      <pc:sldChg chg="modSp add mod">
        <pc:chgData name="Marta Sajdakowska" userId="04a7b8b1aa3591c2" providerId="LiveId" clId="{E186E8EF-AFCA-4FCB-8920-CBEA59E64CD8}" dt="2026-08-31T12:33:26.005" v="2373" actId="20577"/>
        <pc:sldMkLst>
          <pc:docMk/>
          <pc:sldMk cId="1060981941" sldId="309"/>
        </pc:sldMkLst>
        <pc:spChg chg="mod">
          <ac:chgData name="Marta Sajdakowska" userId="04a7b8b1aa3591c2" providerId="LiveId" clId="{E186E8EF-AFCA-4FCB-8920-CBEA59E64CD8}" dt="2026-08-31T12:33:14.836" v="2371" actId="255"/>
          <ac:spMkLst>
            <pc:docMk/>
            <pc:sldMk cId="1060981941" sldId="309"/>
            <ac:spMk id="2" creationId="{FAB86CDD-FADE-36D8-250E-7AE2CE5418D9}"/>
          </ac:spMkLst>
        </pc:spChg>
        <pc:spChg chg="mod">
          <ac:chgData name="Marta Sajdakowska" userId="04a7b8b1aa3591c2" providerId="LiveId" clId="{E186E8EF-AFCA-4FCB-8920-CBEA59E64CD8}" dt="2026-08-31T12:33:26.005" v="2373" actId="20577"/>
          <ac:spMkLst>
            <pc:docMk/>
            <pc:sldMk cId="1060981941" sldId="309"/>
            <ac:spMk id="3" creationId="{4BF9BD00-91BD-B2AB-BAC2-0133F0D6FCD8}"/>
          </ac:spMkLst>
        </pc:spChg>
      </pc:sldChg>
      <pc:sldChg chg="modSp new mod">
        <pc:chgData name="Marta Sajdakowska" userId="04a7b8b1aa3591c2" providerId="LiveId" clId="{E186E8EF-AFCA-4FCB-8920-CBEA59E64CD8}" dt="2026-08-31T12:39:24.931" v="2414" actId="108"/>
        <pc:sldMkLst>
          <pc:docMk/>
          <pc:sldMk cId="86541459" sldId="310"/>
        </pc:sldMkLst>
        <pc:spChg chg="mod">
          <ac:chgData name="Marta Sajdakowska" userId="04a7b8b1aa3591c2" providerId="LiveId" clId="{E186E8EF-AFCA-4FCB-8920-CBEA59E64CD8}" dt="2026-08-31T12:38:43.983" v="2412" actId="255"/>
          <ac:spMkLst>
            <pc:docMk/>
            <pc:sldMk cId="86541459" sldId="310"/>
            <ac:spMk id="2" creationId="{584D7521-E319-417F-3DDB-41F3AC07FEB5}"/>
          </ac:spMkLst>
        </pc:spChg>
        <pc:spChg chg="mod">
          <ac:chgData name="Marta Sajdakowska" userId="04a7b8b1aa3591c2" providerId="LiveId" clId="{E186E8EF-AFCA-4FCB-8920-CBEA59E64CD8}" dt="2026-08-31T12:39:24.931" v="2414" actId="108"/>
          <ac:spMkLst>
            <pc:docMk/>
            <pc:sldMk cId="86541459" sldId="310"/>
            <ac:spMk id="3" creationId="{B2293357-72DC-8F11-894E-92C39C44F7B2}"/>
          </ac:spMkLst>
        </pc:spChg>
      </pc:sldChg>
      <pc:sldChg chg="modSp new mod">
        <pc:chgData name="Marta Sajdakowska" userId="04a7b8b1aa3591c2" providerId="LiveId" clId="{E186E8EF-AFCA-4FCB-8920-CBEA59E64CD8}" dt="2026-08-31T12:37:59.407" v="2411" actId="20577"/>
        <pc:sldMkLst>
          <pc:docMk/>
          <pc:sldMk cId="213544688" sldId="311"/>
        </pc:sldMkLst>
        <pc:spChg chg="mod">
          <ac:chgData name="Marta Sajdakowska" userId="04a7b8b1aa3591c2" providerId="LiveId" clId="{E186E8EF-AFCA-4FCB-8920-CBEA59E64CD8}" dt="2026-08-31T12:37:37.535" v="2406" actId="255"/>
          <ac:spMkLst>
            <pc:docMk/>
            <pc:sldMk cId="213544688" sldId="311"/>
            <ac:spMk id="2" creationId="{B3E2E5F3-7A2D-19DE-985B-3955392BE6EE}"/>
          </ac:spMkLst>
        </pc:spChg>
        <pc:spChg chg="mod">
          <ac:chgData name="Marta Sajdakowska" userId="04a7b8b1aa3591c2" providerId="LiveId" clId="{E186E8EF-AFCA-4FCB-8920-CBEA59E64CD8}" dt="2026-08-31T12:37:59.407" v="2411" actId="20577"/>
          <ac:spMkLst>
            <pc:docMk/>
            <pc:sldMk cId="213544688" sldId="311"/>
            <ac:spMk id="3" creationId="{8102AD12-3E40-D504-D838-93E3A08BEAC0}"/>
          </ac:spMkLst>
        </pc:spChg>
      </pc:sldChg>
      <pc:sldChg chg="modSp new mod">
        <pc:chgData name="Marta Sajdakowska" userId="04a7b8b1aa3591c2" providerId="LiveId" clId="{E186E8EF-AFCA-4FCB-8920-CBEA59E64CD8}" dt="2026-08-31T12:37:04.099" v="2404" actId="20577"/>
        <pc:sldMkLst>
          <pc:docMk/>
          <pc:sldMk cId="581457499" sldId="312"/>
        </pc:sldMkLst>
        <pc:spChg chg="mod">
          <ac:chgData name="Marta Sajdakowska" userId="04a7b8b1aa3591c2" providerId="LiveId" clId="{E186E8EF-AFCA-4FCB-8920-CBEA59E64CD8}" dt="2026-08-31T12:36:52.821" v="2400" actId="255"/>
          <ac:spMkLst>
            <pc:docMk/>
            <pc:sldMk cId="581457499" sldId="312"/>
            <ac:spMk id="2" creationId="{AF76B51D-709C-5366-AA22-4565561E6C1A}"/>
          </ac:spMkLst>
        </pc:spChg>
        <pc:spChg chg="mod">
          <ac:chgData name="Marta Sajdakowska" userId="04a7b8b1aa3591c2" providerId="LiveId" clId="{E186E8EF-AFCA-4FCB-8920-CBEA59E64CD8}" dt="2026-08-31T12:37:04.099" v="2404" actId="20577"/>
          <ac:spMkLst>
            <pc:docMk/>
            <pc:sldMk cId="581457499" sldId="312"/>
            <ac:spMk id="3" creationId="{3053BA62-3653-9A03-079C-84F2A19BA06C}"/>
          </ac:spMkLst>
        </pc:spChg>
      </pc:sldChg>
      <pc:sldChg chg="addSp delSp modSp new mod">
        <pc:chgData name="Marta Sajdakowska" userId="04a7b8b1aa3591c2" providerId="LiveId" clId="{E186E8EF-AFCA-4FCB-8920-CBEA59E64CD8}" dt="2026-08-31T12:36:12.326" v="2397" actId="20577"/>
        <pc:sldMkLst>
          <pc:docMk/>
          <pc:sldMk cId="1903299416" sldId="313"/>
        </pc:sldMkLst>
        <pc:spChg chg="mod">
          <ac:chgData name="Marta Sajdakowska" userId="04a7b8b1aa3591c2" providerId="LiveId" clId="{E186E8EF-AFCA-4FCB-8920-CBEA59E64CD8}" dt="2026-08-27T12:26:49.188" v="603" actId="108"/>
          <ac:spMkLst>
            <pc:docMk/>
            <pc:sldMk cId="1903299416" sldId="313"/>
            <ac:spMk id="2" creationId="{FC776352-C787-F2A8-46B3-E6CC964ED0B0}"/>
          </ac:spMkLst>
        </pc:spChg>
        <pc:spChg chg="mod">
          <ac:chgData name="Marta Sajdakowska" userId="04a7b8b1aa3591c2" providerId="LiveId" clId="{E186E8EF-AFCA-4FCB-8920-CBEA59E64CD8}" dt="2026-08-31T12:36:12.326" v="2397" actId="20577"/>
          <ac:spMkLst>
            <pc:docMk/>
            <pc:sldMk cId="1903299416" sldId="313"/>
            <ac:spMk id="3" creationId="{74561504-9610-90D0-FC14-205986D86C0B}"/>
          </ac:spMkLst>
        </pc:spChg>
      </pc:sldChg>
      <pc:sldChg chg="modSp add mod">
        <pc:chgData name="Marta Sajdakowska" userId="04a7b8b1aa3591c2" providerId="LiveId" clId="{E186E8EF-AFCA-4FCB-8920-CBEA59E64CD8}" dt="2026-08-31T12:36:43.533" v="2399" actId="255"/>
        <pc:sldMkLst>
          <pc:docMk/>
          <pc:sldMk cId="3155556194" sldId="314"/>
        </pc:sldMkLst>
        <pc:spChg chg="mod">
          <ac:chgData name="Marta Sajdakowska" userId="04a7b8b1aa3591c2" providerId="LiveId" clId="{E186E8EF-AFCA-4FCB-8920-CBEA59E64CD8}" dt="2026-08-31T12:36:43.533" v="2399" actId="255"/>
          <ac:spMkLst>
            <pc:docMk/>
            <pc:sldMk cId="3155556194" sldId="314"/>
            <ac:spMk id="2" creationId="{299F424A-9ED7-6371-5591-01FFB0C51941}"/>
          </ac:spMkLst>
        </pc:spChg>
        <pc:spChg chg="mod">
          <ac:chgData name="Marta Sajdakowska" userId="04a7b8b1aa3591c2" providerId="LiveId" clId="{E186E8EF-AFCA-4FCB-8920-CBEA59E64CD8}" dt="2026-08-27T14:20:40.225" v="873" actId="255"/>
          <ac:spMkLst>
            <pc:docMk/>
            <pc:sldMk cId="3155556194" sldId="314"/>
            <ac:spMk id="3" creationId="{9D573B86-69D9-FCD1-FCCC-53AD5C270E00}"/>
          </ac:spMkLst>
        </pc:spChg>
      </pc:sldChg>
      <pc:sldChg chg="modSp add mod">
        <pc:chgData name="Marta Sajdakowska" userId="04a7b8b1aa3591c2" providerId="LiveId" clId="{E186E8EF-AFCA-4FCB-8920-CBEA59E64CD8}" dt="2026-08-31T12:37:25.503" v="2405" actId="255"/>
        <pc:sldMkLst>
          <pc:docMk/>
          <pc:sldMk cId="2270259533" sldId="315"/>
        </pc:sldMkLst>
        <pc:spChg chg="mod">
          <ac:chgData name="Marta Sajdakowska" userId="04a7b8b1aa3591c2" providerId="LiveId" clId="{E186E8EF-AFCA-4FCB-8920-CBEA59E64CD8}" dt="2026-08-31T12:37:25.503" v="2405" actId="255"/>
          <ac:spMkLst>
            <pc:docMk/>
            <pc:sldMk cId="2270259533" sldId="315"/>
            <ac:spMk id="2" creationId="{72D3CC46-3455-DF22-3690-00D100298FD7}"/>
          </ac:spMkLst>
        </pc:spChg>
        <pc:spChg chg="mod">
          <ac:chgData name="Marta Sajdakowska" userId="04a7b8b1aa3591c2" providerId="LiveId" clId="{E186E8EF-AFCA-4FCB-8920-CBEA59E64CD8}" dt="2026-08-27T14:32:24.788" v="1288" actId="20577"/>
          <ac:spMkLst>
            <pc:docMk/>
            <pc:sldMk cId="2270259533" sldId="315"/>
            <ac:spMk id="3" creationId="{CC146D09-3E66-BBAD-8914-9631F02D44F6}"/>
          </ac:spMkLst>
        </pc:spChg>
      </pc:sldChg>
      <pc:sldChg chg="modSp add mod">
        <pc:chgData name="Marta Sajdakowska" userId="04a7b8b1aa3591c2" providerId="LiveId" clId="{E186E8EF-AFCA-4FCB-8920-CBEA59E64CD8}" dt="2026-08-31T12:39:42.399" v="2416" actId="20577"/>
        <pc:sldMkLst>
          <pc:docMk/>
          <pc:sldMk cId="3677936047" sldId="316"/>
        </pc:sldMkLst>
        <pc:spChg chg="mod">
          <ac:chgData name="Marta Sajdakowska" userId="04a7b8b1aa3591c2" providerId="LiveId" clId="{E186E8EF-AFCA-4FCB-8920-CBEA59E64CD8}" dt="2026-08-31T12:38:53.125" v="2413" actId="255"/>
          <ac:spMkLst>
            <pc:docMk/>
            <pc:sldMk cId="3677936047" sldId="316"/>
            <ac:spMk id="2" creationId="{0A2B6B36-9375-8188-5268-920E1D57C3E3}"/>
          </ac:spMkLst>
        </pc:spChg>
        <pc:spChg chg="mod">
          <ac:chgData name="Marta Sajdakowska" userId="04a7b8b1aa3591c2" providerId="LiveId" clId="{E186E8EF-AFCA-4FCB-8920-CBEA59E64CD8}" dt="2026-08-31T12:39:42.399" v="2416" actId="20577"/>
          <ac:spMkLst>
            <pc:docMk/>
            <pc:sldMk cId="3677936047" sldId="316"/>
            <ac:spMk id="3" creationId="{D01AC4DC-CC23-DAF9-229A-76A96FB32B89}"/>
          </ac:spMkLst>
        </pc:spChg>
      </pc:sldChg>
      <pc:sldChg chg="modSp add mod">
        <pc:chgData name="Marta Sajdakowska" userId="04a7b8b1aa3591c2" providerId="LiveId" clId="{E186E8EF-AFCA-4FCB-8920-CBEA59E64CD8}" dt="2026-08-29T10:31:33.730" v="1940" actId="20577"/>
        <pc:sldMkLst>
          <pc:docMk/>
          <pc:sldMk cId="1666601211" sldId="317"/>
        </pc:sldMkLst>
        <pc:spChg chg="mod">
          <ac:chgData name="Marta Sajdakowska" userId="04a7b8b1aa3591c2" providerId="LiveId" clId="{E186E8EF-AFCA-4FCB-8920-CBEA59E64CD8}" dt="2026-08-29T10:31:33.730" v="1940" actId="20577"/>
          <ac:spMkLst>
            <pc:docMk/>
            <pc:sldMk cId="1666601211" sldId="317"/>
            <ac:spMk id="2" creationId="{51D46638-0211-5C00-D54A-451558640EF3}"/>
          </ac:spMkLst>
        </pc:spChg>
        <pc:spChg chg="mod">
          <ac:chgData name="Marta Sajdakowska" userId="04a7b8b1aa3591c2" providerId="LiveId" clId="{E186E8EF-AFCA-4FCB-8920-CBEA59E64CD8}" dt="2026-08-27T14:42:31.188" v="1436" actId="108"/>
          <ac:spMkLst>
            <pc:docMk/>
            <pc:sldMk cId="1666601211" sldId="317"/>
            <ac:spMk id="3" creationId="{1D7F02D0-6DE5-463A-0749-B696AFBB8408}"/>
          </ac:spMkLst>
        </pc:spChg>
      </pc:sldChg>
      <pc:sldChg chg="modSp new mod">
        <pc:chgData name="Marta Sajdakowska" userId="04a7b8b1aa3591c2" providerId="LiveId" clId="{E186E8EF-AFCA-4FCB-8920-CBEA59E64CD8}" dt="2026-08-31T12:43:32.261" v="2463" actId="20577"/>
        <pc:sldMkLst>
          <pc:docMk/>
          <pc:sldMk cId="3298358246" sldId="319"/>
        </pc:sldMkLst>
        <pc:spChg chg="mod">
          <ac:chgData name="Marta Sajdakowska" userId="04a7b8b1aa3591c2" providerId="LiveId" clId="{E186E8EF-AFCA-4FCB-8920-CBEA59E64CD8}" dt="2026-08-31T12:43:32.261" v="2463" actId="20577"/>
          <ac:spMkLst>
            <pc:docMk/>
            <pc:sldMk cId="3298358246" sldId="319"/>
            <ac:spMk id="2" creationId="{26790A21-CEDC-4C9F-3D57-80A60693B8A8}"/>
          </ac:spMkLst>
        </pc:spChg>
        <pc:spChg chg="mod">
          <ac:chgData name="Marta Sajdakowska" userId="04a7b8b1aa3591c2" providerId="LiveId" clId="{E186E8EF-AFCA-4FCB-8920-CBEA59E64CD8}" dt="2026-08-31T12:43:15.382" v="2455" actId="255"/>
          <ac:spMkLst>
            <pc:docMk/>
            <pc:sldMk cId="3298358246" sldId="319"/>
            <ac:spMk id="3" creationId="{5B8C892A-7D8B-E285-241F-B943AAA74E24}"/>
          </ac:spMkLst>
        </pc:spChg>
      </pc:sldChg>
      <pc:sldChg chg="modSp add mod">
        <pc:chgData name="Marta Sajdakowska" userId="04a7b8b1aa3591c2" providerId="LiveId" clId="{E186E8EF-AFCA-4FCB-8920-CBEA59E64CD8}" dt="2026-08-31T12:40:05.594" v="2417" actId="255"/>
        <pc:sldMkLst>
          <pc:docMk/>
          <pc:sldMk cId="384144385" sldId="321"/>
        </pc:sldMkLst>
        <pc:spChg chg="mod">
          <ac:chgData name="Marta Sajdakowska" userId="04a7b8b1aa3591c2" providerId="LiveId" clId="{E186E8EF-AFCA-4FCB-8920-CBEA59E64CD8}" dt="2026-08-31T12:40:05.594" v="2417" actId="255"/>
          <ac:spMkLst>
            <pc:docMk/>
            <pc:sldMk cId="384144385" sldId="321"/>
            <ac:spMk id="2" creationId="{042FB1BA-73A6-0A44-28C9-9D357CE285DB}"/>
          </ac:spMkLst>
        </pc:spChg>
        <pc:spChg chg="mod">
          <ac:chgData name="Marta Sajdakowska" userId="04a7b8b1aa3591c2" providerId="LiveId" clId="{E186E8EF-AFCA-4FCB-8920-CBEA59E64CD8}" dt="2026-08-27T14:43:51.164" v="1487" actId="108"/>
          <ac:spMkLst>
            <pc:docMk/>
            <pc:sldMk cId="384144385" sldId="321"/>
            <ac:spMk id="3" creationId="{58B3B96E-DF65-4AB2-CA23-AC8FEE59CB0B}"/>
          </ac:spMkLst>
        </pc:spChg>
      </pc:sldChg>
      <pc:sldChg chg="modSp add mod">
        <pc:chgData name="Marta Sajdakowska" userId="04a7b8b1aa3591c2" providerId="LiveId" clId="{E186E8EF-AFCA-4FCB-8920-CBEA59E64CD8}" dt="2026-08-31T12:40:21.278" v="2418" actId="255"/>
        <pc:sldMkLst>
          <pc:docMk/>
          <pc:sldMk cId="1925522867" sldId="322"/>
        </pc:sldMkLst>
        <pc:spChg chg="mod">
          <ac:chgData name="Marta Sajdakowska" userId="04a7b8b1aa3591c2" providerId="LiveId" clId="{E186E8EF-AFCA-4FCB-8920-CBEA59E64CD8}" dt="2026-08-31T12:40:21.278" v="2418" actId="255"/>
          <ac:spMkLst>
            <pc:docMk/>
            <pc:sldMk cId="1925522867" sldId="322"/>
            <ac:spMk id="2" creationId="{BBDDACFB-64BB-F3BB-5217-0FB52889A565}"/>
          </ac:spMkLst>
        </pc:spChg>
        <pc:spChg chg="mod">
          <ac:chgData name="Marta Sajdakowska" userId="04a7b8b1aa3591c2" providerId="LiveId" clId="{E186E8EF-AFCA-4FCB-8920-CBEA59E64CD8}" dt="2026-08-27T14:45:07.796" v="1524" actId="20577"/>
          <ac:spMkLst>
            <pc:docMk/>
            <pc:sldMk cId="1925522867" sldId="322"/>
            <ac:spMk id="3" creationId="{A3619EEC-6C29-F1A6-DB84-EF47F07E7192}"/>
          </ac:spMkLst>
        </pc:spChg>
      </pc:sldChg>
      <pc:sldChg chg="modSp add mod">
        <pc:chgData name="Marta Sajdakowska" userId="04a7b8b1aa3591c2" providerId="LiveId" clId="{E186E8EF-AFCA-4FCB-8920-CBEA59E64CD8}" dt="2026-08-31T12:40:42.383" v="2426" actId="20577"/>
        <pc:sldMkLst>
          <pc:docMk/>
          <pc:sldMk cId="3996977498" sldId="323"/>
        </pc:sldMkLst>
        <pc:spChg chg="mod">
          <ac:chgData name="Marta Sajdakowska" userId="04a7b8b1aa3591c2" providerId="LiveId" clId="{E186E8EF-AFCA-4FCB-8920-CBEA59E64CD8}" dt="2026-08-31T12:40:34.697" v="2419" actId="255"/>
          <ac:spMkLst>
            <pc:docMk/>
            <pc:sldMk cId="3996977498" sldId="323"/>
            <ac:spMk id="2" creationId="{B4DB5968-82E0-8C3C-E7D3-0E51BC5CFB86}"/>
          </ac:spMkLst>
        </pc:spChg>
        <pc:spChg chg="mod">
          <ac:chgData name="Marta Sajdakowska" userId="04a7b8b1aa3591c2" providerId="LiveId" clId="{E186E8EF-AFCA-4FCB-8920-CBEA59E64CD8}" dt="2026-08-31T12:40:42.383" v="2426" actId="20577"/>
          <ac:spMkLst>
            <pc:docMk/>
            <pc:sldMk cId="3996977498" sldId="323"/>
            <ac:spMk id="3" creationId="{730366FB-2D31-7D4B-75C6-20D00B85D12E}"/>
          </ac:spMkLst>
        </pc:spChg>
      </pc:sldChg>
      <pc:sldChg chg="modSp add mod">
        <pc:chgData name="Marta Sajdakowska" userId="04a7b8b1aa3591c2" providerId="LiveId" clId="{E186E8EF-AFCA-4FCB-8920-CBEA59E64CD8}" dt="2026-08-31T12:41:02.855" v="2429" actId="20577"/>
        <pc:sldMkLst>
          <pc:docMk/>
          <pc:sldMk cId="1929465433" sldId="324"/>
        </pc:sldMkLst>
        <pc:spChg chg="mod">
          <ac:chgData name="Marta Sajdakowska" userId="04a7b8b1aa3591c2" providerId="LiveId" clId="{E186E8EF-AFCA-4FCB-8920-CBEA59E64CD8}" dt="2026-08-31T12:40:58.582" v="2427" actId="255"/>
          <ac:spMkLst>
            <pc:docMk/>
            <pc:sldMk cId="1929465433" sldId="324"/>
            <ac:spMk id="2" creationId="{1B4CDA1E-79F5-120F-98D7-983CF4278F4A}"/>
          </ac:spMkLst>
        </pc:spChg>
        <pc:spChg chg="mod">
          <ac:chgData name="Marta Sajdakowska" userId="04a7b8b1aa3591c2" providerId="LiveId" clId="{E186E8EF-AFCA-4FCB-8920-CBEA59E64CD8}" dt="2026-08-31T12:41:02.855" v="2429" actId="20577"/>
          <ac:spMkLst>
            <pc:docMk/>
            <pc:sldMk cId="1929465433" sldId="324"/>
            <ac:spMk id="3" creationId="{796146E2-7712-ECF2-A31D-EA10D67FDA4E}"/>
          </ac:spMkLst>
        </pc:spChg>
      </pc:sldChg>
      <pc:sldChg chg="modSp add mod">
        <pc:chgData name="Marta Sajdakowska" userId="04a7b8b1aa3591c2" providerId="LiveId" clId="{E186E8EF-AFCA-4FCB-8920-CBEA59E64CD8}" dt="2026-08-31T12:41:39.882" v="2431" actId="20577"/>
        <pc:sldMkLst>
          <pc:docMk/>
          <pc:sldMk cId="1484543004" sldId="325"/>
        </pc:sldMkLst>
        <pc:spChg chg="mod">
          <ac:chgData name="Marta Sajdakowska" userId="04a7b8b1aa3591c2" providerId="LiveId" clId="{E186E8EF-AFCA-4FCB-8920-CBEA59E64CD8}" dt="2026-08-31T12:41:39.882" v="2431" actId="20577"/>
          <ac:spMkLst>
            <pc:docMk/>
            <pc:sldMk cId="1484543004" sldId="325"/>
            <ac:spMk id="2" creationId="{24A96925-D0D6-2642-2F2E-C3B25C2C9C8A}"/>
          </ac:spMkLst>
        </pc:spChg>
        <pc:spChg chg="mod">
          <ac:chgData name="Marta Sajdakowska" userId="04a7b8b1aa3591c2" providerId="LiveId" clId="{E186E8EF-AFCA-4FCB-8920-CBEA59E64CD8}" dt="2026-08-27T14:50:05.406" v="1735" actId="108"/>
          <ac:spMkLst>
            <pc:docMk/>
            <pc:sldMk cId="1484543004" sldId="325"/>
            <ac:spMk id="3" creationId="{7DB149C9-925A-1424-0253-1A11701CBC4C}"/>
          </ac:spMkLst>
        </pc:spChg>
      </pc:sldChg>
      <pc:sldChg chg="modSp add mod">
        <pc:chgData name="Marta Sajdakowska" userId="04a7b8b1aa3591c2" providerId="LiveId" clId="{E186E8EF-AFCA-4FCB-8920-CBEA59E64CD8}" dt="2026-08-31T12:41:53.043" v="2432" actId="255"/>
        <pc:sldMkLst>
          <pc:docMk/>
          <pc:sldMk cId="249743588" sldId="326"/>
        </pc:sldMkLst>
        <pc:spChg chg="mod">
          <ac:chgData name="Marta Sajdakowska" userId="04a7b8b1aa3591c2" providerId="LiveId" clId="{E186E8EF-AFCA-4FCB-8920-CBEA59E64CD8}" dt="2026-08-31T12:41:53.043" v="2432" actId="255"/>
          <ac:spMkLst>
            <pc:docMk/>
            <pc:sldMk cId="249743588" sldId="326"/>
            <ac:spMk id="2" creationId="{810D2BEF-C084-21E2-E2C1-DFFCC22441E3}"/>
          </ac:spMkLst>
        </pc:spChg>
        <pc:spChg chg="mod">
          <ac:chgData name="Marta Sajdakowska" userId="04a7b8b1aa3591c2" providerId="LiveId" clId="{E186E8EF-AFCA-4FCB-8920-CBEA59E64CD8}" dt="2026-08-29T10:32:38.785" v="1967" actId="108"/>
          <ac:spMkLst>
            <pc:docMk/>
            <pc:sldMk cId="249743588" sldId="326"/>
            <ac:spMk id="3" creationId="{15A41BEB-648F-4C71-5318-08E4F0D4490D}"/>
          </ac:spMkLst>
        </pc:spChg>
      </pc:sldChg>
      <pc:sldChg chg="modSp add mod">
        <pc:chgData name="Marta Sajdakowska" userId="04a7b8b1aa3591c2" providerId="LiveId" clId="{E186E8EF-AFCA-4FCB-8920-CBEA59E64CD8}" dt="2026-08-31T12:42:25.405" v="2451" actId="20577"/>
        <pc:sldMkLst>
          <pc:docMk/>
          <pc:sldMk cId="2700480105" sldId="327"/>
        </pc:sldMkLst>
        <pc:spChg chg="mod">
          <ac:chgData name="Marta Sajdakowska" userId="04a7b8b1aa3591c2" providerId="LiveId" clId="{E186E8EF-AFCA-4FCB-8920-CBEA59E64CD8}" dt="2026-08-31T12:42:02.609" v="2433" actId="255"/>
          <ac:spMkLst>
            <pc:docMk/>
            <pc:sldMk cId="2700480105" sldId="327"/>
            <ac:spMk id="2" creationId="{1AE32644-2F56-42EC-4F57-2ABC52A1D966}"/>
          </ac:spMkLst>
        </pc:spChg>
        <pc:spChg chg="mod">
          <ac:chgData name="Marta Sajdakowska" userId="04a7b8b1aa3591c2" providerId="LiveId" clId="{E186E8EF-AFCA-4FCB-8920-CBEA59E64CD8}" dt="2026-08-31T12:42:25.405" v="2451" actId="20577"/>
          <ac:spMkLst>
            <pc:docMk/>
            <pc:sldMk cId="2700480105" sldId="327"/>
            <ac:spMk id="3" creationId="{0124D164-34F8-5174-46FE-23FA4E76213B}"/>
          </ac:spMkLst>
        </pc:spChg>
      </pc:sldChg>
      <pc:sldChg chg="modSp add mod">
        <pc:chgData name="Marta Sajdakowska" userId="04a7b8b1aa3591c2" providerId="LiveId" clId="{E186E8EF-AFCA-4FCB-8920-CBEA59E64CD8}" dt="2026-08-31T12:42:48.512" v="2453" actId="20577"/>
        <pc:sldMkLst>
          <pc:docMk/>
          <pc:sldMk cId="1923645182" sldId="328"/>
        </pc:sldMkLst>
        <pc:spChg chg="mod">
          <ac:chgData name="Marta Sajdakowska" userId="04a7b8b1aa3591c2" providerId="LiveId" clId="{E186E8EF-AFCA-4FCB-8920-CBEA59E64CD8}" dt="2026-08-31T12:42:36.689" v="2452" actId="255"/>
          <ac:spMkLst>
            <pc:docMk/>
            <pc:sldMk cId="1923645182" sldId="328"/>
            <ac:spMk id="2" creationId="{7F3A39CE-0C94-9837-713C-18B629A09E62}"/>
          </ac:spMkLst>
        </pc:spChg>
        <pc:spChg chg="mod">
          <ac:chgData name="Marta Sajdakowska" userId="04a7b8b1aa3591c2" providerId="LiveId" clId="{E186E8EF-AFCA-4FCB-8920-CBEA59E64CD8}" dt="2026-08-31T12:42:48.512" v="2453" actId="20577"/>
          <ac:spMkLst>
            <pc:docMk/>
            <pc:sldMk cId="1923645182" sldId="328"/>
            <ac:spMk id="3" creationId="{80A8C396-1A1E-3B3B-8FAC-CA724F10422B}"/>
          </ac:spMkLst>
        </pc:spChg>
      </pc:sldChg>
      <pc:sldChg chg="modSp add mod">
        <pc:chgData name="Marta Sajdakowska" userId="04a7b8b1aa3591c2" providerId="LiveId" clId="{E186E8EF-AFCA-4FCB-8920-CBEA59E64CD8}" dt="2026-08-31T12:45:46.487" v="2506" actId="20577"/>
        <pc:sldMkLst>
          <pc:docMk/>
          <pc:sldMk cId="2451583983" sldId="332"/>
        </pc:sldMkLst>
        <pc:spChg chg="mod">
          <ac:chgData name="Marta Sajdakowska" userId="04a7b8b1aa3591c2" providerId="LiveId" clId="{E186E8EF-AFCA-4FCB-8920-CBEA59E64CD8}" dt="2026-08-31T12:44:42.924" v="2482" actId="255"/>
          <ac:spMkLst>
            <pc:docMk/>
            <pc:sldMk cId="2451583983" sldId="332"/>
            <ac:spMk id="2" creationId="{66EBC004-39AC-B21A-F613-32DE3B0D3526}"/>
          </ac:spMkLst>
        </pc:spChg>
        <pc:spChg chg="mod">
          <ac:chgData name="Marta Sajdakowska" userId="04a7b8b1aa3591c2" providerId="LiveId" clId="{E186E8EF-AFCA-4FCB-8920-CBEA59E64CD8}" dt="2026-08-31T12:45:46.487" v="2506" actId="20577"/>
          <ac:spMkLst>
            <pc:docMk/>
            <pc:sldMk cId="2451583983" sldId="332"/>
            <ac:spMk id="3" creationId="{EA571611-6667-DE26-85C7-0A6D101C5319}"/>
          </ac:spMkLst>
        </pc:spChg>
      </pc:sldChg>
      <pc:sldChg chg="modSp add mod">
        <pc:chgData name="Marta Sajdakowska" userId="04a7b8b1aa3591c2" providerId="LiveId" clId="{E186E8EF-AFCA-4FCB-8920-CBEA59E64CD8}" dt="2026-08-31T12:46:18.408" v="2511" actId="20577"/>
        <pc:sldMkLst>
          <pc:docMk/>
          <pc:sldMk cId="4081834193" sldId="333"/>
        </pc:sldMkLst>
        <pc:spChg chg="mod">
          <ac:chgData name="Marta Sajdakowska" userId="04a7b8b1aa3591c2" providerId="LiveId" clId="{E186E8EF-AFCA-4FCB-8920-CBEA59E64CD8}" dt="2026-08-31T12:44:50.282" v="2483" actId="255"/>
          <ac:spMkLst>
            <pc:docMk/>
            <pc:sldMk cId="4081834193" sldId="333"/>
            <ac:spMk id="2" creationId="{D44F1A86-870B-298C-3F7A-361D25203B6F}"/>
          </ac:spMkLst>
        </pc:spChg>
        <pc:spChg chg="mod">
          <ac:chgData name="Marta Sajdakowska" userId="04a7b8b1aa3591c2" providerId="LiveId" clId="{E186E8EF-AFCA-4FCB-8920-CBEA59E64CD8}" dt="2026-08-31T12:46:18.408" v="2511" actId="20577"/>
          <ac:spMkLst>
            <pc:docMk/>
            <pc:sldMk cId="4081834193" sldId="333"/>
            <ac:spMk id="3" creationId="{3517865B-259A-F7FA-5CED-E3769EEEE1A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Autofit/>
          </a:bodyPr>
          <a:lstStyle/>
          <a:p>
            <a:r>
              <a:rPr lang="pl-PL" sz="4400" b="1" dirty="0"/>
              <a:t>Ochrona Konsumentów na Rynku Usług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/>
              <a:t>Wykład 3</a:t>
            </a:r>
          </a:p>
          <a:p>
            <a:r>
              <a:rPr lang="pl-PL" dirty="0"/>
              <a:t>Bezpieczeństwo konsumenta i ochrona jego interesów ekonomicznych na rynku – wybrane aspekty</a:t>
            </a:r>
            <a:endParaRPr lang="pl-PL" dirty="0">
              <a:highlight>
                <a:srgbClr val="FFFF00"/>
              </a:highlight>
            </a:endParaRPr>
          </a:p>
          <a:p>
            <a:endParaRPr lang="pl-PL" dirty="0">
              <a:highlight>
                <a:srgbClr val="FFFF00"/>
              </a:highlight>
            </a:endParaRPr>
          </a:p>
          <a:p>
            <a:r>
              <a:rPr lang="pl-PL" dirty="0"/>
              <a:t>Marta Sajdakowska</a:t>
            </a:r>
          </a:p>
          <a:p>
            <a:r>
              <a:rPr lang="pl-PL" dirty="0"/>
              <a:t>Katedra Badań Rynku Żywności i Konsumpcji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68731-E2BF-4077-A27F-0726FABB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Zakres wykładu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5B0D86-8610-47F1-B955-8CF53F83C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Bezpieczeństwo konsumenta – podstawowe definicje oraz zasady funkcjonowania systemu </a:t>
            </a:r>
            <a:r>
              <a:rPr lang="pl-PL" dirty="0" err="1"/>
              <a:t>Safety</a:t>
            </a:r>
            <a:r>
              <a:rPr lang="pl-PL" dirty="0"/>
              <a:t> </a:t>
            </a:r>
            <a:r>
              <a:rPr lang="pl-PL" dirty="0" err="1"/>
              <a:t>Gate</a:t>
            </a:r>
            <a:r>
              <a:rPr lang="pl-PL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Znaczenie niedozwolonych postanowień umownych;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Uprawnienia konsumenta związane z kredytem konsumenckim.</a:t>
            </a:r>
          </a:p>
        </p:txBody>
      </p:sp>
    </p:spTree>
    <p:extLst>
      <p:ext uri="{BB962C8B-B14F-4D97-AF65-F5344CB8AC3E}">
        <p14:creationId xmlns:p14="http://schemas.microsoft.com/office/powerpoint/2010/main" val="393928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17A1E-9ADF-688A-E8D7-36825BD54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A00D49-BA91-61CA-5E3A-CDC6F488F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Bezpieczeństwo konsumenta - 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3CED2E-FD54-AA68-26C3-EA5435E60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Rozporządzenie Parlamentu Europejskiego i Rady (UE) 2023/988 w sprawie ogólnego bezpieczeństwa produktów. </a:t>
            </a:r>
          </a:p>
        </p:txBody>
      </p:sp>
    </p:spTree>
    <p:extLst>
      <p:ext uri="{BB962C8B-B14F-4D97-AF65-F5344CB8AC3E}">
        <p14:creationId xmlns:p14="http://schemas.microsoft.com/office/powerpoint/2010/main" val="174492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6A27-D9F0-8B7E-1DA5-E89018A0C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B92E24-D940-CFAF-9C64-37DA34503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Produkt bezpieczny oraz produkt niebezpieczny – definicje (cz. 1)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09A38D-3428-1E92-CB69-2C0CC9BFE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Produkt bezpieczny to taki, który w normalnych lub racjonalnie przewidywalnych warunkach użytkowania nie stwarza ryzyka albo stwarza jedynie minimalne, akceptowalne ryzyko, zgodne z wysokim poziomem ochrony zdrowia i bezpieczeństwa konsumentów;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Produkt niebezpieczny to produkt, który nie spełnia powyższych kryteriów.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9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2250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DD60B-E7F7-71A4-178C-98585DD5F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B86CDD-FADE-36D8-250E-7AE2CE541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Produkt bezpieczny oraz produkt niebezpieczny – definicje (cz. 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F9BD00-91BD-B2AB-BAC2-0133F0D6F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900" dirty="0"/>
              <a:t>Przy ocenie bezpieczeństwa bierze się pod uwagę m.in. konstrukcję, skład, właściwości techniczne, opakowanie, oznakowanie, instrukcję użytkowania, przewidywalny sposób używania oraz grupę użytkowników;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900" dirty="0"/>
              <a:t>Szczególne znaczenie mają dzieci, osoby starsze i osoby z niepełnosprawnościami.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098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B930F-B7DE-687B-CA6E-9FF893E7B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57F3E-12A3-0850-508E-99F5489B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Zagrożenia – wybrane przykłady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CC92E2-A12A-9227-5F84-9B8BA0542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zagrożenia chemiczne – np. obecność niedozwolonych lub nadmiernych ilości szkodliwych substancji;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zagrożenia mechaniczne – skaleczenia, urazy, przygniecenie;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porażenie prądem – np. wadliwe ładowarki, przewody lub urządzenia elektryczne;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uduszenie lub zadzierzgnięcie – np. przez sznurki, linki czy elementy odzieży dziecięcej;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zagrożenia wynikające z niewłaściwego oznakowania, braku ostrzeżeń lub instrukcji. </a:t>
            </a:r>
          </a:p>
        </p:txBody>
      </p:sp>
    </p:spTree>
    <p:extLst>
      <p:ext uri="{BB962C8B-B14F-4D97-AF65-F5344CB8AC3E}">
        <p14:creationId xmlns:p14="http://schemas.microsoft.com/office/powerpoint/2010/main" val="135318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0221E-EA10-BEDB-4991-90EB838BA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6CC788-A8B1-A589-12EE-56B2D79A7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Inne rodzaje ryzyka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1E9B2D-C4F7-9DF4-8F4E-A8B5ECA7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Rozporządzenie uwzględnia również nowe rodzaje ryzyka związane m.in. z </a:t>
            </a:r>
            <a:r>
              <a:rPr lang="pl-PL" dirty="0" err="1"/>
              <a:t>cyberbezpieczeństwem</a:t>
            </a:r>
            <a:r>
              <a:rPr lang="pl-PL" dirty="0"/>
              <a:t> oraz funkcjami produktów wykorzystującymi algorytmy uczące się. </a:t>
            </a:r>
          </a:p>
        </p:txBody>
      </p:sp>
    </p:spTree>
    <p:extLst>
      <p:ext uri="{BB962C8B-B14F-4D97-AF65-F5344CB8AC3E}">
        <p14:creationId xmlns:p14="http://schemas.microsoft.com/office/powerpoint/2010/main" val="1619826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776352-C787-F2A8-46B3-E6CC964E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System </a:t>
            </a:r>
            <a:r>
              <a:rPr lang="pl-PL" b="1" dirty="0" err="1"/>
              <a:t>Safety</a:t>
            </a:r>
            <a:r>
              <a:rPr lang="pl-PL" b="1" dirty="0"/>
              <a:t> </a:t>
            </a:r>
            <a:r>
              <a:rPr lang="pl-PL" b="1" dirty="0" err="1"/>
              <a:t>Gate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561504-9610-90D0-FC14-205986D86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854" y="1690688"/>
            <a:ext cx="10515600" cy="435133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Następca tzw. systemu RAPEX;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Safety</a:t>
            </a:r>
            <a:r>
              <a:rPr lang="pl-PL" dirty="0"/>
              <a:t> </a:t>
            </a:r>
            <a:r>
              <a:rPr lang="pl-PL" dirty="0" err="1"/>
              <a:t>Gate</a:t>
            </a:r>
            <a:r>
              <a:rPr lang="pl-PL" dirty="0"/>
              <a:t> to unijny system szybkiego ostrzegania o niebezpiecznych produktach nieżywnościowych;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Jego celem jest szybka wymiana informacji między państwami UE a Komisją Europejską o produktach stwarzających zagrożenie oraz działaniach podjętych wobec tych produktów;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System umożliwia szybkie ustalenie, że produkt wykryty np. w jednym państwie może być sprzedawany również w innych krajach.</a:t>
            </a:r>
          </a:p>
          <a:p>
            <a:endParaRPr lang="pl-PL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03299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D278A-EC54-1006-3B96-A20B994A5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9F424A-9ED7-6371-5591-01FFB0C51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System </a:t>
            </a:r>
            <a:r>
              <a:rPr lang="pl-PL" b="1" dirty="0" err="1"/>
              <a:t>Safety</a:t>
            </a:r>
            <a:r>
              <a:rPr lang="pl-PL" b="1" dirty="0"/>
              <a:t> </a:t>
            </a:r>
            <a:r>
              <a:rPr lang="pl-PL" b="1" dirty="0" err="1"/>
              <a:t>Gate</a:t>
            </a:r>
            <a:r>
              <a:rPr lang="pl-PL" b="1" dirty="0"/>
              <a:t> - konsekwencje obecności informacji w systemie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573B86-69D9-FCD1-FCCC-53AD5C270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zakaz sprzedaży;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wycofanie produktu z rynku;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odzyskanie produktu od konsumentów;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zamieszczenie ostrzeżeń;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usunięcie oferty ze sklepu internetowego;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zniszczenie produktu – określone przypadki.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9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55556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76B51D-709C-5366-AA22-4565561E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Punkt kontaktowy Systemu w Polsce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53BA62-3653-9A03-079C-84F2A19BA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Urząd Ochrony Konkurencji i Konsumentów;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Kontrole – np. Inspekcja Handlowa.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1457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9F242-1A98-5B73-4C18-26342EE8B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D3CC46-3455-DF22-3690-00D10029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Zadania UOKiK i IH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146D09-3E66-BBAD-8914-9631F02D4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nadzór nad ogólnym bezpieczeństwem produktów nieżywnościowych;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prowadzenie postępowań administracyjnych;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możliwość nakazania wycofania lub odzyskania produktu;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przekazywanie informacji o niebezpiecznych produktach do </a:t>
            </a:r>
            <a:r>
              <a:rPr lang="pl-PL" dirty="0" err="1"/>
              <a:t>Safety</a:t>
            </a:r>
            <a:r>
              <a:rPr lang="pl-PL" dirty="0"/>
              <a:t> </a:t>
            </a:r>
            <a:r>
              <a:rPr lang="pl-PL" dirty="0" err="1"/>
              <a:t>Gate</a:t>
            </a:r>
            <a:r>
              <a:rPr lang="pl-PL" dirty="0"/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9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0259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2E5F3-7A2D-19DE-985B-3955392BE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468" y="402832"/>
            <a:ext cx="10515600" cy="1325563"/>
          </a:xfrm>
        </p:spPr>
        <p:txBody>
          <a:bodyPr>
            <a:normAutofit/>
          </a:bodyPr>
          <a:lstStyle/>
          <a:p>
            <a:r>
              <a:rPr lang="pl-PL" b="1" dirty="0"/>
              <a:t>Produkty , których dotyczy System - przykłady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02AD12-3E40-D504-D838-93E3A08BE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nieżywnościowe np.: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zabawki;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odzież i obuwie;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kosmetyki;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urządzenia elektryczne i elektroniczne;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sprzęt sportowy;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artykuły dla dzieci.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544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4D7521-E319-417F-3DDB-41F3AC07F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Elementy Systemu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293357-72DC-8F11-894E-92C39C44F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Safety</a:t>
            </a:r>
            <a:r>
              <a:rPr lang="pl-PL" dirty="0"/>
              <a:t> </a:t>
            </a:r>
            <a:r>
              <a:rPr lang="pl-PL" dirty="0" err="1"/>
              <a:t>Gate</a:t>
            </a:r>
            <a:r>
              <a:rPr lang="pl-PL" dirty="0"/>
              <a:t> </a:t>
            </a:r>
            <a:r>
              <a:rPr lang="pl-PL" dirty="0" err="1"/>
              <a:t>Rapid</a:t>
            </a:r>
            <a:r>
              <a:rPr lang="pl-PL" dirty="0"/>
              <a:t> Alert System – wymiana informacji między organami nadzoru państw członkowskich a Komisją Europejską;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Safety</a:t>
            </a:r>
            <a:r>
              <a:rPr lang="pl-PL" dirty="0"/>
              <a:t> </a:t>
            </a:r>
            <a:r>
              <a:rPr lang="pl-PL" dirty="0" err="1"/>
              <a:t>Gate</a:t>
            </a:r>
            <a:r>
              <a:rPr lang="pl-PL" dirty="0"/>
              <a:t> Portal – publiczna baza informacji o niebezpiecznych produktach;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Safety</a:t>
            </a:r>
            <a:r>
              <a:rPr lang="pl-PL" dirty="0"/>
              <a:t> Business Gateway – portal, za pomocą którego przedsiębiorcy przekazują organom informacje o niebezpiecznych produktach i podejmowanych działaniach.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541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EF90-8CBA-1DEB-F06A-BDC2EE475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2B6B36-9375-8188-5268-920E1D57C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Klauzula niedozwolona - 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1AC4DC-CC23-DAF9-229A-76A96FB32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Postanowienia umowy z konsumentem, które nie zostały indywidualnie uzgodnione, a kształtują jego prawa i obowiązki sprzecznie z dobrymi obyczajami i rażąco naruszają jego interesy.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7936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27DAB-597D-FC19-3ADD-8D9CDD2CB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D46638-0211-5C00-D54A-451558640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Klauzule niedozwolone - 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7F02D0-6DE5-463A-0749-B696AFBB8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Kodeks cywilny – art. 385¹–385³ oraz ustawa o ochronie konkurencji i konsumentów</a:t>
            </a:r>
          </a:p>
        </p:txBody>
      </p:sp>
    </p:spTree>
    <p:extLst>
      <p:ext uri="{BB962C8B-B14F-4D97-AF65-F5344CB8AC3E}">
        <p14:creationId xmlns:p14="http://schemas.microsoft.com/office/powerpoint/2010/main" val="1666601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5065A-2504-0125-6729-51D5FBDB9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2FB1BA-73A6-0A44-28C9-9D357CE28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Zadania UOKiK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B3B96E-DF65-4AB2-CA23-AC8FEE59C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Prezes UOKiK może uznać postanowienie wzorca umowy za niedozwolone, zakazać jego stosowania, nakazać usunięcie skutków i nałożyć karę pieniężną.</a:t>
            </a:r>
          </a:p>
        </p:txBody>
      </p:sp>
    </p:spTree>
    <p:extLst>
      <p:ext uri="{BB962C8B-B14F-4D97-AF65-F5344CB8AC3E}">
        <p14:creationId xmlns:p14="http://schemas.microsoft.com/office/powerpoint/2010/main" val="384144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CA819-DFAE-8396-BDA8-E190823FB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DDACFB-64BB-F3BB-5217-0FB52889A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Ochrona indywidualna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619EEC-6C29-F1A6-DB84-EF47F07E7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Konsument może powołać się na abuzywność postanowienia w sporze z przedsiębiorcą i dochodzić swoich praw przed sądem. </a:t>
            </a:r>
          </a:p>
        </p:txBody>
      </p:sp>
    </p:spTree>
    <p:extLst>
      <p:ext uri="{BB962C8B-B14F-4D97-AF65-F5344CB8AC3E}">
        <p14:creationId xmlns:p14="http://schemas.microsoft.com/office/powerpoint/2010/main" val="1925522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14105-0A22-FC82-86BA-8630363A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DB5968-82E0-8C3C-E7D3-0E51BC5CF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Kredyt konsumencki - 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0366FB-2D31-7D4B-75C6-20D00B85D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Ustawa z 12 maja 2011 r. o kredycie konsumenckim - aktualny tekst jednolity: Dz.U. z 2025 r. poz. 1362. </a:t>
            </a:r>
          </a:p>
        </p:txBody>
      </p:sp>
    </p:spTree>
    <p:extLst>
      <p:ext uri="{BB962C8B-B14F-4D97-AF65-F5344CB8AC3E}">
        <p14:creationId xmlns:p14="http://schemas.microsoft.com/office/powerpoint/2010/main" val="3996977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36A11-8A64-CC80-13EE-5E237E2C5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4CDA1E-79F5-120F-98D7-983CF427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Kredyt konsumencki - 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6146E2-7712-ECF2-A31D-EA10D67FD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Kredyt udzielany konsumentowi przez przedsiębiorcę w wysokości do 255 550 zł albo równowartości tej kwoty w innej walucie;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Ustawa obejmuje również określone kredyty na remont domu lub mieszkania powyżej tej kwoty, jeśli nie są zabezpieczone hipoteką.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29465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21284-E831-B848-D619-69608B2D7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A96925-D0D6-2642-2F2E-C3B25C2C9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Informacje, których należy udzielić przed zawarciem umowy -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B149C9-925A-1424-0253-1A11701CB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informacje pozwalające ocenić i porównać ofertę: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 m.in. kwotę kredytu,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oprocentowanie,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RRSO,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całkowity koszt i całkowitą kwotę do zapłaty;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informacje są przekazywane m.in. na ustawowym formularzu informacyjnym.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4543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945C1-10C5-5D56-5C35-041218B05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0D2BEF-C084-21E2-E2C1-DFFCC224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Inne obowiązki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A41BEB-648F-4C71-5318-08E4F0D44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Kredytodawca ma obowiązek ocenić zdolność kredytową konsumenta przed zawarciem umowy.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9743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C62CB-1F31-CE32-CAE3-B30D6294A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E32644-2F56-42EC-4F57-2ABC52A1D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Uprawnienia konsumenta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24D164-34F8-5174-46FE-23FA4E762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Konsument może odstąpić od umowy bez podania przyczyny w ciągu 14 dni od jej zawarcia;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Konsument może w każdym czasie spłacić całość lub część kredytu przed terminem; powoduje to proporcjonalne obniżenie całkowitego kosztu kredytu;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Ustawa ogranicza maksymalne </a:t>
            </a:r>
            <a:r>
              <a:rPr lang="pl-PL" dirty="0" err="1"/>
              <a:t>pozaodsetkowe</a:t>
            </a:r>
            <a:r>
              <a:rPr lang="pl-PL" dirty="0"/>
              <a:t> koszty kredytu; co do zasady nie mogą one przekroczyć również 45% całkowitej kwoty kredytu.</a:t>
            </a:r>
          </a:p>
        </p:txBody>
      </p:sp>
    </p:spTree>
    <p:extLst>
      <p:ext uri="{BB962C8B-B14F-4D97-AF65-F5344CB8AC3E}">
        <p14:creationId xmlns:p14="http://schemas.microsoft.com/office/powerpoint/2010/main" val="2700480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3D12C-86CF-13B3-BF02-820ECC00B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3A39CE-0C94-9837-713C-18B629A0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Sankcje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A8C396-1A1E-3B3B-8FAC-CA724F104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Przy naruszeniu przez kredytodawcę określonych obowiązków ustawowych konsument może – po spełnieniu warunków z art. 45 – zwrócić sam kapitał bez odsetek i innych kosztów należnych kredytodawcy.</a:t>
            </a:r>
          </a:p>
        </p:txBody>
      </p:sp>
    </p:spTree>
    <p:extLst>
      <p:ext uri="{BB962C8B-B14F-4D97-AF65-F5344CB8AC3E}">
        <p14:creationId xmlns:p14="http://schemas.microsoft.com/office/powerpoint/2010/main" val="1923645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790A21-CEDC-4C9F-3D57-80A60693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Warunki art. 45 Ustawy – wybrane informacje nt. sankcji kredytu darmowego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8C892A-7D8B-E285-241F-B943AAA74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Konsument może skorzystać z sankcji kredytu darmowego, jeśli kredytodawca naruszył określone obowiązki ustawowe.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8358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9DBD3-3C49-ACBE-FA7D-3A056B864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EBC004-39AC-B21A-F613-32DE3B0D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Warunki art. 45 Ustawy – wybrane informacje nt. sankcji kredytu darmowego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571611-6667-DE26-85C7-0A6D101C5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Najważniejsze  z nich: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naruszenie przez kredytodawcę wskazanych przepisów ustawy, np. dotyczących formy umowy, wymaganych informacji w umowie lub limitów kosztów (np. brak lub nieprawidłowe wskazanie następujących danych: kwota kredytu, oprocentowanie, RRSO, całkowita kwota do zapłaty, zasady spłaty, koszty, zabezpieczenia, prawo odstąpienia czy wcześniejszej spłaty).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1583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5ED50-5A57-FF95-FC83-553F3783C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4F1A86-870B-298C-3F7A-361D25203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Warunki art. 45 Ustawy – wybrane informacje nt. sankcji kredytu darmowego (cz. 3)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17865B-259A-F7FA-5CED-E3769EEEE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Sankcja może dotyczyć także przekroczenia ustawowych limitów kosztów </a:t>
            </a:r>
            <a:r>
              <a:rPr lang="pl-PL" dirty="0" err="1"/>
              <a:t>pozaodsetkowych</a:t>
            </a:r>
            <a:r>
              <a:rPr lang="pl-PL" dirty="0"/>
              <a:t> lub kosztów związanych z zaległością w spłacie;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Konsument musi złożyć kredytodawcy pisemne oświadczenie o skorzystaniu z sankcji;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Uprawnienie trzeba wykonać najpóźniej w ciągu roku od dnia wykonania umowy.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1834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lang="pl-PL" altLang="pl-PL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Marta Sajdakowska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d4da89b6-8039-465a-bebe-281e6191db8d"/>
    <ds:schemaRef ds:uri="3a7bb896-b877-4fc5-9c26-9e0c8ea57ac1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5490</TotalTime>
  <Words>1095</Words>
  <Application>Microsoft Office PowerPoint</Application>
  <PresentationFormat>Panoramiczny</PresentationFormat>
  <Paragraphs>109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Ochrona Konsumentów na Rynku Usług</vt:lpstr>
      <vt:lpstr>Zakres wykładu</vt:lpstr>
      <vt:lpstr>Bezpieczeństwo konsumenta - podstawa prawna</vt:lpstr>
      <vt:lpstr>Produkt bezpieczny oraz produkt niebezpieczny – definicje (cz. 1)</vt:lpstr>
      <vt:lpstr>Produkt bezpieczny oraz produkt niebezpieczny – definicje (cz. 2)</vt:lpstr>
      <vt:lpstr>Zagrożenia – wybrane przykłady</vt:lpstr>
      <vt:lpstr>Inne rodzaje ryzyka</vt:lpstr>
      <vt:lpstr>System Safety Gate</vt:lpstr>
      <vt:lpstr>System Safety Gate - konsekwencje obecności informacji w systemie</vt:lpstr>
      <vt:lpstr>Punkt kontaktowy Systemu w Polsce</vt:lpstr>
      <vt:lpstr>Zadania UOKiK i IH</vt:lpstr>
      <vt:lpstr>Produkty , których dotyczy System - przykłady </vt:lpstr>
      <vt:lpstr>Elementy Systemu</vt:lpstr>
      <vt:lpstr>Klauzula niedozwolona - definicja</vt:lpstr>
      <vt:lpstr>Klauzule niedozwolone - podstawa prawna</vt:lpstr>
      <vt:lpstr>Zadania UOKiK</vt:lpstr>
      <vt:lpstr>Ochrona indywidualna</vt:lpstr>
      <vt:lpstr>Kredyt konsumencki - podstawa prawna</vt:lpstr>
      <vt:lpstr>Kredyt konsumencki - definicja</vt:lpstr>
      <vt:lpstr>Informacje, których należy udzielić przed zawarciem umowy - przykłady</vt:lpstr>
      <vt:lpstr>Inne obowiązki</vt:lpstr>
      <vt:lpstr>Uprawnienia konsumenta</vt:lpstr>
      <vt:lpstr>Sankcje</vt:lpstr>
      <vt:lpstr>Warunki art. 45 Ustawy – wybrane informacje nt. sankcji kredytu darmowego (cz. 1)</vt:lpstr>
      <vt:lpstr>Warunki art. 45 Ustawy – wybrane informacje nt. sankcji kredytu darmowego (cz. 2)</vt:lpstr>
      <vt:lpstr>Warunki art. 45 Ustawy – wybrane informacje nt. sankcji kredytu darmowego (cz. 3)</vt:lpstr>
      <vt:lpstr>Autor utworu: Marta Sajdakowska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WYKŁAD_3</dc:title>
  <dc:creator>Beata Grzesiak</dc:creator>
  <cp:lastModifiedBy>Beata Grzesiak</cp:lastModifiedBy>
  <cp:revision>91</cp:revision>
  <cp:lastPrinted>2024-05-21T11:11:19Z</cp:lastPrinted>
  <dcterms:created xsi:type="dcterms:W3CDTF">2024-02-02T12:47:31Z</dcterms:created>
  <dcterms:modified xsi:type="dcterms:W3CDTF">2026-09-09T10:11:02Z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