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95" r:id="rId5"/>
    <p:sldId id="261" r:id="rId6"/>
    <p:sldId id="263" r:id="rId7"/>
    <p:sldId id="304" r:id="rId8"/>
    <p:sldId id="305" r:id="rId9"/>
    <p:sldId id="306" r:id="rId10"/>
    <p:sldId id="307" r:id="rId11"/>
    <p:sldId id="308" r:id="rId12"/>
    <p:sldId id="310" r:id="rId13"/>
    <p:sldId id="311" r:id="rId14"/>
    <p:sldId id="309" r:id="rId15"/>
    <p:sldId id="312" r:id="rId16"/>
    <p:sldId id="313" r:id="rId17"/>
    <p:sldId id="314" r:id="rId18"/>
    <p:sldId id="315" r:id="rId19"/>
    <p:sldId id="317" r:id="rId20"/>
    <p:sldId id="316" r:id="rId21"/>
    <p:sldId id="318" r:id="rId22"/>
    <p:sldId id="320" r:id="rId23"/>
    <p:sldId id="321" r:id="rId24"/>
    <p:sldId id="319" r:id="rId25"/>
    <p:sldId id="296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F74F27-EE4B-4340-ABA1-53F426A3EADA}" v="4" dt="2026-08-31T12:21:24.5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6" autoAdjust="0"/>
    <p:restoredTop sz="92178" autoAdjust="0"/>
  </p:normalViewPr>
  <p:slideViewPr>
    <p:cSldViewPr snapToGrid="0" showGuides="1">
      <p:cViewPr varScale="1">
        <p:scale>
          <a:sx n="102" d="100"/>
          <a:sy n="102" d="100"/>
        </p:scale>
        <p:origin x="528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708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Sajdakowska" userId="04a7b8b1aa3591c2" providerId="LiveId" clId="{E186E8EF-AFCA-4FCB-8920-CBEA59E64CD8}"/>
    <pc:docChg chg="undo custSel addSld delSld modSld sldOrd">
      <pc:chgData name="Marta Sajdakowska" userId="04a7b8b1aa3591c2" providerId="LiveId" clId="{E186E8EF-AFCA-4FCB-8920-CBEA59E64CD8}" dt="2026-08-31T12:20:25.784" v="1479" actId="27636"/>
      <pc:docMkLst>
        <pc:docMk/>
      </pc:docMkLst>
      <pc:sldChg chg="modSp mod">
        <pc:chgData name="Marta Sajdakowska" userId="04a7b8b1aa3591c2" providerId="LiveId" clId="{E186E8EF-AFCA-4FCB-8920-CBEA59E64CD8}" dt="2026-08-31T11:26:39.273" v="1088" actId="13926"/>
        <pc:sldMkLst>
          <pc:docMk/>
          <pc:sldMk cId="2833895158" sldId="261"/>
        </pc:sldMkLst>
        <pc:spChg chg="mod">
          <ac:chgData name="Marta Sajdakowska" userId="04a7b8b1aa3591c2" providerId="LiveId" clId="{E186E8EF-AFCA-4FCB-8920-CBEA59E64CD8}" dt="2026-08-31T11:26:39.273" v="1088" actId="13926"/>
          <ac:spMkLst>
            <pc:docMk/>
            <pc:sldMk cId="2833895158" sldId="261"/>
            <ac:spMk id="3" creationId="{0EF1EC21-3A39-4294-97D0-99641ED274AD}"/>
          </ac:spMkLst>
        </pc:spChg>
      </pc:sldChg>
      <pc:sldChg chg="modSp mod">
        <pc:chgData name="Marta Sajdakowska" userId="04a7b8b1aa3591c2" providerId="LiveId" clId="{E186E8EF-AFCA-4FCB-8920-CBEA59E64CD8}" dt="2026-08-26T14:19:39.625" v="812" actId="20577"/>
        <pc:sldMkLst>
          <pc:docMk/>
          <pc:sldMk cId="3939286320" sldId="263"/>
        </pc:sldMkLst>
        <pc:spChg chg="mod">
          <ac:chgData name="Marta Sajdakowska" userId="04a7b8b1aa3591c2" providerId="LiveId" clId="{E186E8EF-AFCA-4FCB-8920-CBEA59E64CD8}" dt="2026-08-26T14:19:39.625" v="812" actId="20577"/>
          <ac:spMkLst>
            <pc:docMk/>
            <pc:sldMk cId="3939286320" sldId="263"/>
            <ac:spMk id="3" creationId="{675B0D86-8610-47F1-B955-8CF53F83CD9E}"/>
          </ac:spMkLst>
        </pc:spChg>
      </pc:sldChg>
      <pc:sldChg chg="modSp mod">
        <pc:chgData name="Marta Sajdakowska" userId="04a7b8b1aa3591c2" providerId="LiveId" clId="{E186E8EF-AFCA-4FCB-8920-CBEA59E64CD8}" dt="2026-08-26T14:30:57.085" v="1013" actId="20577"/>
        <pc:sldMkLst>
          <pc:docMk/>
          <pc:sldMk cId="3277945032" sldId="296"/>
        </pc:sldMkLst>
        <pc:spChg chg="mod">
          <ac:chgData name="Marta Sajdakowska" userId="04a7b8b1aa3591c2" providerId="LiveId" clId="{E186E8EF-AFCA-4FCB-8920-CBEA59E64CD8}" dt="2026-08-26T14:30:57.085" v="1013" actId="20577"/>
          <ac:spMkLst>
            <pc:docMk/>
            <pc:sldMk cId="3277945032" sldId="296"/>
            <ac:spMk id="2" creationId="{6AF5C274-1676-485A-B5B9-F6FFD1B5E05F}"/>
          </ac:spMkLst>
        </pc:spChg>
      </pc:sldChg>
      <pc:sldChg chg="modSp new mod">
        <pc:chgData name="Marta Sajdakowska" userId="04a7b8b1aa3591c2" providerId="LiveId" clId="{E186E8EF-AFCA-4FCB-8920-CBEA59E64CD8}" dt="2026-08-26T13:39:00.637" v="148" actId="108"/>
        <pc:sldMkLst>
          <pc:docMk/>
          <pc:sldMk cId="1549247209" sldId="304"/>
        </pc:sldMkLst>
        <pc:spChg chg="mod">
          <ac:chgData name="Marta Sajdakowska" userId="04a7b8b1aa3591c2" providerId="LiveId" clId="{E186E8EF-AFCA-4FCB-8920-CBEA59E64CD8}" dt="2026-08-26T13:38:01.267" v="145" actId="20577"/>
          <ac:spMkLst>
            <pc:docMk/>
            <pc:sldMk cId="1549247209" sldId="304"/>
            <ac:spMk id="2" creationId="{41DE4A3D-4907-6C1C-21C6-97770CF956DF}"/>
          </ac:spMkLst>
        </pc:spChg>
        <pc:spChg chg="mod">
          <ac:chgData name="Marta Sajdakowska" userId="04a7b8b1aa3591c2" providerId="LiveId" clId="{E186E8EF-AFCA-4FCB-8920-CBEA59E64CD8}" dt="2026-08-26T13:39:00.637" v="148" actId="108"/>
          <ac:spMkLst>
            <pc:docMk/>
            <pc:sldMk cId="1549247209" sldId="304"/>
            <ac:spMk id="3" creationId="{1CD5FE78-C98D-3F3B-3D09-904FCFAD6D7A}"/>
          </ac:spMkLst>
        </pc:spChg>
      </pc:sldChg>
      <pc:sldChg chg="modSp add mod">
        <pc:chgData name="Marta Sajdakowska" userId="04a7b8b1aa3591c2" providerId="LiveId" clId="{E186E8EF-AFCA-4FCB-8920-CBEA59E64CD8}" dt="2026-08-31T11:28:52.691" v="1154" actId="20577"/>
        <pc:sldMkLst>
          <pc:docMk/>
          <pc:sldMk cId="1375261002" sldId="305"/>
        </pc:sldMkLst>
        <pc:spChg chg="mod">
          <ac:chgData name="Marta Sajdakowska" userId="04a7b8b1aa3591c2" providerId="LiveId" clId="{E186E8EF-AFCA-4FCB-8920-CBEA59E64CD8}" dt="2026-08-31T11:27:42.090" v="1097" actId="20577"/>
          <ac:spMkLst>
            <pc:docMk/>
            <pc:sldMk cId="1375261002" sldId="305"/>
            <ac:spMk id="2" creationId="{C1C14A71-4FB3-623D-4628-89BF1DA5D75C}"/>
          </ac:spMkLst>
        </pc:spChg>
        <pc:spChg chg="mod">
          <ac:chgData name="Marta Sajdakowska" userId="04a7b8b1aa3591c2" providerId="LiveId" clId="{E186E8EF-AFCA-4FCB-8920-CBEA59E64CD8}" dt="2026-08-31T11:28:52.691" v="1154" actId="20577"/>
          <ac:spMkLst>
            <pc:docMk/>
            <pc:sldMk cId="1375261002" sldId="305"/>
            <ac:spMk id="3" creationId="{5B0188F4-AB97-66D4-4298-7ED00FF62480}"/>
          </ac:spMkLst>
        </pc:spChg>
      </pc:sldChg>
      <pc:sldChg chg="modSp add mod">
        <pc:chgData name="Marta Sajdakowska" userId="04a7b8b1aa3591c2" providerId="LiveId" clId="{E186E8EF-AFCA-4FCB-8920-CBEA59E64CD8}" dt="2026-08-31T11:28:13.726" v="1110" actId="27636"/>
        <pc:sldMkLst>
          <pc:docMk/>
          <pc:sldMk cId="2576855448" sldId="306"/>
        </pc:sldMkLst>
        <pc:spChg chg="mod">
          <ac:chgData name="Marta Sajdakowska" userId="04a7b8b1aa3591c2" providerId="LiveId" clId="{E186E8EF-AFCA-4FCB-8920-CBEA59E64CD8}" dt="2026-08-31T11:27:52.098" v="1106" actId="20577"/>
          <ac:spMkLst>
            <pc:docMk/>
            <pc:sldMk cId="2576855448" sldId="306"/>
            <ac:spMk id="2" creationId="{6243A5C9-D2FE-4976-8CA9-069AED65D75C}"/>
          </ac:spMkLst>
        </pc:spChg>
        <pc:spChg chg="mod">
          <ac:chgData name="Marta Sajdakowska" userId="04a7b8b1aa3591c2" providerId="LiveId" clId="{E186E8EF-AFCA-4FCB-8920-CBEA59E64CD8}" dt="2026-08-31T11:28:13.726" v="1110" actId="27636"/>
          <ac:spMkLst>
            <pc:docMk/>
            <pc:sldMk cId="2576855448" sldId="306"/>
            <ac:spMk id="3" creationId="{FE9857F3-D8DF-09D5-492B-A2F52B50CD90}"/>
          </ac:spMkLst>
        </pc:spChg>
      </pc:sldChg>
      <pc:sldChg chg="modSp add mod">
        <pc:chgData name="Marta Sajdakowska" userId="04a7b8b1aa3591c2" providerId="LiveId" clId="{E186E8EF-AFCA-4FCB-8920-CBEA59E64CD8}" dt="2026-08-31T12:04:27.070" v="1194" actId="20577"/>
        <pc:sldMkLst>
          <pc:docMk/>
          <pc:sldMk cId="2907822204" sldId="307"/>
        </pc:sldMkLst>
        <pc:spChg chg="mod">
          <ac:chgData name="Marta Sajdakowska" userId="04a7b8b1aa3591c2" providerId="LiveId" clId="{E186E8EF-AFCA-4FCB-8920-CBEA59E64CD8}" dt="2026-08-31T12:02:53.747" v="1165" actId="20577"/>
          <ac:spMkLst>
            <pc:docMk/>
            <pc:sldMk cId="2907822204" sldId="307"/>
            <ac:spMk id="2" creationId="{55F17B2C-2F18-6DED-D95A-327483942867}"/>
          </ac:spMkLst>
        </pc:spChg>
        <pc:spChg chg="mod">
          <ac:chgData name="Marta Sajdakowska" userId="04a7b8b1aa3591c2" providerId="LiveId" clId="{E186E8EF-AFCA-4FCB-8920-CBEA59E64CD8}" dt="2026-08-31T12:04:27.070" v="1194" actId="20577"/>
          <ac:spMkLst>
            <pc:docMk/>
            <pc:sldMk cId="2907822204" sldId="307"/>
            <ac:spMk id="3" creationId="{F95F23B3-C3C7-1E1F-0400-8AF12D653FAC}"/>
          </ac:spMkLst>
        </pc:spChg>
      </pc:sldChg>
      <pc:sldChg chg="modSp add mod">
        <pc:chgData name="Marta Sajdakowska" userId="04a7b8b1aa3591c2" providerId="LiveId" clId="{E186E8EF-AFCA-4FCB-8920-CBEA59E64CD8}" dt="2026-08-31T12:04:45.957" v="1200" actId="20577"/>
        <pc:sldMkLst>
          <pc:docMk/>
          <pc:sldMk cId="1467207301" sldId="308"/>
        </pc:sldMkLst>
        <pc:spChg chg="mod">
          <ac:chgData name="Marta Sajdakowska" userId="04a7b8b1aa3591c2" providerId="LiveId" clId="{E186E8EF-AFCA-4FCB-8920-CBEA59E64CD8}" dt="2026-08-31T12:03:01.830" v="1173" actId="20577"/>
          <ac:spMkLst>
            <pc:docMk/>
            <pc:sldMk cId="1467207301" sldId="308"/>
            <ac:spMk id="2" creationId="{2A6964DA-B635-BB2D-E2EF-72317685F9D8}"/>
          </ac:spMkLst>
        </pc:spChg>
        <pc:spChg chg="mod">
          <ac:chgData name="Marta Sajdakowska" userId="04a7b8b1aa3591c2" providerId="LiveId" clId="{E186E8EF-AFCA-4FCB-8920-CBEA59E64CD8}" dt="2026-08-31T12:04:45.957" v="1200" actId="20577"/>
          <ac:spMkLst>
            <pc:docMk/>
            <pc:sldMk cId="1467207301" sldId="308"/>
            <ac:spMk id="3" creationId="{48D54E88-C45A-3DD6-6BCB-32DC3668B605}"/>
          </ac:spMkLst>
        </pc:spChg>
      </pc:sldChg>
      <pc:sldChg chg="modSp add mod ord">
        <pc:chgData name="Marta Sajdakowska" userId="04a7b8b1aa3591c2" providerId="LiveId" clId="{E186E8EF-AFCA-4FCB-8920-CBEA59E64CD8}" dt="2026-08-31T12:09:47.367" v="1304" actId="27636"/>
        <pc:sldMkLst>
          <pc:docMk/>
          <pc:sldMk cId="2562751354" sldId="309"/>
        </pc:sldMkLst>
        <pc:spChg chg="mod">
          <ac:chgData name="Marta Sajdakowska" userId="04a7b8b1aa3591c2" providerId="LiveId" clId="{E186E8EF-AFCA-4FCB-8920-CBEA59E64CD8}" dt="2026-08-31T12:07:34.934" v="1227" actId="20577"/>
          <ac:spMkLst>
            <pc:docMk/>
            <pc:sldMk cId="2562751354" sldId="309"/>
            <ac:spMk id="2" creationId="{2E51D0F0-4350-C8F9-D611-2217BF8577AF}"/>
          </ac:spMkLst>
        </pc:spChg>
        <pc:spChg chg="mod">
          <ac:chgData name="Marta Sajdakowska" userId="04a7b8b1aa3591c2" providerId="LiveId" clId="{E186E8EF-AFCA-4FCB-8920-CBEA59E64CD8}" dt="2026-08-31T12:09:47.367" v="1304" actId="27636"/>
          <ac:spMkLst>
            <pc:docMk/>
            <pc:sldMk cId="2562751354" sldId="309"/>
            <ac:spMk id="3" creationId="{35A89197-605E-636F-EF46-DE7430F32DAB}"/>
          </ac:spMkLst>
        </pc:spChg>
      </pc:sldChg>
      <pc:sldChg chg="modSp add mod">
        <pc:chgData name="Marta Sajdakowska" userId="04a7b8b1aa3591c2" providerId="LiveId" clId="{E186E8EF-AFCA-4FCB-8920-CBEA59E64CD8}" dt="2026-08-31T12:04:58.925" v="1206" actId="20577"/>
        <pc:sldMkLst>
          <pc:docMk/>
          <pc:sldMk cId="576829521" sldId="310"/>
        </pc:sldMkLst>
        <pc:spChg chg="mod">
          <ac:chgData name="Marta Sajdakowska" userId="04a7b8b1aa3591c2" providerId="LiveId" clId="{E186E8EF-AFCA-4FCB-8920-CBEA59E64CD8}" dt="2026-08-31T12:03:25.534" v="1181" actId="20577"/>
          <ac:spMkLst>
            <pc:docMk/>
            <pc:sldMk cId="576829521" sldId="310"/>
            <ac:spMk id="2" creationId="{12028CEA-B283-2809-8F61-01DFF7B91B62}"/>
          </ac:spMkLst>
        </pc:spChg>
        <pc:spChg chg="mod">
          <ac:chgData name="Marta Sajdakowska" userId="04a7b8b1aa3591c2" providerId="LiveId" clId="{E186E8EF-AFCA-4FCB-8920-CBEA59E64CD8}" dt="2026-08-31T12:04:58.925" v="1206" actId="20577"/>
          <ac:spMkLst>
            <pc:docMk/>
            <pc:sldMk cId="576829521" sldId="310"/>
            <ac:spMk id="3" creationId="{FE88E573-CAB9-1CD0-00A8-340AE0228F55}"/>
          </ac:spMkLst>
        </pc:spChg>
      </pc:sldChg>
      <pc:sldChg chg="modSp add mod ord">
        <pc:chgData name="Marta Sajdakowska" userId="04a7b8b1aa3591c2" providerId="LiveId" clId="{E186E8EF-AFCA-4FCB-8920-CBEA59E64CD8}" dt="2026-08-31T12:06:46.180" v="1219" actId="27636"/>
        <pc:sldMkLst>
          <pc:docMk/>
          <pc:sldMk cId="1746354572" sldId="311"/>
        </pc:sldMkLst>
        <pc:spChg chg="mod">
          <ac:chgData name="Marta Sajdakowska" userId="04a7b8b1aa3591c2" providerId="LiveId" clId="{E186E8EF-AFCA-4FCB-8920-CBEA59E64CD8}" dt="2026-08-26T13:59:15.898" v="631" actId="20577"/>
          <ac:spMkLst>
            <pc:docMk/>
            <pc:sldMk cId="1746354572" sldId="311"/>
            <ac:spMk id="2" creationId="{B17A2B8D-F974-0902-DF18-7625ABD93B0E}"/>
          </ac:spMkLst>
        </pc:spChg>
        <pc:spChg chg="mod">
          <ac:chgData name="Marta Sajdakowska" userId="04a7b8b1aa3591c2" providerId="LiveId" clId="{E186E8EF-AFCA-4FCB-8920-CBEA59E64CD8}" dt="2026-08-31T12:06:46.180" v="1219" actId="27636"/>
          <ac:spMkLst>
            <pc:docMk/>
            <pc:sldMk cId="1746354572" sldId="311"/>
            <ac:spMk id="3" creationId="{C3222745-A14F-C0D4-7B12-A3947E1987A7}"/>
          </ac:spMkLst>
        </pc:spChg>
      </pc:sldChg>
      <pc:sldChg chg="modSp add mod">
        <pc:chgData name="Marta Sajdakowska" userId="04a7b8b1aa3591c2" providerId="LiveId" clId="{E186E8EF-AFCA-4FCB-8920-CBEA59E64CD8}" dt="2026-08-31T12:10:50.758" v="1323" actId="27636"/>
        <pc:sldMkLst>
          <pc:docMk/>
          <pc:sldMk cId="3360801963" sldId="312"/>
        </pc:sldMkLst>
        <pc:spChg chg="mod">
          <ac:chgData name="Marta Sajdakowska" userId="04a7b8b1aa3591c2" providerId="LiveId" clId="{E186E8EF-AFCA-4FCB-8920-CBEA59E64CD8}" dt="2026-08-31T12:09:58.938" v="1312" actId="20577"/>
          <ac:spMkLst>
            <pc:docMk/>
            <pc:sldMk cId="3360801963" sldId="312"/>
            <ac:spMk id="2" creationId="{54A8BC37-10DB-2238-465F-62DBD42012BF}"/>
          </ac:spMkLst>
        </pc:spChg>
        <pc:spChg chg="mod">
          <ac:chgData name="Marta Sajdakowska" userId="04a7b8b1aa3591c2" providerId="LiveId" clId="{E186E8EF-AFCA-4FCB-8920-CBEA59E64CD8}" dt="2026-08-31T12:10:50.758" v="1323" actId="27636"/>
          <ac:spMkLst>
            <pc:docMk/>
            <pc:sldMk cId="3360801963" sldId="312"/>
            <ac:spMk id="3" creationId="{BBF22956-D601-9E31-58B5-F5D874D1425D}"/>
          </ac:spMkLst>
        </pc:spChg>
      </pc:sldChg>
      <pc:sldChg chg="modSp add mod">
        <pc:chgData name="Marta Sajdakowska" userId="04a7b8b1aa3591c2" providerId="LiveId" clId="{E186E8EF-AFCA-4FCB-8920-CBEA59E64CD8}" dt="2026-08-31T12:14:03.136" v="1384" actId="27636"/>
        <pc:sldMkLst>
          <pc:docMk/>
          <pc:sldMk cId="3123507250" sldId="313"/>
        </pc:sldMkLst>
        <pc:spChg chg="mod">
          <ac:chgData name="Marta Sajdakowska" userId="04a7b8b1aa3591c2" providerId="LiveId" clId="{E186E8EF-AFCA-4FCB-8920-CBEA59E64CD8}" dt="2026-08-31T12:11:17.015" v="1332" actId="255"/>
          <ac:spMkLst>
            <pc:docMk/>
            <pc:sldMk cId="3123507250" sldId="313"/>
            <ac:spMk id="2" creationId="{7F8D7BE7-FAF7-244F-4A40-4FEA47A86FB5}"/>
          </ac:spMkLst>
        </pc:spChg>
        <pc:spChg chg="mod">
          <ac:chgData name="Marta Sajdakowska" userId="04a7b8b1aa3591c2" providerId="LiveId" clId="{E186E8EF-AFCA-4FCB-8920-CBEA59E64CD8}" dt="2026-08-31T12:14:03.136" v="1384" actId="27636"/>
          <ac:spMkLst>
            <pc:docMk/>
            <pc:sldMk cId="3123507250" sldId="313"/>
            <ac:spMk id="3" creationId="{2F216C5F-B1F2-1147-17B4-51F809E9FA77}"/>
          </ac:spMkLst>
        </pc:spChg>
      </pc:sldChg>
      <pc:sldChg chg="modSp add mod">
        <pc:chgData name="Marta Sajdakowska" userId="04a7b8b1aa3591c2" providerId="LiveId" clId="{E186E8EF-AFCA-4FCB-8920-CBEA59E64CD8}" dt="2026-08-31T12:16:05.868" v="1406" actId="108"/>
        <pc:sldMkLst>
          <pc:docMk/>
          <pc:sldMk cId="3764584592" sldId="314"/>
        </pc:sldMkLst>
        <pc:spChg chg="mod">
          <ac:chgData name="Marta Sajdakowska" userId="04a7b8b1aa3591c2" providerId="LiveId" clId="{E186E8EF-AFCA-4FCB-8920-CBEA59E64CD8}" dt="2026-08-31T12:11:35.912" v="1341" actId="255"/>
          <ac:spMkLst>
            <pc:docMk/>
            <pc:sldMk cId="3764584592" sldId="314"/>
            <ac:spMk id="2" creationId="{E6C91BAC-1EA0-BFD3-5C6E-155EE75400E5}"/>
          </ac:spMkLst>
        </pc:spChg>
        <pc:spChg chg="mod">
          <ac:chgData name="Marta Sajdakowska" userId="04a7b8b1aa3591c2" providerId="LiveId" clId="{E186E8EF-AFCA-4FCB-8920-CBEA59E64CD8}" dt="2026-08-31T12:16:05.868" v="1406" actId="108"/>
          <ac:spMkLst>
            <pc:docMk/>
            <pc:sldMk cId="3764584592" sldId="314"/>
            <ac:spMk id="3" creationId="{B9F39845-DB04-3384-271F-540F2A61CDD3}"/>
          </ac:spMkLst>
        </pc:spChg>
      </pc:sldChg>
      <pc:sldChg chg="modSp add mod">
        <pc:chgData name="Marta Sajdakowska" userId="04a7b8b1aa3591c2" providerId="LiveId" clId="{E186E8EF-AFCA-4FCB-8920-CBEA59E64CD8}" dt="2026-08-31T12:16:30.832" v="1415" actId="20577"/>
        <pc:sldMkLst>
          <pc:docMk/>
          <pc:sldMk cId="2359397219" sldId="315"/>
        </pc:sldMkLst>
        <pc:spChg chg="mod">
          <ac:chgData name="Marta Sajdakowska" userId="04a7b8b1aa3591c2" providerId="LiveId" clId="{E186E8EF-AFCA-4FCB-8920-CBEA59E64CD8}" dt="2026-08-31T12:16:30.832" v="1415" actId="20577"/>
          <ac:spMkLst>
            <pc:docMk/>
            <pc:sldMk cId="2359397219" sldId="315"/>
            <ac:spMk id="2" creationId="{7413CA29-A1DF-CD74-8E0A-ADCD955D5CCC}"/>
          </ac:spMkLst>
        </pc:spChg>
        <pc:spChg chg="mod">
          <ac:chgData name="Marta Sajdakowska" userId="04a7b8b1aa3591c2" providerId="LiveId" clId="{E186E8EF-AFCA-4FCB-8920-CBEA59E64CD8}" dt="2026-08-31T12:16:20.635" v="1407" actId="255"/>
          <ac:spMkLst>
            <pc:docMk/>
            <pc:sldMk cId="2359397219" sldId="315"/>
            <ac:spMk id="3" creationId="{5E158ED3-4140-D910-56AE-C2F342B57D76}"/>
          </ac:spMkLst>
        </pc:spChg>
      </pc:sldChg>
      <pc:sldChg chg="modSp add mod">
        <pc:chgData name="Marta Sajdakowska" userId="04a7b8b1aa3591c2" providerId="LiveId" clId="{E186E8EF-AFCA-4FCB-8920-CBEA59E64CD8}" dt="2026-08-31T12:18:02.522" v="1434" actId="27636"/>
        <pc:sldMkLst>
          <pc:docMk/>
          <pc:sldMk cId="1483184619" sldId="316"/>
        </pc:sldMkLst>
        <pc:spChg chg="mod">
          <ac:chgData name="Marta Sajdakowska" userId="04a7b8b1aa3591c2" providerId="LiveId" clId="{E186E8EF-AFCA-4FCB-8920-CBEA59E64CD8}" dt="2026-08-26T14:13:37.582" v="771" actId="207"/>
          <ac:spMkLst>
            <pc:docMk/>
            <pc:sldMk cId="1483184619" sldId="316"/>
            <ac:spMk id="2" creationId="{5B6D2047-BCBB-0F78-CC84-9E25E26A819D}"/>
          </ac:spMkLst>
        </pc:spChg>
        <pc:spChg chg="mod">
          <ac:chgData name="Marta Sajdakowska" userId="04a7b8b1aa3591c2" providerId="LiveId" clId="{E186E8EF-AFCA-4FCB-8920-CBEA59E64CD8}" dt="2026-08-31T12:18:02.522" v="1434" actId="27636"/>
          <ac:spMkLst>
            <pc:docMk/>
            <pc:sldMk cId="1483184619" sldId="316"/>
            <ac:spMk id="3" creationId="{F726E496-1D76-BDEF-F544-59707B7C06C6}"/>
          </ac:spMkLst>
        </pc:spChg>
      </pc:sldChg>
      <pc:sldChg chg="modSp new mod">
        <pc:chgData name="Marta Sajdakowska" userId="04a7b8b1aa3591c2" providerId="LiveId" clId="{E186E8EF-AFCA-4FCB-8920-CBEA59E64CD8}" dt="2026-08-31T12:17:33.761" v="1430" actId="255"/>
        <pc:sldMkLst>
          <pc:docMk/>
          <pc:sldMk cId="1287676454" sldId="317"/>
        </pc:sldMkLst>
        <pc:spChg chg="mod">
          <ac:chgData name="Marta Sajdakowska" userId="04a7b8b1aa3591c2" providerId="LiveId" clId="{E186E8EF-AFCA-4FCB-8920-CBEA59E64CD8}" dt="2026-08-31T12:16:39.749" v="1423" actId="20577"/>
          <ac:spMkLst>
            <pc:docMk/>
            <pc:sldMk cId="1287676454" sldId="317"/>
            <ac:spMk id="2" creationId="{8AEFF42B-567A-D0B8-61F6-6F3D9CA631BD}"/>
          </ac:spMkLst>
        </pc:spChg>
        <pc:spChg chg="mod">
          <ac:chgData name="Marta Sajdakowska" userId="04a7b8b1aa3591c2" providerId="LiveId" clId="{E186E8EF-AFCA-4FCB-8920-CBEA59E64CD8}" dt="2026-08-31T12:17:33.761" v="1430" actId="255"/>
          <ac:spMkLst>
            <pc:docMk/>
            <pc:sldMk cId="1287676454" sldId="317"/>
            <ac:spMk id="3" creationId="{7C9BA41C-92B3-304E-21CC-085DA349C11A}"/>
          </ac:spMkLst>
        </pc:spChg>
      </pc:sldChg>
      <pc:sldChg chg="modSp add mod">
        <pc:chgData name="Marta Sajdakowska" userId="04a7b8b1aa3591c2" providerId="LiveId" clId="{E186E8EF-AFCA-4FCB-8920-CBEA59E64CD8}" dt="2026-08-31T12:18:32.134" v="1443" actId="20577"/>
        <pc:sldMkLst>
          <pc:docMk/>
          <pc:sldMk cId="26981590" sldId="318"/>
        </pc:sldMkLst>
        <pc:spChg chg="mod">
          <ac:chgData name="Marta Sajdakowska" userId="04a7b8b1aa3591c2" providerId="LiveId" clId="{E186E8EF-AFCA-4FCB-8920-CBEA59E64CD8}" dt="2026-08-31T12:18:32.134" v="1443" actId="20577"/>
          <ac:spMkLst>
            <pc:docMk/>
            <pc:sldMk cId="26981590" sldId="318"/>
            <ac:spMk id="2" creationId="{A71C30F3-B639-A7F3-2CAD-441E1D9B5CAA}"/>
          </ac:spMkLst>
        </pc:spChg>
        <pc:spChg chg="mod">
          <ac:chgData name="Marta Sajdakowska" userId="04a7b8b1aa3591c2" providerId="LiveId" clId="{E186E8EF-AFCA-4FCB-8920-CBEA59E64CD8}" dt="2026-08-31T12:18:23.603" v="1435" actId="255"/>
          <ac:spMkLst>
            <pc:docMk/>
            <pc:sldMk cId="26981590" sldId="318"/>
            <ac:spMk id="3" creationId="{E34B7315-E6D8-E4B4-4950-47C21F60BC20}"/>
          </ac:spMkLst>
        </pc:spChg>
      </pc:sldChg>
      <pc:sldChg chg="modSp add mod">
        <pc:chgData name="Marta Sajdakowska" userId="04a7b8b1aa3591c2" providerId="LiveId" clId="{E186E8EF-AFCA-4FCB-8920-CBEA59E64CD8}" dt="2026-08-31T12:20:25.784" v="1479" actId="27636"/>
        <pc:sldMkLst>
          <pc:docMk/>
          <pc:sldMk cId="2880606403" sldId="319"/>
        </pc:sldMkLst>
        <pc:spChg chg="mod">
          <ac:chgData name="Marta Sajdakowska" userId="04a7b8b1aa3591c2" providerId="LiveId" clId="{E186E8EF-AFCA-4FCB-8920-CBEA59E64CD8}" dt="2026-08-26T14:22:34.251" v="886" actId="20577"/>
          <ac:spMkLst>
            <pc:docMk/>
            <pc:sldMk cId="2880606403" sldId="319"/>
            <ac:spMk id="2" creationId="{847DF484-B13B-9A09-31BD-D0ECEACA77FC}"/>
          </ac:spMkLst>
        </pc:spChg>
        <pc:spChg chg="mod">
          <ac:chgData name="Marta Sajdakowska" userId="04a7b8b1aa3591c2" providerId="LiveId" clId="{E186E8EF-AFCA-4FCB-8920-CBEA59E64CD8}" dt="2026-08-31T12:20:25.784" v="1479" actId="27636"/>
          <ac:spMkLst>
            <pc:docMk/>
            <pc:sldMk cId="2880606403" sldId="319"/>
            <ac:spMk id="3" creationId="{FA2414AF-4FEC-99BC-D302-BC59411848C2}"/>
          </ac:spMkLst>
        </pc:spChg>
      </pc:sldChg>
      <pc:sldChg chg="modSp add mod">
        <pc:chgData name="Marta Sajdakowska" userId="04a7b8b1aa3591c2" providerId="LiveId" clId="{E186E8EF-AFCA-4FCB-8920-CBEA59E64CD8}" dt="2026-08-31T12:19:43.986" v="1471" actId="20577"/>
        <pc:sldMkLst>
          <pc:docMk/>
          <pc:sldMk cId="3922224101" sldId="320"/>
        </pc:sldMkLst>
        <pc:spChg chg="mod">
          <ac:chgData name="Marta Sajdakowska" userId="04a7b8b1aa3591c2" providerId="LiveId" clId="{E186E8EF-AFCA-4FCB-8920-CBEA59E64CD8}" dt="2026-08-31T12:18:41.304" v="1451" actId="20577"/>
          <ac:spMkLst>
            <pc:docMk/>
            <pc:sldMk cId="3922224101" sldId="320"/>
            <ac:spMk id="2" creationId="{B6E60F7C-B650-C8E3-73B2-6A4361488DD2}"/>
          </ac:spMkLst>
        </pc:spChg>
        <pc:spChg chg="mod">
          <ac:chgData name="Marta Sajdakowska" userId="04a7b8b1aa3591c2" providerId="LiveId" clId="{E186E8EF-AFCA-4FCB-8920-CBEA59E64CD8}" dt="2026-08-31T12:19:43.986" v="1471" actId="20577"/>
          <ac:spMkLst>
            <pc:docMk/>
            <pc:sldMk cId="3922224101" sldId="320"/>
            <ac:spMk id="3" creationId="{E3D801AB-B07F-2E14-A8AA-D797BB8B4645}"/>
          </ac:spMkLst>
        </pc:spChg>
      </pc:sldChg>
      <pc:sldChg chg="modSp add mod">
        <pc:chgData name="Marta Sajdakowska" userId="04a7b8b1aa3591c2" providerId="LiveId" clId="{E186E8EF-AFCA-4FCB-8920-CBEA59E64CD8}" dt="2026-08-31T12:20:08.485" v="1477" actId="20577"/>
        <pc:sldMkLst>
          <pc:docMk/>
          <pc:sldMk cId="4147350111" sldId="321"/>
        </pc:sldMkLst>
        <pc:spChg chg="mod">
          <ac:chgData name="Marta Sajdakowska" userId="04a7b8b1aa3591c2" providerId="LiveId" clId="{E186E8EF-AFCA-4FCB-8920-CBEA59E64CD8}" dt="2026-08-31T12:19:03.437" v="1459" actId="20577"/>
          <ac:spMkLst>
            <pc:docMk/>
            <pc:sldMk cId="4147350111" sldId="321"/>
            <ac:spMk id="2" creationId="{BE1D64B7-01E3-C5DD-661A-D8C5D6925B17}"/>
          </ac:spMkLst>
        </pc:spChg>
        <pc:spChg chg="mod">
          <ac:chgData name="Marta Sajdakowska" userId="04a7b8b1aa3591c2" providerId="LiveId" clId="{E186E8EF-AFCA-4FCB-8920-CBEA59E64CD8}" dt="2026-08-31T12:20:08.485" v="1477" actId="20577"/>
          <ac:spMkLst>
            <pc:docMk/>
            <pc:sldMk cId="4147350111" sldId="321"/>
            <ac:spMk id="3" creationId="{403C9EB5-1154-D517-6F4F-18C3E66AF57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>
            <a:noAutofit/>
          </a:bodyPr>
          <a:lstStyle/>
          <a:p>
            <a:r>
              <a:rPr lang="pl-PL" sz="4400" b="1" dirty="0"/>
              <a:t>Ochrona Konsumentów na Rynku Usług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pl-PL" dirty="0"/>
              <a:t>Wykład 2</a:t>
            </a:r>
          </a:p>
          <a:p>
            <a:r>
              <a:rPr lang="pl-PL" dirty="0"/>
              <a:t>Wsparcie ochrony konsumentów w Polsce na przykładzie funkcjonowania Europejskiego Centrum Konsumenckiego (ECK) oraz aktywności wybranych organizacji konsumenckich</a:t>
            </a:r>
          </a:p>
          <a:p>
            <a:endParaRPr lang="pl-PL" dirty="0">
              <a:highlight>
                <a:srgbClr val="FFFF00"/>
              </a:highlight>
            </a:endParaRPr>
          </a:p>
          <a:p>
            <a:r>
              <a:rPr lang="pl-PL" dirty="0"/>
              <a:t>Marta Sajdakowska</a:t>
            </a:r>
          </a:p>
          <a:p>
            <a:r>
              <a:rPr lang="pl-PL" dirty="0"/>
              <a:t>Katedra Badań rynku żywności i Konsumpcji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C68731-E2BF-4077-A27F-0726FABB4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Zakres wykładu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75B0D86-8610-47F1-B955-8CF53F83C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Zadania organizacji konsumenckich w Polsce – wprowadzenie;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Charakterystyka wybranych organizacji;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Rola Europejskiego Centrum Konsumenckiego (ECK) w systemie ochrony konsumentów.</a:t>
            </a:r>
          </a:p>
        </p:txBody>
      </p:sp>
    </p:spTree>
    <p:extLst>
      <p:ext uri="{BB962C8B-B14F-4D97-AF65-F5344CB8AC3E}">
        <p14:creationId xmlns:p14="http://schemas.microsoft.com/office/powerpoint/2010/main" val="3939286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DE4A3D-4907-6C1C-21C6-97770CF95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Zadania organizacji konsumenckich w Polsce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D5FE78-C98D-3F3B-3D09-904FCFAD6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Organizacje konsumenckie wspierają ochronę konsumentów poprzez reprezentowanie ich interesów, poradnictwo, edukację, opiniowanie prawa i działania informacyjne.</a:t>
            </a:r>
          </a:p>
        </p:txBody>
      </p:sp>
    </p:spTree>
    <p:extLst>
      <p:ext uri="{BB962C8B-B14F-4D97-AF65-F5344CB8AC3E}">
        <p14:creationId xmlns:p14="http://schemas.microsoft.com/office/powerpoint/2010/main" val="1549247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C47B9-94F0-CC60-1832-20E15CEE5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C14A71-4FB3-623D-4628-89BF1DA5D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Zadania organizacji konsumenckich w Polsce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0188F4-AB97-66D4-4298-7ED00FF624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4000" dirty="0"/>
              <a:t>reprezentowanie interesów konsumentów wobec administracji rządowej i samorządowej;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4000" dirty="0"/>
              <a:t>udział w kształtowaniu polityki konsumenckiej;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4000" dirty="0"/>
              <a:t>opiniowanie projektów aktów prawnych dotyczących praw konsumentów;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4000" dirty="0"/>
              <a:t>prowadzenie edukacji konsumenckiej i przygotowywanie programów edukacyjnych oraz prowadzenie poradnictwa i pomocy konsumentom;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75261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7792B-07EE-6A3A-4D09-375A75834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243A5C9-D2FE-4976-8CA9-069AED65D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Zadania organizacji konsumenckich w Polsce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9857F3-D8DF-09D5-492B-A2F52B50C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testowanie produktów i usług oraz publikowanie wyników;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wydawanie materiałów informacyjnych i edukacyjnych;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udział w pracach normalizacyjnych;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realizowanie zadań publicznych z zakresu ochrony konsumentów, zlecanych przez administrację;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w określonych przypadkach reprezentowanie zbiorowych interesów konsumentów w postępowaniach grupowych. 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76855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8EE8C-DF3A-DDBD-2EFD-3C33687B8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F17B2C-2F18-6DED-D95A-327483942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Federacja Konsumentów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95F23B3-C3C7-1E1F-0400-8AF12D653F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Federacja Konsumentów to ogólnopolska organizacja pozarządowa, która chroni interesy konsumentów poprzez poradnictwo, edukację, reprezentowanie ich interesów i działania na rzecz rozwoju polityki konsumenckiej;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Federacja powstała w 1981 r.;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Jest niezależną organizacją pozarządową – stowarzyszeniem konsumentów, działającym na terenie całej Polski;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9078222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A70C9-74FF-21A0-DD05-767421447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6964DA-B635-BB2D-E2EF-72317685F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Federacja Konsumentów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D54E88-C45A-3DD6-6BCB-32DC3668B6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Jej podstawowym celem jest ochrona i upowszechnianie praw konsumentów;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Udziela porad konsumenckich i pomaga w rozwiązywaniu sporów z przedsiębiorcami, np. dotyczących reklamacji, umów czy usług;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Prowadzi edukację konsumencką – informuje o prawach, zasadach świadomego wyboru oraz bezpiecznym korzystaniu z rynku;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67207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9CADAF-1DD5-213A-E712-FA35B8DF7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028CEA-B283-2809-8F61-01DFF7B91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Federacja Konsumentów (cz. 3)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E88E573-CAB9-1CD0-00A8-340AE0228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Reprezentuje interesy konsumentów i oddziałuje na politykę konsumencką państwa oraz samorządów;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Działa na rzecz ochrony interesów ekonomicznych i bezpieczeństwa konsumentów oraz dostępu do rzetelnej informacji;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Promuje zrównoważoną i odpowiedzialną konsumpcję;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Od 2004 r. ma status organizacji pożytku publicznego (OPP).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76829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E63F6-CB94-FEE9-6746-8E4F12761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17A2B8D-F974-0902-DF18-7625ABD9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Federacja Konsumentów – przykłady zrealizowanych zadań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222745-A14F-C0D4-7B12-A3947E198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Kampania „Czytaj etykiety – chroń siebie i swój świat!” – edukowanie konsumentów w zakresie czytania etykiet i zrównoważonej konsumpcji;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Projekt „Edukacja konsumencka w społecznościach lokalnych” – działania informacyjne, poradnictwo oraz edukacja dotycząca praw konsumentów;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projekt „Kształt rynku zależy od konsumenta” – edukacja młodzieży i studentów dotycząca praw.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46354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D941E-9E0A-974F-EAF6-4D82B5541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E51D0F0-4350-C8F9-D611-2217BF857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Fundacja Konsumentów 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A89197-605E-636F-EF46-DE7430F32D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Fundacja Konsumentów wspiera konsumentów poprzez np.: poradnictwo prawne, edukację, niezależne testy produktów, pomoc w sporach z przedsiębiorcami;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Powstała w 2013 r. i jest następcą Stowarzyszenia Konsumentów Polskich;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dirty="0"/>
              <a:t>Publikuje materiały dotyczące praw konsumenta, reklamacji, umów, zakupów internetowych i bezpieczeństwa na rynku.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62751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B4ECC-D5E6-8B40-8A6D-5958A5C49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A8BC37-10DB-2238-465F-62DBD4201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Fundacja Konsumentów (cz. 2)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BF22956-D601-9E31-58B5-F5D874D14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Prowadzi niezależne testy produktów;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Wspiera konsumentów w rozwiązywaniu sporów z przedsiębiorcami, m.in. poprzez utworzony w 2023 r. serwis Konsumersi.pl;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Reprezentuje interesy konsumentów także na poziomie europejskim – jest członkiem BEUC, Europejskiej Organizacji Konsumentów;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dirty="0"/>
              <a:t>Jest także członkiem-założycielem Forum Organizacji Konsumenckich (FORKON), zrzeszającego organizacje działające na rzecz konsumentów w Polsce.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360801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C334D-7248-F5A6-6681-D99493546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8D7BE7-FAF7-244F-4A40-4FEA47A86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Fundacja Konsumentów – przykłady zrealizowanych zadań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F216C5F-B1F2-1147-17B4-51F809E9F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prowadzenie internetowego poradnictwa konsumenckiego  (portal internetowy); 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niezależne testy produktów – „Konsumenci testują” – m.in. badania kawy, herbaty; 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projekt dotyczący „podwójnej jakości” żywności – porównywanie jakości tych samych produktów spożywczych oferowanych w różnych krajach Europy. 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35072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A5686-BEA6-2BD2-1EF7-D9DB9A138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C91BAC-1EA0-BFD3-5C6E-155EE7540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Fundacja Konsumentów – przykłady zrealizowanych zadań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9F39845-DB04-3384-271F-540F2A61CD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kampania „Kupujesz bilety online – zachowaj czujność!” – ostrzeganie konsumentów przed ryzykiem zakupu biletów przez Internet od nieznanych pośredników; 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Consumer Law </a:t>
            </a:r>
            <a:r>
              <a:rPr lang="pl-PL" sz="11200" dirty="0" err="1"/>
              <a:t>Ready</a:t>
            </a:r>
            <a:r>
              <a:rPr lang="pl-PL" sz="11200" dirty="0"/>
              <a:t> – przygotowywanie materiałów dotyczących prawa konsumenckiego dla przedsiębiorców;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11200" dirty="0"/>
              <a:t>uruchomienie serwisu Konsumersi.pl w 2023 r. – narzędzie umożliwiające konsumentom zgłaszanie sporów z przedsiębiorcami i wspierające ich polubowne rozwiązywanie.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pPr lvl="0">
              <a:lnSpc>
                <a:spcPct val="130000"/>
              </a:lnSpc>
            </a:pP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3764584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B7078-2DBE-BD95-C099-33EFA5643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13CA29-A1DF-CD74-8E0A-ADCD955D5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Fundacja PRO-TEST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E158ED3-4140-D910-56AE-C2F342B57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Fundacja PRO-TEST wspiera konsumentów przede wszystkim poprzez niezależne testy laboratoryjne produktów oraz dostarczanie rzetelnych informacji ułatwiających świadome i bezpieczne decyzje zakupowe.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Fundacja PRO-TEST została ustanowiona w 2008 r.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59397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EFF42B-567A-D0B8-61F6-6F3D9CA63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Fundacja PRO-TEST (cz. </a:t>
            </a:r>
            <a:r>
              <a:rPr lang="pl-PL" b="1"/>
              <a:t>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C9BA41C-92B3-304E-21CC-085DA349C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4500" dirty="0"/>
              <a:t>Jej misją jest dostarczanie konsumentom niezależnych informacji o jakości, bezpieczeństwie i funkcjonalności produktów;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4500" dirty="0"/>
              <a:t>Prowadzi niezależne testy laboratoryjne produktów;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4500" dirty="0"/>
              <a:t>Jest członkiem International Consumer </a:t>
            </a:r>
            <a:r>
              <a:rPr lang="pl-PL" sz="4500" dirty="0" err="1"/>
              <a:t>Research</a:t>
            </a:r>
            <a:r>
              <a:rPr lang="pl-PL" sz="4500" dirty="0"/>
              <a:t> &amp; </a:t>
            </a:r>
            <a:r>
              <a:rPr lang="pl-PL" sz="4500" dirty="0" err="1"/>
              <a:t>Testing</a:t>
            </a:r>
            <a:r>
              <a:rPr lang="pl-PL" sz="4500" dirty="0"/>
              <a:t> (ICRT) – sieci organizacji konsumenckich prowadzących wspólne testy produktów; </a:t>
            </a:r>
          </a:p>
          <a:p>
            <a:pPr marL="457200" lvl="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sz="4500" dirty="0"/>
              <a:t>Prowadzi także działalność informacyjną i edukacyjną, publikując ostrzeżenia, poradniki oraz informacje dotyczące bezpieczeństwa i jakości produktów.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7676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B02AD-4E23-9280-51A1-16F931B04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6D2047-BCBB-0F78-CC84-9E25E26A8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Fundacja PRO-TEST – przykłady zrealizowanych zadań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26E496-1D76-BDEF-F544-59707B7C06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testowanie sprzętu AGD i RTV; </a:t>
            </a:r>
          </a:p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testowanie kosmetyków, produktów motoryzacyjnych oraz artykułów codziennego użytku; </a:t>
            </a:r>
          </a:p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identyfikowanie produktów niespełniających oczekiwań lub stwarzających ryzyko dla bezpieczeństwa konsumenta; </a:t>
            </a:r>
          </a:p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sz="3300" dirty="0"/>
              <a:t>edukowanie konsumentów przed zakupem poprzez poradniki, rankingi i porównania produktów. 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3184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C2C9D-3462-BD3D-C381-7B1D03D69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1C30F3-B639-A7F3-2CAD-441E1D9B5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Europejskie Centrum Konsumenckie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4B7315-E6D8-E4B4-4950-47C21F60BC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Europejskie Centrum Konsumenckie wspiera konsumentów w dochodzeniu praw w sporach transgranicznych oraz prowadzi edukację dotyczącą praw konsumentów na jednolitym rynku europejskim;</a:t>
            </a:r>
          </a:p>
          <a:p>
            <a:pPr marL="45720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pl-PL" dirty="0"/>
              <a:t>Powstało w 2005 r. na mocy porozumienia Komisji Europejskiej z UOKiK.</a:t>
            </a:r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815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6425B-CCAB-3ADB-F1A5-FC99AB27E8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E60F7C-B650-C8E3-73B2-6A4361488D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Europejskie Centrum Konsumenckie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3D801AB-B07F-2E14-A8AA-D797BB8B46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dirty="0"/>
              <a:t>Jest częścią Sieci Europejskich Centrów Konsumenckich (ECC-Net), działającej w państwach UE, Islandii i Norwegii; sieć współpracuje również z International Consumer Centre UK w Wielkiej Brytanii;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Od 2018 r. działa w strukturach UOKiK;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Jego podstawową rolą jest pomoc konsumentom w sporach transgranicznych;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Udziela bezpłatnych informacji i porad dotyczących praw konsumentów na jednolitym rynku europejskim.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200" dirty="0"/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222241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E2B0EF-60CD-F5BA-049D-AB5DFED84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1D64B7-01E3-C5DD-661A-D8C5D6925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Europejskie Centrum Konsumenckie (cz. 3)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03C9EB5-1154-D517-6F4F-18C3E66AF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Pomaga w polubownym rozwiązywaniu sporów z zagranicznymi przedsiębiorcami, m.in. występując do przedsiębiorcy w imieniu konsumenta;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Prowadzi działalność edukacyjną i informacyjną dotyczącą praw konsumentów w UE oraz aktualnych zagrożeń na rynku;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Współpracuje z Komisją Europejską, innymi centrami ECC-Net oraz krajowymi i międzynarodowymi instytucjami ochrony konsumentów.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3200" dirty="0"/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73501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F7422-ECE0-1724-BE59-FC9DE0FD4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7DF484-B13B-9A09-31BD-D0ECEACA7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Europejskie Centrum Konsumenckie – przykłady zrealizowanych zadań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2414AF-4FEC-99BC-D302-BC59411848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pomoc przy zakupach w zagranicznych sklepach internetowych;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wsparcie w przypadku problemów z reklamacją towaru kupionego od przedsiębiorcy z innego kraju UE;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pomoc w sprawach dotyczących subskrypcji i usług internetowych świadczonych przez zagraniczne firmy;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sz="3000" dirty="0"/>
              <a:t>prowadzenie kampanii dotyczących bezpiecznych zakupów internetowych i praw pasażerów.</a:t>
            </a:r>
          </a:p>
          <a:p>
            <a:pPr marL="457200" lvl="0" indent="-45720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pl-PL" sz="3000" dirty="0"/>
          </a:p>
          <a:p>
            <a:pPr marL="457200" lvl="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pl-PL" sz="2400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806064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lang="pl-PL" altLang="pl-PL" sz="180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Marta Sajdakowska</a:t>
            </a:r>
            <a:r>
              <a:rPr kumimoji="0" lang="pl-PL" altLang="pl-PL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Props1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2ACD6F-0090-4B98-A176-A360119E5134}">
  <ds:schemaRefs>
    <ds:schemaRef ds:uri="http://purl.org/dc/terms/"/>
    <ds:schemaRef ds:uri="http://schemas.microsoft.com/office/2006/metadata/properties"/>
    <ds:schemaRef ds:uri="3a7bb896-b877-4fc5-9c26-9e0c8ea57ac1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d4da89b6-8039-465a-bebe-281e6191db8d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1134</Words>
  <Application>Microsoft Office PowerPoint</Application>
  <PresentationFormat>Panoramiczny</PresentationFormat>
  <Paragraphs>108</Paragraphs>
  <Slides>22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Ochrona Konsumentów na Rynku Usług</vt:lpstr>
      <vt:lpstr>Zakres wykładu</vt:lpstr>
      <vt:lpstr>Zadania organizacji konsumenckich w Polsce</vt:lpstr>
      <vt:lpstr>Zadania organizacji konsumenckich w Polsce (cz. 1)</vt:lpstr>
      <vt:lpstr>Zadania organizacji konsumenckich w Polsce (cz. 2)</vt:lpstr>
      <vt:lpstr>Federacja Konsumentów (cz. 1)</vt:lpstr>
      <vt:lpstr>Federacja Konsumentów (cz. 2)</vt:lpstr>
      <vt:lpstr>Federacja Konsumentów (cz. 3)</vt:lpstr>
      <vt:lpstr>Federacja Konsumentów – przykłady zrealizowanych zadań</vt:lpstr>
      <vt:lpstr>Fundacja Konsumentów  (cz. 1)</vt:lpstr>
      <vt:lpstr>Fundacja Konsumentów (cz. 2) </vt:lpstr>
      <vt:lpstr>Fundacja Konsumentów – przykłady zrealizowanych zadań (cz. 1)</vt:lpstr>
      <vt:lpstr>Fundacja Konsumentów – przykłady zrealizowanych zadań (cz. 2)</vt:lpstr>
      <vt:lpstr>Fundacja PRO-TEST (cz. 1)</vt:lpstr>
      <vt:lpstr>Fundacja PRO-TEST (cz. 2)</vt:lpstr>
      <vt:lpstr>Fundacja PRO-TEST – przykłady zrealizowanych zadań</vt:lpstr>
      <vt:lpstr>Europejskie Centrum Konsumenckie (cz. 1)</vt:lpstr>
      <vt:lpstr>Europejskie Centrum Konsumenckie (cz. 2)</vt:lpstr>
      <vt:lpstr>Europejskie Centrum Konsumenckie (cz. 3)</vt:lpstr>
      <vt:lpstr>Europejskie Centrum Konsumenckie – przykłady zrealizowanych zadań</vt:lpstr>
      <vt:lpstr>Autor utworu: Marta Sajdakowska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WYKŁAD_2</dc:title>
  <dc:creator>Marta Sajdakowska</dc:creator>
  <cp:lastModifiedBy>Beata Grzesiak</cp:lastModifiedBy>
  <cp:revision>91</cp:revision>
  <cp:lastPrinted>2024-05-21T11:11:19Z</cp:lastPrinted>
  <dcterms:created xsi:type="dcterms:W3CDTF">2024-02-02T12:47:31Z</dcterms:created>
  <dcterms:modified xsi:type="dcterms:W3CDTF">2026-09-09T10:09:33Z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