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95" r:id="rId5"/>
    <p:sldId id="261" r:id="rId6"/>
    <p:sldId id="319" r:id="rId7"/>
    <p:sldId id="321" r:id="rId8"/>
    <p:sldId id="322" r:id="rId9"/>
    <p:sldId id="323" r:id="rId10"/>
    <p:sldId id="324" r:id="rId11"/>
    <p:sldId id="325" r:id="rId12"/>
    <p:sldId id="326" r:id="rId13"/>
    <p:sldId id="327" r:id="rId14"/>
    <p:sldId id="330" r:id="rId15"/>
    <p:sldId id="328" r:id="rId16"/>
    <p:sldId id="331" r:id="rId17"/>
    <p:sldId id="329" r:id="rId18"/>
    <p:sldId id="334" r:id="rId19"/>
    <p:sldId id="337" r:id="rId20"/>
    <p:sldId id="338" r:id="rId21"/>
    <p:sldId id="339" r:id="rId22"/>
    <p:sldId id="341" r:id="rId23"/>
    <p:sldId id="333" r:id="rId24"/>
    <p:sldId id="335" r:id="rId25"/>
    <p:sldId id="296" r:id="rId2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  <p:cmAuthor id="2" name="Justyna Sienkiewicz" initials="JS" lastIdx="1" clrIdx="1">
    <p:extLst>
      <p:ext uri="{19B8F6BF-5375-455C-9EA6-DF929625EA0E}">
        <p15:presenceInfo xmlns:p15="http://schemas.microsoft.com/office/powerpoint/2012/main" userId="S-1-5-21-1876378279-2925438744-434655709-570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60CDFC-FDD3-49CA-ACB6-7ADFEDC374B1}" v="3" dt="2026-08-31T12:23:55.7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96" autoAdjust="0"/>
    <p:restoredTop sz="92178" autoAdjust="0"/>
  </p:normalViewPr>
  <p:slideViewPr>
    <p:cSldViewPr snapToGrid="0" showGuides="1">
      <p:cViewPr varScale="1">
        <p:scale>
          <a:sx n="102" d="100"/>
          <a:sy n="102" d="100"/>
        </p:scale>
        <p:origin x="528" y="102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-7086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Sajdakowska" userId="04a7b8b1aa3591c2" providerId="LiveId" clId="{E186E8EF-AFCA-4FCB-8920-CBEA59E64CD8}"/>
    <pc:docChg chg="undo custSel addSld delSld modSld sldOrd">
      <pc:chgData name="Marta Sajdakowska" userId="04a7b8b1aa3591c2" providerId="LiveId" clId="{E186E8EF-AFCA-4FCB-8920-CBEA59E64CD8}" dt="2026-08-31T11:06:24.086" v="2317" actId="20577"/>
      <pc:docMkLst>
        <pc:docMk/>
      </pc:docMkLst>
      <pc:sldChg chg="modSp mod">
        <pc:chgData name="Marta Sajdakowska" userId="04a7b8b1aa3591c2" providerId="LiveId" clId="{E186E8EF-AFCA-4FCB-8920-CBEA59E64CD8}" dt="2026-08-31T10:58:03.317" v="2250" actId="13926"/>
        <pc:sldMkLst>
          <pc:docMk/>
          <pc:sldMk cId="2833895158" sldId="261"/>
        </pc:sldMkLst>
        <pc:spChg chg="mod">
          <ac:chgData name="Marta Sajdakowska" userId="04a7b8b1aa3591c2" providerId="LiveId" clId="{E186E8EF-AFCA-4FCB-8920-CBEA59E64CD8}" dt="2026-08-31T10:58:03.317" v="2250" actId="13926"/>
          <ac:spMkLst>
            <pc:docMk/>
            <pc:sldMk cId="2833895158" sldId="261"/>
            <ac:spMk id="3" creationId="{0EF1EC21-3A39-4294-97D0-99641ED274AD}"/>
          </ac:spMkLst>
        </pc:spChg>
      </pc:sldChg>
      <pc:sldChg chg="modSp mod">
        <pc:chgData name="Marta Sajdakowska" userId="04a7b8b1aa3591c2" providerId="LiveId" clId="{E186E8EF-AFCA-4FCB-8920-CBEA59E64CD8}" dt="2026-08-26T11:11:59.477" v="1651" actId="20577"/>
        <pc:sldMkLst>
          <pc:docMk/>
          <pc:sldMk cId="3277945032" sldId="296"/>
        </pc:sldMkLst>
        <pc:spChg chg="mod">
          <ac:chgData name="Marta Sajdakowska" userId="04a7b8b1aa3591c2" providerId="LiveId" clId="{E186E8EF-AFCA-4FCB-8920-CBEA59E64CD8}" dt="2026-08-26T11:11:59.477" v="1651" actId="20577"/>
          <ac:spMkLst>
            <pc:docMk/>
            <pc:sldMk cId="3277945032" sldId="296"/>
            <ac:spMk id="2" creationId="{6AF5C274-1676-485A-B5B9-F6FFD1B5E05F}"/>
          </ac:spMkLst>
        </pc:spChg>
      </pc:sldChg>
      <pc:sldChg chg="modSp add mod">
        <pc:chgData name="Marta Sajdakowska" userId="04a7b8b1aa3591c2" providerId="LiveId" clId="{E186E8EF-AFCA-4FCB-8920-CBEA59E64CD8}" dt="2026-08-26T10:12:14.438" v="307" actId="20577"/>
        <pc:sldMkLst>
          <pc:docMk/>
          <pc:sldMk cId="3485493607" sldId="319"/>
        </pc:sldMkLst>
        <pc:spChg chg="mod">
          <ac:chgData name="Marta Sajdakowska" userId="04a7b8b1aa3591c2" providerId="LiveId" clId="{E186E8EF-AFCA-4FCB-8920-CBEA59E64CD8}" dt="2026-08-26T10:12:14.438" v="307" actId="20577"/>
          <ac:spMkLst>
            <pc:docMk/>
            <pc:sldMk cId="3485493607" sldId="319"/>
            <ac:spMk id="3" creationId="{AE5798F0-0A2A-EAF0-B04A-9896D5EBD54A}"/>
          </ac:spMkLst>
        </pc:spChg>
      </pc:sldChg>
      <pc:sldChg chg="modSp add mod">
        <pc:chgData name="Marta Sajdakowska" userId="04a7b8b1aa3591c2" providerId="LiveId" clId="{E186E8EF-AFCA-4FCB-8920-CBEA59E64CD8}" dt="2026-08-26T10:13:40.317" v="450" actId="20577"/>
        <pc:sldMkLst>
          <pc:docMk/>
          <pc:sldMk cId="859789958" sldId="321"/>
        </pc:sldMkLst>
        <pc:spChg chg="mod">
          <ac:chgData name="Marta Sajdakowska" userId="04a7b8b1aa3591c2" providerId="LiveId" clId="{E186E8EF-AFCA-4FCB-8920-CBEA59E64CD8}" dt="2026-08-26T10:12:45.846" v="333" actId="20577"/>
          <ac:spMkLst>
            <pc:docMk/>
            <pc:sldMk cId="859789958" sldId="321"/>
            <ac:spMk id="2" creationId="{F49485AF-E8D8-8065-74B2-7FCA26875AE6}"/>
          </ac:spMkLst>
        </pc:spChg>
        <pc:spChg chg="mod">
          <ac:chgData name="Marta Sajdakowska" userId="04a7b8b1aa3591c2" providerId="LiveId" clId="{E186E8EF-AFCA-4FCB-8920-CBEA59E64CD8}" dt="2026-08-26T10:13:40.317" v="450" actId="20577"/>
          <ac:spMkLst>
            <pc:docMk/>
            <pc:sldMk cId="859789958" sldId="321"/>
            <ac:spMk id="3" creationId="{D65AAD31-A614-60E9-799E-3505AC30BE33}"/>
          </ac:spMkLst>
        </pc:spChg>
      </pc:sldChg>
      <pc:sldChg chg="modSp add mod">
        <pc:chgData name="Marta Sajdakowska" userId="04a7b8b1aa3591c2" providerId="LiveId" clId="{E186E8EF-AFCA-4FCB-8920-CBEA59E64CD8}" dt="2026-08-26T10:23:18.678" v="631" actId="20577"/>
        <pc:sldMkLst>
          <pc:docMk/>
          <pc:sldMk cId="2130730900" sldId="322"/>
        </pc:sldMkLst>
        <pc:spChg chg="mod">
          <ac:chgData name="Marta Sajdakowska" userId="04a7b8b1aa3591c2" providerId="LiveId" clId="{E186E8EF-AFCA-4FCB-8920-CBEA59E64CD8}" dt="2026-08-26T10:20:24.326" v="559" actId="20577"/>
          <ac:spMkLst>
            <pc:docMk/>
            <pc:sldMk cId="2130730900" sldId="322"/>
            <ac:spMk id="2" creationId="{F0CA6090-CB48-CEB2-F44C-186016904FBB}"/>
          </ac:spMkLst>
        </pc:spChg>
        <pc:spChg chg="mod">
          <ac:chgData name="Marta Sajdakowska" userId="04a7b8b1aa3591c2" providerId="LiveId" clId="{E186E8EF-AFCA-4FCB-8920-CBEA59E64CD8}" dt="2026-08-26T10:23:18.678" v="631" actId="20577"/>
          <ac:spMkLst>
            <pc:docMk/>
            <pc:sldMk cId="2130730900" sldId="322"/>
            <ac:spMk id="3" creationId="{8AD6E181-9DF2-AFE3-524A-C68FA248406F}"/>
          </ac:spMkLst>
        </pc:spChg>
      </pc:sldChg>
      <pc:sldChg chg="modSp add mod">
        <pc:chgData name="Marta Sajdakowska" userId="04a7b8b1aa3591c2" providerId="LiveId" clId="{E186E8EF-AFCA-4FCB-8920-CBEA59E64CD8}" dt="2026-08-26T10:23:49.070" v="649" actId="20577"/>
        <pc:sldMkLst>
          <pc:docMk/>
          <pc:sldMk cId="2984735078" sldId="323"/>
        </pc:sldMkLst>
        <pc:spChg chg="mod">
          <ac:chgData name="Marta Sajdakowska" userId="04a7b8b1aa3591c2" providerId="LiveId" clId="{E186E8EF-AFCA-4FCB-8920-CBEA59E64CD8}" dt="2026-08-26T10:23:49.070" v="649" actId="20577"/>
          <ac:spMkLst>
            <pc:docMk/>
            <pc:sldMk cId="2984735078" sldId="323"/>
            <ac:spMk id="2" creationId="{3D77B772-7AAA-CD1F-9F20-7AC2A1EE8772}"/>
          </ac:spMkLst>
        </pc:spChg>
        <pc:spChg chg="mod">
          <ac:chgData name="Marta Sajdakowska" userId="04a7b8b1aa3591c2" providerId="LiveId" clId="{E186E8EF-AFCA-4FCB-8920-CBEA59E64CD8}" dt="2026-08-26T10:23:42.436" v="632" actId="20577"/>
          <ac:spMkLst>
            <pc:docMk/>
            <pc:sldMk cId="2984735078" sldId="323"/>
            <ac:spMk id="3" creationId="{55DCBBB9-3965-5732-6139-4522EF72AC3D}"/>
          </ac:spMkLst>
        </pc:spChg>
      </pc:sldChg>
      <pc:sldChg chg="modSp add mod">
        <pc:chgData name="Marta Sajdakowska" userId="04a7b8b1aa3591c2" providerId="LiveId" clId="{E186E8EF-AFCA-4FCB-8920-CBEA59E64CD8}" dt="2026-08-31T11:01:54.913" v="2251" actId="255"/>
        <pc:sldMkLst>
          <pc:docMk/>
          <pc:sldMk cId="3328295343" sldId="324"/>
        </pc:sldMkLst>
        <pc:spChg chg="mod">
          <ac:chgData name="Marta Sajdakowska" userId="04a7b8b1aa3591c2" providerId="LiveId" clId="{E186E8EF-AFCA-4FCB-8920-CBEA59E64CD8}" dt="2026-08-26T10:25:24.599" v="719" actId="20577"/>
          <ac:spMkLst>
            <pc:docMk/>
            <pc:sldMk cId="3328295343" sldId="324"/>
            <ac:spMk id="2" creationId="{5E3850FD-0545-D933-EFE8-CC4156F923F7}"/>
          </ac:spMkLst>
        </pc:spChg>
        <pc:spChg chg="mod">
          <ac:chgData name="Marta Sajdakowska" userId="04a7b8b1aa3591c2" providerId="LiveId" clId="{E186E8EF-AFCA-4FCB-8920-CBEA59E64CD8}" dt="2026-08-31T11:01:54.913" v="2251" actId="255"/>
          <ac:spMkLst>
            <pc:docMk/>
            <pc:sldMk cId="3328295343" sldId="324"/>
            <ac:spMk id="3" creationId="{BA0AF3C2-5C9C-523E-9684-44C2399DB8EF}"/>
          </ac:spMkLst>
        </pc:spChg>
      </pc:sldChg>
      <pc:sldChg chg="modSp add mod">
        <pc:chgData name="Marta Sajdakowska" userId="04a7b8b1aa3591c2" providerId="LiveId" clId="{E186E8EF-AFCA-4FCB-8920-CBEA59E64CD8}" dt="2026-08-31T11:05:53.944" v="2307" actId="20577"/>
        <pc:sldMkLst>
          <pc:docMk/>
          <pc:sldMk cId="102331162" sldId="325"/>
        </pc:sldMkLst>
        <pc:spChg chg="mod">
          <ac:chgData name="Marta Sajdakowska" userId="04a7b8b1aa3591c2" providerId="LiveId" clId="{E186E8EF-AFCA-4FCB-8920-CBEA59E64CD8}" dt="2026-08-31T11:05:53.944" v="2307" actId="20577"/>
          <ac:spMkLst>
            <pc:docMk/>
            <pc:sldMk cId="102331162" sldId="325"/>
            <ac:spMk id="2" creationId="{3B16BD62-6BEA-FFE7-1F98-F6CC1265DC3B}"/>
          </ac:spMkLst>
        </pc:spChg>
        <pc:spChg chg="mod">
          <ac:chgData name="Marta Sajdakowska" userId="04a7b8b1aa3591c2" providerId="LiveId" clId="{E186E8EF-AFCA-4FCB-8920-CBEA59E64CD8}" dt="2026-08-26T10:46:36.854" v="975" actId="20577"/>
          <ac:spMkLst>
            <pc:docMk/>
            <pc:sldMk cId="102331162" sldId="325"/>
            <ac:spMk id="3" creationId="{B0DB9A05-EE61-0610-2751-7483575E58A7}"/>
          </ac:spMkLst>
        </pc:spChg>
      </pc:sldChg>
      <pc:sldChg chg="modSp add mod">
        <pc:chgData name="Marta Sajdakowska" userId="04a7b8b1aa3591c2" providerId="LiveId" clId="{E186E8EF-AFCA-4FCB-8920-CBEA59E64CD8}" dt="2026-08-31T11:06:02.599" v="2315" actId="20577"/>
        <pc:sldMkLst>
          <pc:docMk/>
          <pc:sldMk cId="526601638" sldId="326"/>
        </pc:sldMkLst>
        <pc:spChg chg="mod">
          <ac:chgData name="Marta Sajdakowska" userId="04a7b8b1aa3591c2" providerId="LiveId" clId="{E186E8EF-AFCA-4FCB-8920-CBEA59E64CD8}" dt="2026-08-31T11:06:02.599" v="2315" actId="20577"/>
          <ac:spMkLst>
            <pc:docMk/>
            <pc:sldMk cId="526601638" sldId="326"/>
            <ac:spMk id="2" creationId="{DBFB9A0F-D36D-FA36-7781-C3B091B77F6F}"/>
          </ac:spMkLst>
        </pc:spChg>
        <pc:spChg chg="mod">
          <ac:chgData name="Marta Sajdakowska" userId="04a7b8b1aa3591c2" providerId="LiveId" clId="{E186E8EF-AFCA-4FCB-8920-CBEA59E64CD8}" dt="2026-08-26T10:48:02.550" v="1008" actId="20577"/>
          <ac:spMkLst>
            <pc:docMk/>
            <pc:sldMk cId="526601638" sldId="326"/>
            <ac:spMk id="3" creationId="{1F3192D8-A8E0-7E5E-496F-98A0BB73D506}"/>
          </ac:spMkLst>
        </pc:spChg>
      </pc:sldChg>
      <pc:sldChg chg="modSp add mod ord">
        <pc:chgData name="Marta Sajdakowska" userId="04a7b8b1aa3591c2" providerId="LiveId" clId="{E186E8EF-AFCA-4FCB-8920-CBEA59E64CD8}" dt="2026-08-31T11:02:32.369" v="2254" actId="20577"/>
        <pc:sldMkLst>
          <pc:docMk/>
          <pc:sldMk cId="686240225" sldId="327"/>
        </pc:sldMkLst>
        <pc:spChg chg="mod">
          <ac:chgData name="Marta Sajdakowska" userId="04a7b8b1aa3591c2" providerId="LiveId" clId="{E186E8EF-AFCA-4FCB-8920-CBEA59E64CD8}" dt="2026-08-26T10:49:25.038" v="1020" actId="20577"/>
          <ac:spMkLst>
            <pc:docMk/>
            <pc:sldMk cId="686240225" sldId="327"/>
            <ac:spMk id="2" creationId="{7DD2A872-254F-A2A7-9C79-CC676EB0AFB4}"/>
          </ac:spMkLst>
        </pc:spChg>
        <pc:spChg chg="mod">
          <ac:chgData name="Marta Sajdakowska" userId="04a7b8b1aa3591c2" providerId="LiveId" clId="{E186E8EF-AFCA-4FCB-8920-CBEA59E64CD8}" dt="2026-08-31T11:02:32.369" v="2254" actId="20577"/>
          <ac:spMkLst>
            <pc:docMk/>
            <pc:sldMk cId="686240225" sldId="327"/>
            <ac:spMk id="3" creationId="{AA600425-6A55-7011-226F-F2006FFD5998}"/>
          </ac:spMkLst>
        </pc:spChg>
      </pc:sldChg>
      <pc:sldChg chg="modSp add mod ord">
        <pc:chgData name="Marta Sajdakowska" userId="04a7b8b1aa3591c2" providerId="LiveId" clId="{E186E8EF-AFCA-4FCB-8920-CBEA59E64CD8}" dt="2026-08-26T10:58:12.755" v="1264"/>
        <pc:sldMkLst>
          <pc:docMk/>
          <pc:sldMk cId="2478677428" sldId="328"/>
        </pc:sldMkLst>
        <pc:spChg chg="mod">
          <ac:chgData name="Marta Sajdakowska" userId="04a7b8b1aa3591c2" providerId="LiveId" clId="{E186E8EF-AFCA-4FCB-8920-CBEA59E64CD8}" dt="2026-08-26T10:52:43.158" v="1131" actId="20577"/>
          <ac:spMkLst>
            <pc:docMk/>
            <pc:sldMk cId="2478677428" sldId="328"/>
            <ac:spMk id="2" creationId="{79BB47E8-55AA-462F-34B5-0D304EC37272}"/>
          </ac:spMkLst>
        </pc:spChg>
        <pc:spChg chg="mod">
          <ac:chgData name="Marta Sajdakowska" userId="04a7b8b1aa3591c2" providerId="LiveId" clId="{E186E8EF-AFCA-4FCB-8920-CBEA59E64CD8}" dt="2026-08-26T10:53:52.024" v="1166" actId="20577"/>
          <ac:spMkLst>
            <pc:docMk/>
            <pc:sldMk cId="2478677428" sldId="328"/>
            <ac:spMk id="3" creationId="{0547F29E-F149-FDE6-1C69-F7CC5AB94F2A}"/>
          </ac:spMkLst>
        </pc:spChg>
      </pc:sldChg>
      <pc:sldChg chg="modSp add mod">
        <pc:chgData name="Marta Sajdakowska" userId="04a7b8b1aa3591c2" providerId="LiveId" clId="{E186E8EF-AFCA-4FCB-8920-CBEA59E64CD8}" dt="2026-08-31T11:03:10.495" v="2256" actId="20577"/>
        <pc:sldMkLst>
          <pc:docMk/>
          <pc:sldMk cId="541709810" sldId="329"/>
        </pc:sldMkLst>
        <pc:spChg chg="mod">
          <ac:chgData name="Marta Sajdakowska" userId="04a7b8b1aa3591c2" providerId="LiveId" clId="{E186E8EF-AFCA-4FCB-8920-CBEA59E64CD8}" dt="2026-08-26T10:56:22.504" v="1203" actId="20577"/>
          <ac:spMkLst>
            <pc:docMk/>
            <pc:sldMk cId="541709810" sldId="329"/>
            <ac:spMk id="2" creationId="{9A4DD75B-C386-2401-660B-E6FF78E14A42}"/>
          </ac:spMkLst>
        </pc:spChg>
        <pc:spChg chg="mod">
          <ac:chgData name="Marta Sajdakowska" userId="04a7b8b1aa3591c2" providerId="LiveId" clId="{E186E8EF-AFCA-4FCB-8920-CBEA59E64CD8}" dt="2026-08-31T11:03:10.495" v="2256" actId="20577"/>
          <ac:spMkLst>
            <pc:docMk/>
            <pc:sldMk cId="541709810" sldId="329"/>
            <ac:spMk id="3" creationId="{38A87A8D-D63C-707D-77B1-FE97353CD017}"/>
          </ac:spMkLst>
        </pc:spChg>
      </pc:sldChg>
      <pc:sldChg chg="modSp add mod ord">
        <pc:chgData name="Marta Sajdakowska" userId="04a7b8b1aa3591c2" providerId="LiveId" clId="{E186E8EF-AFCA-4FCB-8920-CBEA59E64CD8}" dt="2026-08-26T11:03:31.449" v="1426" actId="108"/>
        <pc:sldMkLst>
          <pc:docMk/>
          <pc:sldMk cId="3930524196" sldId="330"/>
        </pc:sldMkLst>
        <pc:spChg chg="mod">
          <ac:chgData name="Marta Sajdakowska" userId="04a7b8b1aa3591c2" providerId="LiveId" clId="{E186E8EF-AFCA-4FCB-8920-CBEA59E64CD8}" dt="2026-08-26T11:03:31.449" v="1426" actId="108"/>
          <ac:spMkLst>
            <pc:docMk/>
            <pc:sldMk cId="3930524196" sldId="330"/>
            <ac:spMk id="2" creationId="{B688F3D0-1F74-FF90-EE83-AC0FB5DA42BA}"/>
          </ac:spMkLst>
        </pc:spChg>
        <pc:spChg chg="mod">
          <ac:chgData name="Marta Sajdakowska" userId="04a7b8b1aa3591c2" providerId="LiveId" clId="{E186E8EF-AFCA-4FCB-8920-CBEA59E64CD8}" dt="2026-08-26T11:01:17.777" v="1420" actId="20577"/>
          <ac:spMkLst>
            <pc:docMk/>
            <pc:sldMk cId="3930524196" sldId="330"/>
            <ac:spMk id="3" creationId="{235BF8C7-39DD-621B-88B9-0EAF662EF0BE}"/>
          </ac:spMkLst>
        </pc:spChg>
      </pc:sldChg>
      <pc:sldChg chg="modSp add mod ord">
        <pc:chgData name="Marta Sajdakowska" userId="04a7b8b1aa3591c2" providerId="LiveId" clId="{E186E8EF-AFCA-4FCB-8920-CBEA59E64CD8}" dt="2026-08-26T11:38:50.553" v="2150" actId="20577"/>
        <pc:sldMkLst>
          <pc:docMk/>
          <pc:sldMk cId="3552759426" sldId="331"/>
        </pc:sldMkLst>
        <pc:spChg chg="mod">
          <ac:chgData name="Marta Sajdakowska" userId="04a7b8b1aa3591c2" providerId="LiveId" clId="{E186E8EF-AFCA-4FCB-8920-CBEA59E64CD8}" dt="2026-08-26T11:38:50.553" v="2150" actId="20577"/>
          <ac:spMkLst>
            <pc:docMk/>
            <pc:sldMk cId="3552759426" sldId="331"/>
            <ac:spMk id="2" creationId="{3A230C9D-D499-7DC1-837F-0C22B79EFB71}"/>
          </ac:spMkLst>
        </pc:spChg>
        <pc:spChg chg="mod">
          <ac:chgData name="Marta Sajdakowska" userId="04a7b8b1aa3591c2" providerId="LiveId" clId="{E186E8EF-AFCA-4FCB-8920-CBEA59E64CD8}" dt="2026-08-26T11:08:33.239" v="1606" actId="20577"/>
          <ac:spMkLst>
            <pc:docMk/>
            <pc:sldMk cId="3552759426" sldId="331"/>
            <ac:spMk id="3" creationId="{D81ED24F-0624-28BF-D7AB-B7826F68A72F}"/>
          </ac:spMkLst>
        </pc:spChg>
      </pc:sldChg>
      <pc:sldChg chg="modSp add mod">
        <pc:chgData name="Marta Sajdakowska" userId="04a7b8b1aa3591c2" providerId="LiveId" clId="{E186E8EF-AFCA-4FCB-8920-CBEA59E64CD8}" dt="2026-08-31T11:04:48.222" v="2289" actId="20577"/>
        <pc:sldMkLst>
          <pc:docMk/>
          <pc:sldMk cId="550653586" sldId="333"/>
        </pc:sldMkLst>
        <pc:spChg chg="mod">
          <ac:chgData name="Marta Sajdakowska" userId="04a7b8b1aa3591c2" providerId="LiveId" clId="{E186E8EF-AFCA-4FCB-8920-CBEA59E64CD8}" dt="2026-08-31T11:04:48.222" v="2289" actId="20577"/>
          <ac:spMkLst>
            <pc:docMk/>
            <pc:sldMk cId="550653586" sldId="333"/>
            <ac:spMk id="2" creationId="{7E8FE65B-BD3F-4DA0-2FA3-E34E48EE61BB}"/>
          </ac:spMkLst>
        </pc:spChg>
        <pc:spChg chg="mod">
          <ac:chgData name="Marta Sajdakowska" userId="04a7b8b1aa3591c2" providerId="LiveId" clId="{E186E8EF-AFCA-4FCB-8920-CBEA59E64CD8}" dt="2026-08-31T11:04:26.314" v="2279" actId="20577"/>
          <ac:spMkLst>
            <pc:docMk/>
            <pc:sldMk cId="550653586" sldId="333"/>
            <ac:spMk id="3" creationId="{C21F937B-5B94-E68B-5EB3-3B3C17E93F2C}"/>
          </ac:spMkLst>
        </pc:spChg>
      </pc:sldChg>
      <pc:sldChg chg="modSp add mod ord">
        <pc:chgData name="Marta Sajdakowska" userId="04a7b8b1aa3591c2" providerId="LiveId" clId="{E186E8EF-AFCA-4FCB-8920-CBEA59E64CD8}" dt="2026-08-26T11:20:28.183" v="1795" actId="20577"/>
        <pc:sldMkLst>
          <pc:docMk/>
          <pc:sldMk cId="3513659920" sldId="334"/>
        </pc:sldMkLst>
        <pc:spChg chg="mod">
          <ac:chgData name="Marta Sajdakowska" userId="04a7b8b1aa3591c2" providerId="LiveId" clId="{E186E8EF-AFCA-4FCB-8920-CBEA59E64CD8}" dt="2026-08-26T11:20:24.675" v="1794" actId="20577"/>
          <ac:spMkLst>
            <pc:docMk/>
            <pc:sldMk cId="3513659920" sldId="334"/>
            <ac:spMk id="2" creationId="{7AABA445-06CC-A8A6-77BD-64411B85D4D6}"/>
          </ac:spMkLst>
        </pc:spChg>
        <pc:spChg chg="mod">
          <ac:chgData name="Marta Sajdakowska" userId="04a7b8b1aa3591c2" providerId="LiveId" clId="{E186E8EF-AFCA-4FCB-8920-CBEA59E64CD8}" dt="2026-08-26T11:20:28.183" v="1795" actId="20577"/>
          <ac:spMkLst>
            <pc:docMk/>
            <pc:sldMk cId="3513659920" sldId="334"/>
            <ac:spMk id="3" creationId="{6932FC01-50C7-EEB9-04EB-5E5F034DBE7C}"/>
          </ac:spMkLst>
        </pc:spChg>
      </pc:sldChg>
      <pc:sldChg chg="modSp add mod">
        <pc:chgData name="Marta Sajdakowska" userId="04a7b8b1aa3591c2" providerId="LiveId" clId="{E186E8EF-AFCA-4FCB-8920-CBEA59E64CD8}" dt="2026-08-31T11:05:00.214" v="2299" actId="20577"/>
        <pc:sldMkLst>
          <pc:docMk/>
          <pc:sldMk cId="2671164887" sldId="335"/>
        </pc:sldMkLst>
        <pc:spChg chg="mod">
          <ac:chgData name="Marta Sajdakowska" userId="04a7b8b1aa3591c2" providerId="LiveId" clId="{E186E8EF-AFCA-4FCB-8920-CBEA59E64CD8}" dt="2026-08-31T11:05:00.214" v="2299" actId="20577"/>
          <ac:spMkLst>
            <pc:docMk/>
            <pc:sldMk cId="2671164887" sldId="335"/>
            <ac:spMk id="2" creationId="{C9AC38A7-7C52-4D65-96A0-0F7433AA4035}"/>
          </ac:spMkLst>
        </pc:spChg>
        <pc:spChg chg="mod">
          <ac:chgData name="Marta Sajdakowska" userId="04a7b8b1aa3591c2" providerId="LiveId" clId="{E186E8EF-AFCA-4FCB-8920-CBEA59E64CD8}" dt="2026-08-26T11:32:24.894" v="2075" actId="27636"/>
          <ac:spMkLst>
            <pc:docMk/>
            <pc:sldMk cId="2671164887" sldId="335"/>
            <ac:spMk id="3" creationId="{6813C0D6-3C41-C9EE-70E6-A097966B19F2}"/>
          </ac:spMkLst>
        </pc:spChg>
      </pc:sldChg>
      <pc:sldChg chg="modSp add mod ord">
        <pc:chgData name="Marta Sajdakowska" userId="04a7b8b1aa3591c2" providerId="LiveId" clId="{E186E8EF-AFCA-4FCB-8920-CBEA59E64CD8}" dt="2026-08-26T11:37:35.395" v="2137"/>
        <pc:sldMkLst>
          <pc:docMk/>
          <pc:sldMk cId="4016640029" sldId="337"/>
        </pc:sldMkLst>
        <pc:spChg chg="mod">
          <ac:chgData name="Marta Sajdakowska" userId="04a7b8b1aa3591c2" providerId="LiveId" clId="{E186E8EF-AFCA-4FCB-8920-CBEA59E64CD8}" dt="2026-08-26T11:17:12.642" v="1737" actId="108"/>
          <ac:spMkLst>
            <pc:docMk/>
            <pc:sldMk cId="4016640029" sldId="337"/>
            <ac:spMk id="2" creationId="{AC188A38-B585-C23E-15CD-C19E400CA4F3}"/>
          </ac:spMkLst>
        </pc:spChg>
        <pc:spChg chg="mod">
          <ac:chgData name="Marta Sajdakowska" userId="04a7b8b1aa3591c2" providerId="LiveId" clId="{E186E8EF-AFCA-4FCB-8920-CBEA59E64CD8}" dt="2026-08-26T11:27:52.478" v="1928" actId="20577"/>
          <ac:spMkLst>
            <pc:docMk/>
            <pc:sldMk cId="4016640029" sldId="337"/>
            <ac:spMk id="3" creationId="{2A873FCF-B31E-C86E-F2F8-47D03B55B8D9}"/>
          </ac:spMkLst>
        </pc:spChg>
      </pc:sldChg>
      <pc:sldChg chg="modSp add mod">
        <pc:chgData name="Marta Sajdakowska" userId="04a7b8b1aa3591c2" providerId="LiveId" clId="{E186E8EF-AFCA-4FCB-8920-CBEA59E64CD8}" dt="2026-08-31T11:03:54.080" v="2270" actId="20577"/>
        <pc:sldMkLst>
          <pc:docMk/>
          <pc:sldMk cId="3901268746" sldId="338"/>
        </pc:sldMkLst>
        <pc:spChg chg="mod">
          <ac:chgData name="Marta Sajdakowska" userId="04a7b8b1aa3591c2" providerId="LiveId" clId="{E186E8EF-AFCA-4FCB-8920-CBEA59E64CD8}" dt="2026-08-31T11:03:54.080" v="2270" actId="20577"/>
          <ac:spMkLst>
            <pc:docMk/>
            <pc:sldMk cId="3901268746" sldId="338"/>
            <ac:spMk id="2" creationId="{F5546B82-17C6-7C27-8D09-9BBD19D3EB7D}"/>
          </ac:spMkLst>
        </pc:spChg>
        <pc:spChg chg="mod">
          <ac:chgData name="Marta Sajdakowska" userId="04a7b8b1aa3591c2" providerId="LiveId" clId="{E186E8EF-AFCA-4FCB-8920-CBEA59E64CD8}" dt="2026-08-26T11:37:56.153" v="2147" actId="20577"/>
          <ac:spMkLst>
            <pc:docMk/>
            <pc:sldMk cId="3901268746" sldId="338"/>
            <ac:spMk id="3" creationId="{5BAC01F2-5E50-92C8-19DC-18514D85CF0D}"/>
          </ac:spMkLst>
        </pc:spChg>
      </pc:sldChg>
      <pc:sldChg chg="modSp add mod">
        <pc:chgData name="Marta Sajdakowska" userId="04a7b8b1aa3591c2" providerId="LiveId" clId="{E186E8EF-AFCA-4FCB-8920-CBEA59E64CD8}" dt="2026-08-31T11:06:24.086" v="2317" actId="20577"/>
        <pc:sldMkLst>
          <pc:docMk/>
          <pc:sldMk cId="564315147" sldId="339"/>
        </pc:sldMkLst>
        <pc:spChg chg="mod">
          <ac:chgData name="Marta Sajdakowska" userId="04a7b8b1aa3591c2" providerId="LiveId" clId="{E186E8EF-AFCA-4FCB-8920-CBEA59E64CD8}" dt="2026-08-31T11:06:24.086" v="2317" actId="20577"/>
          <ac:spMkLst>
            <pc:docMk/>
            <pc:sldMk cId="564315147" sldId="339"/>
            <ac:spMk id="2" creationId="{353B9B58-8D0E-DFB1-70D3-733335423297}"/>
          </ac:spMkLst>
        </pc:spChg>
        <pc:spChg chg="mod">
          <ac:chgData name="Marta Sajdakowska" userId="04a7b8b1aa3591c2" providerId="LiveId" clId="{E186E8EF-AFCA-4FCB-8920-CBEA59E64CD8}" dt="2026-08-26T11:37:48.543" v="2145" actId="20577"/>
          <ac:spMkLst>
            <pc:docMk/>
            <pc:sldMk cId="564315147" sldId="339"/>
            <ac:spMk id="3" creationId="{4681AE81-8620-E982-BE74-D5327F0A1075}"/>
          </ac:spMkLst>
        </pc:spChg>
      </pc:sldChg>
      <pc:sldChg chg="add">
        <pc:chgData name="Marta Sajdakowska" userId="04a7b8b1aa3591c2" providerId="LiveId" clId="{E186E8EF-AFCA-4FCB-8920-CBEA59E64CD8}" dt="2026-08-26T11:37:21.349" v="2135"/>
        <pc:sldMkLst>
          <pc:docMk/>
          <pc:sldMk cId="2678766471" sldId="34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81BAEBE-21FB-5E4A-B06E-563616F4358D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1447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BD2CC29-AF95-435C-9DD1-329E3507C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926A78-7134-4809-811B-33A2D940D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8040A6D-2586-48FE-926F-E7A66C285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0F2BC4-FF40-4911-832D-468179DFD481}" type="datetimeFigureOut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087CD31-43C4-4DEE-9CA5-6CD063D33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2041592-53DC-4442-80F1-935A62B97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2D568B-B1C0-465D-9F2D-A12BFF6DC74F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302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/>
              <a:t>Edytuj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2026-09-09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4D40C0F-013D-44B1-B72D-5FE567079E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4917" t="87240" r="4917" b="1611"/>
          <a:stretch/>
        </p:blipFill>
        <p:spPr>
          <a:xfrm>
            <a:off x="599440" y="6095999"/>
            <a:ext cx="10993120" cy="762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/4.0/deed.p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 dirty="0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800" b="1" i="0" u="none" strike="noStrike" kern="1200" cap="none" spc="2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226596"/>
            <a:ext cx="9144000" cy="1389184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Zrównoważony Kampus SGGW – 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kształcenie na rzecz branż kluczowych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09291"/>
            <a:ext cx="9144000" cy="17913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</a:rPr>
              <a:t>w </a:t>
            </a: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pPr>
              <a:lnSpc>
                <a:spcPct val="120000"/>
              </a:lnSpc>
            </a:pPr>
            <a:r>
              <a:rPr lang="pl-PL" sz="7200" dirty="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pPr>
              <a:lnSpc>
                <a:spcPct val="120000"/>
              </a:lnSpc>
            </a:pPr>
            <a:endParaRPr lang="pl-PL" sz="1200" dirty="0"/>
          </a:p>
        </p:txBody>
      </p:sp>
    </p:spTree>
    <p:extLst>
      <p:ext uri="{BB962C8B-B14F-4D97-AF65-F5344CB8AC3E}">
        <p14:creationId xmlns:p14="http://schemas.microsoft.com/office/powerpoint/2010/main" val="1116915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ABCDF83-2590-41B9-82BF-40D7564BC5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19237"/>
          </a:xfrm>
        </p:spPr>
        <p:txBody>
          <a:bodyPr>
            <a:noAutofit/>
          </a:bodyPr>
          <a:lstStyle/>
          <a:p>
            <a:r>
              <a:rPr lang="pl-PL" sz="4400" b="1" dirty="0"/>
              <a:t>Ochrona Konsumentów na Rynku Usług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EF1EC21-3A39-4294-97D0-99641ED27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60133"/>
            <a:ext cx="9144000" cy="297550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dirty="0"/>
              <a:t>Wykład 1</a:t>
            </a:r>
          </a:p>
          <a:p>
            <a:r>
              <a:rPr lang="pl-PL" dirty="0"/>
              <a:t>System ochrony konsumentów w Polsce – wprowadzenie do zagadnień z zakresu genezy, instytucji i mechanizmów ochrony praw konsumenta</a:t>
            </a:r>
            <a:endParaRPr lang="pl-PL" dirty="0">
              <a:highlight>
                <a:srgbClr val="FFFF00"/>
              </a:highlight>
            </a:endParaRPr>
          </a:p>
          <a:p>
            <a:endParaRPr lang="pl-PL" dirty="0">
              <a:highlight>
                <a:srgbClr val="FFFF00"/>
              </a:highlight>
            </a:endParaRPr>
          </a:p>
          <a:p>
            <a:r>
              <a:rPr lang="pl-PL" dirty="0"/>
              <a:t>Marta Sajdakowska</a:t>
            </a:r>
          </a:p>
          <a:p>
            <a:r>
              <a:rPr lang="pl-PL" dirty="0"/>
              <a:t>Katedra Badań Rynku Żywności i Konsumpcji</a:t>
            </a:r>
          </a:p>
        </p:txBody>
      </p:sp>
    </p:spTree>
    <p:extLst>
      <p:ext uri="{BB962C8B-B14F-4D97-AF65-F5344CB8AC3E}">
        <p14:creationId xmlns:p14="http://schemas.microsoft.com/office/powerpoint/2010/main" val="2833895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2B9E0-E6BD-EA3C-E00A-8C10B5761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4DBFDB9-BCA4-72EE-C380-4543EF77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Zakres wykładu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E5798F0-0A2A-EAF0-B04A-9896D5EBD5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Krótkie wprowadzenie do tematyki przedmiotu oraz organizacji zajęć;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Geneza ochrony konsumentów w Polsce i na świecie – wybrane informacje;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Rola administracji rządowej i samorządowej w ochronie konsumentów – wybrane zagadnienia.</a:t>
            </a:r>
          </a:p>
        </p:txBody>
      </p:sp>
    </p:spTree>
    <p:extLst>
      <p:ext uri="{BB962C8B-B14F-4D97-AF65-F5344CB8AC3E}">
        <p14:creationId xmlns:p14="http://schemas.microsoft.com/office/powerpoint/2010/main" val="3485493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32818-0A3C-1BDC-8E3D-EF65C0DEB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9485AF-E8D8-8065-74B2-7FCA26875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Wprowadzenie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65AAD31-A614-60E9-799E-3505AC30B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Wykłady – 15 godzin;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Ćwiczenia – 15 godzin. </a:t>
            </a:r>
          </a:p>
        </p:txBody>
      </p:sp>
    </p:spTree>
    <p:extLst>
      <p:ext uri="{BB962C8B-B14F-4D97-AF65-F5344CB8AC3E}">
        <p14:creationId xmlns:p14="http://schemas.microsoft.com/office/powerpoint/2010/main" val="859789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1118F-F322-F847-C52E-23F633CCA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CA6090-CB48-CEB2-F44C-186016904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Podstawa prawna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AD6E181-9DF2-AFE3-524A-C68FA2484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Art. 22</a:t>
            </a:r>
            <a:r>
              <a:rPr lang="pl-PL" baseline="30000" dirty="0"/>
              <a:t>1 </a:t>
            </a:r>
            <a:r>
              <a:rPr lang="pl-PL" dirty="0"/>
              <a:t>Kodeksu cywilnego.</a:t>
            </a:r>
            <a:endParaRPr lang="pl-PL" baseline="30000" dirty="0"/>
          </a:p>
        </p:txBody>
      </p:sp>
    </p:spTree>
    <p:extLst>
      <p:ext uri="{BB962C8B-B14F-4D97-AF65-F5344CB8AC3E}">
        <p14:creationId xmlns:p14="http://schemas.microsoft.com/office/powerpoint/2010/main" val="2130730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AE5B3-B7B3-61E8-6A0A-D20348595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D77B772-7AAA-CD1F-9F20-7AC2A1EE8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Definicja konsumenta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DCBBB9-3965-5732-6139-4522EF72A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Za konsumenta uważa się osobę fizyczną dokonującą z przedsiębiorcą czynności prawnej niezwiązanej bezpośrednio z jej działalnością gospodarczą lub zawodową.</a:t>
            </a:r>
          </a:p>
        </p:txBody>
      </p:sp>
    </p:spTree>
    <p:extLst>
      <p:ext uri="{BB962C8B-B14F-4D97-AF65-F5344CB8AC3E}">
        <p14:creationId xmlns:p14="http://schemas.microsoft.com/office/powerpoint/2010/main" val="298473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E5767-E521-F672-A1BE-95A02451B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3850FD-0545-D933-EFE8-CC4156F92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Geneza rozwoju ochrony konsumenta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A0AF3C2-5C9C-523E-9684-44C2399DB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prstClr val="black"/>
                </a:solidFill>
                <a:latin typeface="Calibri" panose="020F0502020204030204"/>
              </a:rPr>
              <a:t>rozwój cywilizacyjny świata;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prstClr val="black"/>
                </a:solidFill>
                <a:latin typeface="Calibri" panose="020F0502020204030204"/>
              </a:rPr>
              <a:t>wzrost zamożności ludności;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prstClr val="black"/>
                </a:solidFill>
                <a:latin typeface="Calibri" panose="020F0502020204030204"/>
              </a:rPr>
              <a:t>wzrost aspiracji społecznych;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prstClr val="black"/>
                </a:solidFill>
                <a:latin typeface="Calibri" panose="020F0502020204030204"/>
              </a:rPr>
              <a:t>niebezpieczne lub wadliwe wyroby </a:t>
            </a:r>
            <a:br>
              <a:rPr lang="pl-PL" altLang="pl-PL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pl-PL" altLang="pl-PL" dirty="0">
                <a:solidFill>
                  <a:prstClr val="black"/>
                </a:solidFill>
                <a:latin typeface="Calibri" panose="020F0502020204030204"/>
              </a:rPr>
              <a:t>(lub usługi);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pl-PL" altLang="pl-PL" dirty="0">
                <a:solidFill>
                  <a:prstClr val="black"/>
                </a:solidFill>
                <a:latin typeface="Calibri" panose="020F0502020204030204"/>
              </a:rPr>
              <a:t>nieuczciwe praktyki handlowe/rynkowe.</a:t>
            </a:r>
          </a:p>
        </p:txBody>
      </p:sp>
    </p:spTree>
    <p:extLst>
      <p:ext uri="{BB962C8B-B14F-4D97-AF65-F5344CB8AC3E}">
        <p14:creationId xmlns:p14="http://schemas.microsoft.com/office/powerpoint/2010/main" val="3328295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5313C6-8D0B-E87E-D367-D1DE81649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B16BD62-6BEA-FFE7-1F98-F6CC1265D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Geneza rozwoju ochrony konsumenta (cz. 1)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DB9A05-EE61-0610-2751-7483575E5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Korzenie ruchu konsumenckiego sięgają gwałtownych procesów uprzemysłowienia z II poł. XIX 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altLang="pl-PL" dirty="0"/>
              <a:t>Pierwsza na świecie organizacja konsumencka – Liga Konsumentów/</a:t>
            </a:r>
            <a:r>
              <a:rPr lang="pl-PL" altLang="pl-PL" dirty="0" err="1"/>
              <a:t>Consumers</a:t>
            </a:r>
            <a:r>
              <a:rPr lang="pl-PL" altLang="pl-PL" dirty="0"/>
              <a:t> </a:t>
            </a:r>
            <a:r>
              <a:rPr lang="pl-PL" altLang="pl-PL" dirty="0" err="1"/>
              <a:t>League</a:t>
            </a:r>
            <a:r>
              <a:rPr lang="pl-PL" altLang="pl-PL" dirty="0"/>
              <a:t> – powstała w Nowym Jorku w 1891 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altLang="pl-PL" dirty="0"/>
              <a:t>Narodowa Liga Konsumentów/</a:t>
            </a:r>
            <a:r>
              <a:rPr lang="pl-PL" altLang="pl-PL" dirty="0" err="1"/>
              <a:t>National</a:t>
            </a:r>
            <a:r>
              <a:rPr lang="pl-PL" altLang="pl-PL" dirty="0"/>
              <a:t> </a:t>
            </a:r>
            <a:r>
              <a:rPr lang="pl-PL" altLang="pl-PL" dirty="0" err="1"/>
              <a:t>Consumers</a:t>
            </a:r>
            <a:r>
              <a:rPr lang="pl-PL" altLang="pl-PL" dirty="0"/>
              <a:t> </a:t>
            </a:r>
            <a:r>
              <a:rPr lang="pl-PL" altLang="pl-PL" dirty="0" err="1"/>
              <a:t>League</a:t>
            </a:r>
            <a:r>
              <a:rPr lang="pl-PL" altLang="pl-PL" dirty="0"/>
              <a:t> – 1899 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2331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3B0C6-FC44-6B73-11A5-5E0F01E941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BFB9A0F-D36D-FA36-7781-C3B091B7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Geneza rozwoju ochrony konsumenta (cz. 2)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3192D8-A8E0-7E5E-496F-98A0BB73D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altLang="pl-PL" dirty="0"/>
              <a:t>Pierwszy na świecie akt prawny dotyczący ochrony interesów konsumentów został uchwalony w 1906 r. w Stanach Zjednoczonych - Ustawa o czystości żywności i lekarstw/</a:t>
            </a:r>
            <a:r>
              <a:rPr lang="pl-PL" altLang="pl-PL" dirty="0" err="1"/>
              <a:t>Pure</a:t>
            </a:r>
            <a:r>
              <a:rPr lang="pl-PL" altLang="pl-PL" dirty="0"/>
              <a:t> Food and </a:t>
            </a:r>
            <a:r>
              <a:rPr lang="pl-PL" altLang="pl-PL" dirty="0" err="1"/>
              <a:t>Drugs</a:t>
            </a:r>
            <a:r>
              <a:rPr lang="pl-PL" altLang="pl-PL" dirty="0"/>
              <a:t> </a:t>
            </a:r>
            <a:r>
              <a:rPr lang="pl-PL" altLang="pl-PL" dirty="0" err="1"/>
              <a:t>Act</a:t>
            </a:r>
            <a:r>
              <a:rPr lang="pl-PL" altLang="pl-PL" dirty="0"/>
              <a:t>.</a:t>
            </a:r>
          </a:p>
          <a:p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26601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8BDD7-DA15-F0A2-B306-B5DCDB06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DD2A872-254F-A2A7-9C79-CC676EB0A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Geneza rozwoju ochrony konsumenta - Europa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A600425-6A55-7011-226F-F2006FFD59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Wielka Brytania i Francja </a:t>
            </a:r>
            <a:r>
              <a:rPr lang="pl-PL" dirty="0"/>
              <a:t>–</a:t>
            </a:r>
            <a:r>
              <a:rPr lang="pl-PL" altLang="pl-PL" dirty="0"/>
              <a:t>  ruch spółdzielczy;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Kraje skandynawskie – udział państwa w życiu gospodarczym;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Powołanie w Szwecji w 1809 r. komisarza parlamentarnego – ombudsmana, który z czasem stał się faktycznym rzecznikiem praw konsumentów.</a:t>
            </a: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862402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C8A7B-7CF1-80D4-CF56-4313EED98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688F3D0-1F74-FF90-EE83-AC0FB5DA4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Consumer Bill of </a:t>
            </a:r>
            <a:r>
              <a:rPr lang="pl-PL" b="1" dirty="0" err="1"/>
              <a:t>Rights</a:t>
            </a:r>
            <a:r>
              <a:rPr lang="pl-PL" b="1" dirty="0"/>
              <a:t> – 15.03.1962 r.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35BF8C7-39DD-621B-88B9-0EAF662EF0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prawo do bezpieczeństwa;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prawo do rzetelnej informacji;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prawo wyboru;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prawo do tego, by głos konsumenta był słyszalny.</a:t>
            </a: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0524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FA75C-1488-4F04-5C49-6B4A884D4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BB47E8-55AA-462F-34B5-0D304EC3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Geneza rozwoju ochrony konsumenta - Polska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47F29E-F149-FDE6-1C69-F7CC5AB94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Pierwszą i przez wiele lat jedyną organizacją konsumencką w Europie Środkowej i Wschodniej była, zarejestrowana 7.06.1981r.,  Federacja Konsumentów.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Zasady jej działalności  - tożsame z tymi, którymi kierują się organizacje konsumenckie w krajach gospodarki rynkowej.</a:t>
            </a: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86774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491D7-5D45-8CBE-43E1-6BAA5BB1D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A230C9D-D499-7DC1-837F-0C22B79EF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Geneza rozwoju ochrony konsumenta – Polska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81ED24F-0624-28BF-D7AB-B7826F68A7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1989 r.  - okres transformacji gospodarczej;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wkroczenie na drogę gospodarki rynkowej;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Układ Europejski o stowarzyszeniu Rzeczypospolitej Polskiej z Wspólnotami  - 16.12.1991 r.;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Polska zobowiązała się do zbliżenia istniejącego i przyszłego ustawodawstwa Polski do istniejącego we Wspólnocie;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część przepisów prawnych obejmowała m.in.: zasady konkurencji, normy i przepisy techniczne, a także ochronę konsumenta.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2759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AFD33-4C68-33F6-E2C4-B9B8B5E82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4DD75B-C386-2401-660B-E6FF78E14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Geneza rozwoju ochrony konsumenta - </a:t>
            </a:r>
            <a:r>
              <a:rPr lang="pl-PL" altLang="pl-PL" sz="4900" b="1" dirty="0" err="1"/>
              <a:t>Consumers</a:t>
            </a:r>
            <a:r>
              <a:rPr lang="pl-PL" altLang="pl-PL" sz="4900" b="1" dirty="0"/>
              <a:t> International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8A87A8D-D63C-707D-77B1-FE97353CD0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1995 r. – powstanie </a:t>
            </a:r>
            <a:r>
              <a:rPr lang="pl-PL" altLang="pl-PL" dirty="0" err="1"/>
              <a:t>Consumers</a:t>
            </a:r>
            <a:r>
              <a:rPr lang="pl-PL" altLang="pl-PL" dirty="0"/>
              <a:t> International;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katalog praw konsumentów - </a:t>
            </a:r>
            <a:r>
              <a:rPr lang="pl-PL" altLang="pl-PL" dirty="0"/>
              <a:t>osiem uniwersalnych praw przysługujących konsumentom niezależnie od tego, w jakim kraju mieszkają.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17098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91697-6CEF-1552-26D6-E3E5B1CD5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ABA445-06CC-A8A6-77BD-64411B85D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Rola administracji rządowej i samorządowej w ochronie konsumentów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932FC01-50C7-EEB9-04EB-5E5F034DB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dirty="0"/>
              <a:t>Prezes Urzędu Ochrony Konkurencji i Konsumentów (UOKiK) jest </a:t>
            </a:r>
            <a:r>
              <a:rPr lang="pl-PL" dirty="0"/>
              <a:t>centralnym organem administracji rządowej odpowiedzialnym za ochronę konkurencji oraz zbiorowych interesów konsumentów.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136599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92A58A-34D6-2385-4F00-86011F9AF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C188A38-B585-C23E-15CD-C19E400C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Podstawa prawna – zadania i kompetencje UOKiK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A873FCF-B31E-C86E-F2F8-47D03B55B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z dnia 16 lutego 2007 r. o ochronie konkurencji i konsumentów.</a:t>
            </a:r>
            <a:endParaRPr lang="pl-PL" baseline="30000" dirty="0"/>
          </a:p>
        </p:txBody>
      </p:sp>
    </p:spTree>
    <p:extLst>
      <p:ext uri="{BB962C8B-B14F-4D97-AF65-F5344CB8AC3E}">
        <p14:creationId xmlns:p14="http://schemas.microsoft.com/office/powerpoint/2010/main" val="40166400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5079C-DA8F-F675-6D96-E79D433CD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5546B82-17C6-7C27-8D09-9BBD19D3E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Rola administracji rządowej i samorządowej w ochronie konsumentów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BAC01F2-5E50-92C8-19DC-18514D85C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pl-PL" dirty="0"/>
              <a:t>Do najważniejszych kompetencji Prezesa UOKiK należą: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ochrona zbiorowych interesów konsumentów – przeciwdziałanie praktykom przedsiębiorców naruszającym te interesy;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eliminowanie niedozwolonych postanowień wzorców umów; 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ochrona konkurencji – przeciwdziałanie niedozwolonym porozumieniom i nadużywaniu pozycji dominującej;</a:t>
            </a:r>
          </a:p>
          <a:p>
            <a:pPr marL="457200" lvl="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dirty="0"/>
              <a:t>kontrola koncentracji przedsiębiorców. 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01268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2EBAD-7A94-16EB-CFE3-E9B88FD32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53B9B58-8D0E-DFB1-70D3-733335423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Rola administracji rządowej i samorządowej w ochronie konsumentów (cz. </a:t>
            </a:r>
            <a:r>
              <a:rPr lang="pl-PL" sz="4900" b="1"/>
              <a:t>2)</a:t>
            </a:r>
            <a:endParaRPr lang="pl-PL" sz="4900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681AE81-8620-E982-BE74-D5327F0A1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30000"/>
              </a:lnSpc>
            </a:pPr>
            <a:r>
              <a:rPr lang="pl-PL" sz="5900" dirty="0"/>
              <a:t>Do najważniejszych kompetencji Prezesa UOKiK należą również:</a:t>
            </a:r>
            <a:endParaRPr lang="pl-PL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400" dirty="0"/>
              <a:t>nadzór nad Inspekcją Handlową;</a:t>
            </a:r>
            <a:endParaRPr lang="pl-PL" sz="5100" dirty="0"/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monitorowanie systemu pozasądowego rozwiązywania sporów konsumenckich (ADR);</a:t>
            </a:r>
          </a:p>
          <a:p>
            <a:pPr marL="457200" indent="-4572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pl-PL" sz="5100" dirty="0"/>
              <a:t>współpraca z samorządem terytorialnym w zakresie ochrony konsumentów.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643151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56BD4-0B80-4D49-7CA1-155E5FF2A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F725D6-B8BF-DFC5-D7BF-815B52E44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b="1" dirty="0"/>
              <a:t>Podstawa prawna – zadania  Powiatowego Rzecznika Konsumentów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01E2932-BE47-6342-EF37-0FDD3C8AF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Ustawa z 16 lutego 2007 r. o ochronie konkurencji i konsumentów.</a:t>
            </a:r>
          </a:p>
        </p:txBody>
      </p:sp>
    </p:spTree>
    <p:extLst>
      <p:ext uri="{BB962C8B-B14F-4D97-AF65-F5344CB8AC3E}">
        <p14:creationId xmlns:p14="http://schemas.microsoft.com/office/powerpoint/2010/main" val="26787664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6451BF-F181-C4F5-0308-79DE3F7F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E8FE65B-BD3F-4DA0-2FA3-E34E48EE6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Zadania Powiatowego/Miejskiego Rzecznika Konsumentów (cz. 1)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21F937B-5B94-E68B-5EB3-3B3C17E93F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działa na poziomie samorządu powiatowego;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zapewnia konsumentom bezpłatne poradnictwo konsumenckie i informacje prawne w zakresie ochrony konsumentów;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występuje do przedsiębiorców w sprawach ochrony interesów i praw konsumentów;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udziela konsumentom pomocy przy dochodzeniu roszczeń na drodze sądowej.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5065358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A16E5-2396-DE4D-8C2B-53A44E628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9AC38A7-7C52-4D65-96A0-0F7433AA4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900" b="1" dirty="0"/>
              <a:t>Zadania Powiatowego/Miejskiego Rzecznika Konsumentów (cz. 2)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13C0D6-3C41-C9EE-70E6-A097966B19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pl-PL" altLang="pl-PL" dirty="0"/>
              <a:t>Rzecznik może również: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sygnalizować Prezesowi UOKiK problemy dotyczące ochrony konsumentów, które wymagają podjęcia działań przez organy administracji rządowej;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składać wnioski o zmianę lub stanowienie prawa miejscowego w sprawach ochrony konsumentów;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występować z wnioskiem o ukaranie w sprawach o wykroczenia na szkodę konsumentów;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pl-PL" altLang="pl-PL" sz="2900" dirty="0"/>
              <a:t>reprezentować grupę konsumentów w postępowaniu grupowym.</a:t>
            </a:r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alt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711648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896" y="3276502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221" y="3271837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6AF5C274-1676-485A-B5B9-F6FFD1B5E0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3451" y="2335576"/>
            <a:ext cx="10515600" cy="616944"/>
          </a:xfrm>
        </p:spPr>
        <p:txBody>
          <a:bodyPr>
            <a:normAutofit/>
          </a:bodyPr>
          <a:lstStyle/>
          <a:p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</a:t>
            </a:r>
            <a:r>
              <a:rPr lang="pl-PL" altLang="pl-PL" sz="1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Marta Sajdakowska</a:t>
            </a:r>
            <a:endParaRPr lang="pl-PL" sz="1800" dirty="0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0D5A0-01D1-4B2D-8E31-C5BC57FBA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1508" y="3264737"/>
            <a:ext cx="10515600" cy="1500187"/>
          </a:xfrm>
        </p:spPr>
        <p:txBody>
          <a:bodyPr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jest udostępniony na licencji Creative </a:t>
            </a:r>
            <a:r>
              <a:rPr kumimoji="0" lang="pl-PL" altLang="pl-PL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Commons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Uznanie autorstwa CC BY 4.0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https://creativecommons.org/licenses/by/4.0/deed.pl</a:t>
            </a: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Materiał opracowany w związku z realizacją projektu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Zr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ó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wnoważony Kampus SGGW - kształcenie na rzecz branż kluczowych 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r>
              <a:rPr kumimoji="0" lang="pl-PL" alt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nr FERS.01.05-IP.08-0067/23 </a:t>
            </a: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327794503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2C7DB16464EA14FBF6B42F82D30DF81" ma:contentTypeVersion="39" ma:contentTypeDescription="Utwórz nowy dokument." ma:contentTypeScope="" ma:versionID="66640f4cbf34ac64a1f4fb34785b3ccd">
  <xsd:schema xmlns:xsd="http://www.w3.org/2001/XMLSchema" xmlns:xs="http://www.w3.org/2001/XMLSchema" xmlns:p="http://schemas.microsoft.com/office/2006/metadata/properties" xmlns:ns3="3a7bb896-b877-4fc5-9c26-9e0c8ea57ac1" xmlns:ns4="d4da89b6-8039-465a-bebe-281e6191db8d" targetNamespace="http://schemas.microsoft.com/office/2006/metadata/properties" ma:root="true" ma:fieldsID="196485ad78d08d68e96a396c2b822c02" ns3:_="" ns4:_="">
    <xsd:import namespace="3a7bb896-b877-4fc5-9c26-9e0c8ea57ac1"/>
    <xsd:import namespace="d4da89b6-8039-465a-bebe-281e6191db8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NotebookType" minOccurs="0"/>
                <xsd:element ref="ns3:FolderType" minOccurs="0"/>
                <xsd:element ref="ns3:CultureName" minOccurs="0"/>
                <xsd:element ref="ns3:AppVersion" minOccurs="0"/>
                <xsd:element ref="ns3:TeamsChannelId" minOccurs="0"/>
                <xsd:element ref="ns3:Owner" minOccurs="0"/>
                <xsd:element ref="ns3:Math_Settings" minOccurs="0"/>
                <xsd:element ref="ns3:DefaultSectionNames" minOccurs="0"/>
                <xsd:element ref="ns3:Templates" minOccurs="0"/>
                <xsd:element ref="ns3:Teachers" minOccurs="0"/>
                <xsd:element ref="ns3:Students" minOccurs="0"/>
                <xsd:element ref="ns3:Student_Groups" minOccurs="0"/>
                <xsd:element ref="ns3:Distribution_Groups" minOccurs="0"/>
                <xsd:element ref="ns3:LMS_Mapping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Is_Collaboration_Space_Locked" minOccurs="0"/>
                <xsd:element ref="ns3:IsNotebookLock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_activity" minOccurs="0"/>
                <xsd:element ref="ns3:Teams_Channel_Section_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7bb896-b877-4fc5-9c26-9e0c8ea57a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NotebookType" ma:index="10" nillable="true" ma:displayName="Notebook Type" ma:internalName="NotebookType">
      <xsd:simpleType>
        <xsd:restriction base="dms:Text"/>
      </xsd:simpleType>
    </xsd:element>
    <xsd:element name="FolderType" ma:index="11" nillable="true" ma:displayName="Folder Type" ma:internalName="FolderType">
      <xsd:simpleType>
        <xsd:restriction base="dms:Text"/>
      </xsd:simpleType>
    </xsd:element>
    <xsd:element name="CultureName" ma:index="12" nillable="true" ma:displayName="Culture Name" ma:internalName="CultureName">
      <xsd:simpleType>
        <xsd:restriction base="dms:Text"/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msChannelId" ma:index="14" nillable="true" ma:displayName="Teams Channel Id" ma:internalName="TeamsChannelId">
      <xsd:simpleType>
        <xsd:restriction base="dms:Text"/>
      </xsd:simpleType>
    </xsd:element>
    <xsd:element name="Owner" ma:index="1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6" nillable="true" ma:displayName="Math Settings" ma:internalName="Math_Settings">
      <xsd:simpleType>
        <xsd:restriction base="dms:Text"/>
      </xsd:simpleType>
    </xsd:element>
    <xsd:element name="DefaultSectionNames" ma:index="1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1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2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2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2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2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8" nillable="true" ma:displayName="Is Collaboration Space Locked" ma:internalName="Is_Collaboration_Space_Locked">
      <xsd:simpleType>
        <xsd:restriction base="dms:Boolean"/>
      </xsd:simpleType>
    </xsd:element>
    <xsd:element name="IsNotebookLocked" ma:index="29" nillable="true" ma:displayName="Is Notebook Locked" ma:internalName="IsNotebookLocked">
      <xsd:simpleType>
        <xsd:restriction base="dms:Boolean"/>
      </xsd:simpleType>
    </xsd:element>
    <xsd:element name="MediaServiceAutoKeyPoints" ma:index="3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36" nillable="true" ma:displayName="Tags" ma:internalName="MediaServiceAutoTags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3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40" nillable="true" ma:displayName="Location" ma:internalName="MediaServiceLocation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42" nillable="true" ma:displayName="_activity" ma:hidden="true" ma:internalName="_activity">
      <xsd:simpleType>
        <xsd:restriction base="dms:Note"/>
      </xsd:simpleType>
    </xsd:element>
    <xsd:element name="Teams_Channel_Section_Location" ma:index="43" nillable="true" ma:displayName="Teams Channel Section Location" ma:internalName="Teams_Channel_Section_Location">
      <xsd:simpleType>
        <xsd:restriction base="dms:Text"/>
      </xsd:simpleType>
    </xsd:element>
    <xsd:element name="MediaServiceObjectDetectorVersions" ma:index="4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45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4da89b6-8039-465a-bebe-281e6191db8d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Udostępniani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Udostępnione dla — szczegóły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2" nillable="true" ma:displayName="Skrót wskazówki dotyczącej udostępniania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as_Teacher_Only_SectionGroup xmlns="3a7bb896-b877-4fc5-9c26-9e0c8ea57ac1" xsi:nil="true"/>
    <CultureName xmlns="3a7bb896-b877-4fc5-9c26-9e0c8ea57ac1" xsi:nil="true"/>
    <Owner xmlns="3a7bb896-b877-4fc5-9c26-9e0c8ea57ac1">
      <UserInfo>
        <DisplayName/>
        <AccountId xsi:nil="true"/>
        <AccountType/>
      </UserInfo>
    </Owner>
    <Students xmlns="3a7bb896-b877-4fc5-9c26-9e0c8ea57ac1">
      <UserInfo>
        <DisplayName/>
        <AccountId xsi:nil="true"/>
        <AccountType/>
      </UserInfo>
    </Students>
    <Invited_Students xmlns="3a7bb896-b877-4fc5-9c26-9e0c8ea57ac1" xsi:nil="true"/>
    <Math_Settings xmlns="3a7bb896-b877-4fc5-9c26-9e0c8ea57ac1" xsi:nil="true"/>
    <Templates xmlns="3a7bb896-b877-4fc5-9c26-9e0c8ea57ac1" xsi:nil="true"/>
    <Teachers xmlns="3a7bb896-b877-4fc5-9c26-9e0c8ea57ac1">
      <UserInfo>
        <DisplayName/>
        <AccountId xsi:nil="true"/>
        <AccountType/>
      </UserInfo>
    </Teachers>
    <AppVersion xmlns="3a7bb896-b877-4fc5-9c26-9e0c8ea57ac1" xsi:nil="true"/>
    <LMS_Mappings xmlns="3a7bb896-b877-4fc5-9c26-9e0c8ea57ac1" xsi:nil="true"/>
    <Invited_Teachers xmlns="3a7bb896-b877-4fc5-9c26-9e0c8ea57ac1" xsi:nil="true"/>
    <DefaultSectionNames xmlns="3a7bb896-b877-4fc5-9c26-9e0c8ea57ac1" xsi:nil="true"/>
    <Is_Collaboration_Space_Locked xmlns="3a7bb896-b877-4fc5-9c26-9e0c8ea57ac1" xsi:nil="true"/>
    <Teams_Channel_Section_Location xmlns="3a7bb896-b877-4fc5-9c26-9e0c8ea57ac1" xsi:nil="true"/>
    <Self_Registration_Enabled xmlns="3a7bb896-b877-4fc5-9c26-9e0c8ea57ac1" xsi:nil="true"/>
    <FolderType xmlns="3a7bb896-b877-4fc5-9c26-9e0c8ea57ac1" xsi:nil="true"/>
    <_activity xmlns="3a7bb896-b877-4fc5-9c26-9e0c8ea57ac1" xsi:nil="true"/>
    <NotebookType xmlns="3a7bb896-b877-4fc5-9c26-9e0c8ea57ac1" xsi:nil="true"/>
    <Student_Groups xmlns="3a7bb896-b877-4fc5-9c26-9e0c8ea57ac1">
      <UserInfo>
        <DisplayName/>
        <AccountId xsi:nil="true"/>
        <AccountType/>
      </UserInfo>
    </Student_Groups>
    <Distribution_Groups xmlns="3a7bb896-b877-4fc5-9c26-9e0c8ea57ac1" xsi:nil="true"/>
    <TeamsChannelId xmlns="3a7bb896-b877-4fc5-9c26-9e0c8ea57ac1" xsi:nil="true"/>
    <IsNotebookLocked xmlns="3a7bb896-b877-4fc5-9c26-9e0c8ea57ac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69AB4A-098A-4FCE-B7B8-BD9FE6010D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7bb896-b877-4fc5-9c26-9e0c8ea57ac1"/>
    <ds:schemaRef ds:uri="d4da89b6-8039-465a-bebe-281e6191db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2ACD6F-0090-4B98-A176-A360119E5134}">
  <ds:schemaRefs>
    <ds:schemaRef ds:uri="http://purl.org/dc/dcmitype/"/>
    <ds:schemaRef ds:uri="3a7bb896-b877-4fc5-9c26-9e0c8ea57ac1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d4da89b6-8039-465a-bebe-281e6191db8d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61C43EB-8BF2-4597-8117-902219A8D5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5443</TotalTime>
  <Words>844</Words>
  <Application>Microsoft Office PowerPoint</Application>
  <PresentationFormat>Panoramiczny</PresentationFormat>
  <Paragraphs>128</Paragraphs>
  <Slides>22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Times New Roman</vt:lpstr>
      <vt:lpstr>Verdana</vt:lpstr>
      <vt:lpstr>Motyw pakietu Office</vt:lpstr>
      <vt:lpstr>Zrównoważony Kampus SGGW –  - kształcenie na rzecz branż kluczowych</vt:lpstr>
      <vt:lpstr>Ochrona Konsumentów na Rynku Usług</vt:lpstr>
      <vt:lpstr>Zakres wykładu</vt:lpstr>
      <vt:lpstr>Wprowadzenie</vt:lpstr>
      <vt:lpstr>Podstawa prawna</vt:lpstr>
      <vt:lpstr>Definicja konsumenta</vt:lpstr>
      <vt:lpstr>Geneza rozwoju ochrony konsumenta</vt:lpstr>
      <vt:lpstr>Geneza rozwoju ochrony konsumenta (cz. 1)</vt:lpstr>
      <vt:lpstr>Geneza rozwoju ochrony konsumenta (cz. 2)</vt:lpstr>
      <vt:lpstr>Geneza rozwoju ochrony konsumenta - Europa</vt:lpstr>
      <vt:lpstr>Consumer Bill of Rights – 15.03.1962 r.</vt:lpstr>
      <vt:lpstr>Geneza rozwoju ochrony konsumenta - Polska</vt:lpstr>
      <vt:lpstr>Geneza rozwoju ochrony konsumenta – Polska</vt:lpstr>
      <vt:lpstr>Geneza rozwoju ochrony konsumenta - Consumers International</vt:lpstr>
      <vt:lpstr>Rola administracji rządowej i samorządowej w ochronie konsumentów</vt:lpstr>
      <vt:lpstr>Podstawa prawna – zadania i kompetencje UOKiK </vt:lpstr>
      <vt:lpstr>Rola administracji rządowej i samorządowej w ochronie konsumentów (cz. 1)</vt:lpstr>
      <vt:lpstr>Rola administracji rządowej i samorządowej w ochronie konsumentów (cz. 2)</vt:lpstr>
      <vt:lpstr>Podstawa prawna – zadania  Powiatowego Rzecznika Konsumentów</vt:lpstr>
      <vt:lpstr>Zadania Powiatowego/Miejskiego Rzecznika Konsumentów (cz. 1)</vt:lpstr>
      <vt:lpstr>Zadania Powiatowego/Miejskiego Rzecznika Konsumentów (cz. 2)</vt:lpstr>
      <vt:lpstr>Autor utworu: Marta Sajdakowska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WYKŁAD_1</dc:title>
  <dc:creator>Marta Sajdakowska</dc:creator>
  <cp:lastModifiedBy>Beata Grzesiak</cp:lastModifiedBy>
  <cp:revision>90</cp:revision>
  <cp:lastPrinted>2024-05-21T11:11:19Z</cp:lastPrinted>
  <dcterms:created xsi:type="dcterms:W3CDTF">2024-02-02T12:47:31Z</dcterms:created>
  <dcterms:modified xsi:type="dcterms:W3CDTF">2026-09-09T10:07:17Z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0x010100A2C7DB16464EA14FBF6B42F82D30DF81</vt:lpwstr>
  </property>
</Properties>
</file>