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2113" autoAdjust="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RTK i sieci stacji referencyjnych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RTK, czyli Real Time Kinematic, pozwala uzyskać bardzo wysoką dokładność pozycjonowania dzięki wykorzystaniu sygnału korekcyjnego.</a:t>
            </a:r>
          </a:p>
          <a:p>
            <a:r>
              <a:rPr lang="pl-PL" dirty="0"/>
              <a:t>Korekcja może pochodzić z własnej stacji bazowej, z sieci stacji referencyjnych albo z usługi komercyjnej.</a:t>
            </a:r>
          </a:p>
          <a:p>
            <a:r>
              <a:rPr lang="pl-PL" dirty="0"/>
              <a:t>W rolnictwie RTK jest szczególnie ważne przy automatycznym prowadzeniu maszyn, siewie, sadzeniu, mechanicznej pielęgnacji, tworzeniu stałych ścieżek technologicznych i pracy w systemach controlled traffic farming.</a:t>
            </a:r>
          </a:p>
          <a:p>
            <a:r>
              <a:rPr lang="pl-PL" dirty="0"/>
              <a:t>Dzięki RTK maszyna może wracać do tych samych przejazdów z bardzo dużą powtarzalnością.</a:t>
            </a:r>
          </a:p>
          <a:p>
            <a:r>
              <a:rPr lang="pl-PL" dirty="0"/>
              <a:t>Trzeba jednak uwzględnić koszty, zasięg korekcji, jakość łączności, kompatybilność sprzętu i wymagania konkretnej pracy polowej.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Odbiorniki GNSS w gospodarstwie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W gospodarstwie rolnym mogą funkcjonować różne typy odbiorników GNSS.</a:t>
            </a:r>
          </a:p>
          <a:p>
            <a:r>
              <a:rPr lang="pl-PL" dirty="0"/>
              <a:t>Najprostsze odbiorniki znajdują się w telefonach, tabletach i urządzeniach przenośnych. Służą do notatek terenowych, zdjęć, orientacyjnej lokalizacji i prostych pomiarów.</a:t>
            </a:r>
          </a:p>
          <a:p>
            <a:r>
              <a:rPr lang="pl-PL" dirty="0"/>
              <a:t>Bardziej zaawansowane odbiorniki z antenami zewnętrznymi stosuje się w maszynach rolniczych, zestawach do mapowania, urządzeniach do poboru prób gleby i systemach monitoringu.</a:t>
            </a:r>
          </a:p>
          <a:p>
            <a:r>
              <a:rPr lang="pl-PL" dirty="0"/>
              <a:t>Najwyższej klasy zestawy są używane do automatycznego prowadzenia, precyzyjnego siewu, aplikacji zmiennych dawek i pomiarów wymagających powtarzalności sezonowej.</a:t>
            </a:r>
          </a:p>
          <a:p>
            <a:r>
              <a:rPr lang="pl-PL" dirty="0"/>
              <a:t>Wybór sprzętu powinien być powiązany z celem: nie każde zadanie wymaga tej samej dokładności i nie każda dokładność jest ekonomicznie uzasadniona.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Prowadzenie równoległe maszyn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Jednym z najbardziej znanych zastosowań GNSS w rolnictwie jest prowadzenie równoległe maszyn.</a:t>
            </a:r>
          </a:p>
          <a:p>
            <a:r>
              <a:rPr lang="pl-PL" dirty="0"/>
              <a:t>System wskazuje operatorowi trasę przejazdu albo steruje maszyną automatycznie, ograniczając nakładki i omijaki.</a:t>
            </a:r>
          </a:p>
          <a:p>
            <a:r>
              <a:rPr lang="pl-PL" dirty="0"/>
              <a:t>Korzyści mogą obejmować mniejsze zużycie paliwa, krótszy czas pracy, dokładniejsze wykonanie zabiegu, mniejsze ugniatanie gleby oraz ograniczenie strat nawozów i środków ochrony roślin.</a:t>
            </a:r>
          </a:p>
          <a:p>
            <a:r>
              <a:rPr lang="pl-PL" dirty="0"/>
              <a:t>Prowadzenie równoległe jest przydatne przy nawożeniu, opryskach, siewie, uprawie i zbiorze.</a:t>
            </a:r>
          </a:p>
          <a:p>
            <a:r>
              <a:rPr lang="pl-PL" dirty="0"/>
              <a:t>Na poziomie GIS trasy przejazdu mogą być zapisane jako dane liniowe i wykorzystane do dokumentacji, analizy efektywności oraz planowania kolejnych zabiegów.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Autoprowadzenie i rolnictwo precyzyjne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Autoprowadzenie maszyn jest jednym z elementów rolnictwa precyzyjnego.</a:t>
            </a:r>
          </a:p>
          <a:p>
            <a:r>
              <a:rPr lang="pl-PL" dirty="0"/>
              <a:t>Pozycjonowanie GNSS pozwala maszynie wykonywać zabiegi zgodnie z zaplanowaną trasą i z ograniczoną ingerencją operatora.</a:t>
            </a:r>
          </a:p>
          <a:p>
            <a:r>
              <a:rPr lang="pl-PL" dirty="0"/>
              <a:t>W połączeniu z mapami aplikacyjnymi system może zmieniać dawkę nawozu, nasion, wapna lub środka ochrony roślin w zależności od strefy pola.</a:t>
            </a:r>
          </a:p>
          <a:p>
            <a:r>
              <a:rPr lang="pl-PL" dirty="0"/>
              <a:t>GNSS jest wtedy łącznikiem między mapą w GIS a rzeczywistym zabiegiem wykonanym na polu.</a:t>
            </a:r>
          </a:p>
          <a:p>
            <a:r>
              <a:rPr lang="pl-PL" dirty="0"/>
              <a:t>Bez dokładnego pozycjonowania mapa zmiennych dawek pozostaje tylko projektem. Dopiero lokalizacja maszyny umożliwia wykonanie decyzji przestrzennej w konkretnym miejscu.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9579" y="-9207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Mapowanie granic pól i powierzchni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9033" y="1011351"/>
            <a:ext cx="7288763" cy="4922917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GNSS jest często wykorzystywany do wyznaczania granic pól, działek produkcyjnych, kwater sadowniczych, pastwisk, dróg dojazdowych i elementów infrastruktury.</a:t>
            </a:r>
          </a:p>
          <a:p>
            <a:r>
              <a:rPr lang="pl-PL" dirty="0"/>
              <a:t>Pomiar terenowy może być podstawą warstwy wektorowej w GIS, do której przypisuje się informacje o uprawie, powierzchni, właścicielu, odmianie, płodozmianie lub wykonanych zabiegach.</a:t>
            </a:r>
          </a:p>
          <a:p>
            <a:r>
              <a:rPr lang="pl-PL" dirty="0"/>
              <a:t>Na poziomie gospodarstwa dobrze przygotowana warstwa granic jest podstawą większości analiz przestrzennych.</a:t>
            </a:r>
          </a:p>
          <a:p>
            <a:r>
              <a:rPr lang="pl-PL" dirty="0"/>
              <a:t>Na poziomie regionalnym spójne granice pól pozwalają analizować strukturę upraw, powierzchnię użytkowania ziemi i zmiany w czasie.</a:t>
            </a:r>
          </a:p>
          <a:p>
            <a:r>
              <a:rPr lang="pl-PL" dirty="0"/>
              <a:t>Trzeba jednak pamiętać, że granice zmierzone odbiornikiem GNSS powinny być kontrolowane względem danych ewidencyjnych, ortofotomapy i rzeczywistego użytkowania terenu.</a:t>
            </a:r>
          </a:p>
        </p:txBody>
      </p:sp>
      <p:pic>
        <p:nvPicPr>
          <p:cNvPr id="6" name="Obraz 5" descr="Graficzne przedstawienie określania lokalizacji w polu z wykorzystaniem odbiornika GPS">
            <a:extLst>
              <a:ext uri="{FF2B5EF4-FFF2-40B4-BE49-F238E27FC236}">
                <a16:creationId xmlns:a16="http://schemas.microsoft.com/office/drawing/2014/main" id="{99D2184A-2296-0448-71CD-493C0EEAC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204" y="1687398"/>
            <a:ext cx="4555263" cy="341644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Punkty prób gleby i pomiary terenowe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Jednym z bardzo praktycznych zastosowań GNSS jest lokalizacja punktów poboru prób gleby.</a:t>
            </a:r>
          </a:p>
          <a:p>
            <a:r>
              <a:rPr lang="pl-PL" dirty="0"/>
              <a:t>Dzięki zapisaniu współrzędnych można wrócić w podobne miejsce w kolejnych latach i porównywać zmiany pH, zasobności, próchnicy lub wilgotności.</a:t>
            </a:r>
          </a:p>
          <a:p>
            <a:r>
              <a:rPr lang="pl-PL" dirty="0"/>
              <a:t>Punkty pomiarowe mogą być następnie łączone z granicami pól, mapami plonu, danymi satelitarnymi i wynikami interpolacji.</a:t>
            </a:r>
          </a:p>
          <a:p>
            <a:r>
              <a:rPr lang="pl-PL" dirty="0"/>
              <a:t>W gospodarstwie pozwala to tworzyć mapy zasobności i strefy nawożenia. W skali regionu dane punktowe mogą być agregowane do oceny jakości gleb, zakwaszenia lub potrzeb wapnowania.</a:t>
            </a:r>
          </a:p>
          <a:p>
            <a:r>
              <a:rPr lang="pl-PL" dirty="0"/>
              <a:t>Najważniejsze jest zachowanie spójnej metody pomiaru i dokumentacji, bo sama lokalizacja nie zastępuje poprawnego poboru próby.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Dane z maszyn jako źródło GIS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Nowoczesne maszyny rolnicze zapisują duże ilości danych powiązanych z pozycją GNSS.</a:t>
            </a:r>
          </a:p>
          <a:p>
            <a:r>
              <a:rPr lang="pl-PL" dirty="0"/>
              <a:t>Mogą to być trasy przejazdów, prędkość pracy, szerokość robocza, dawka nawozu, ilość wysianych nasion, oprysk, plon, wilgotność ziarna, czas pracy i zużycie paliwa.</a:t>
            </a:r>
          </a:p>
          <a:p>
            <a:r>
              <a:rPr lang="pl-PL" dirty="0"/>
              <a:t>Takie dane mogą być eksportowane do systemów zarządzania gospodarstwem lub analizowane w GIS.</a:t>
            </a:r>
          </a:p>
          <a:p>
            <a:r>
              <a:rPr lang="pl-PL" dirty="0"/>
              <a:t>Na poziomie pola pozwalają ocenić zmienność produkcji i jakość wykonania zabiegów. Na poziomie gospodarstwa pomagają analizować efektywność pracy maszyn i koszty.</a:t>
            </a:r>
          </a:p>
          <a:p>
            <a:r>
              <a:rPr lang="pl-PL" dirty="0"/>
              <a:t>W skali regionalnej zanonimizowane dane maszynowe mogą wspierać ocenę terminów zabiegów, struktury upraw i intensywności użytkowania ziemi.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Zmienna aplikacja nawozów i środków ochrony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GNSS umożliwia praktyczne wykonanie zabiegów zmiennych przestrzennie.</a:t>
            </a:r>
          </a:p>
          <a:p>
            <a:r>
              <a:rPr lang="pl-PL" dirty="0"/>
              <a:t>Mapa aplikacyjna przygotowana w GIS określa, jaka dawka ma być zastosowana w różnych częściach pola.</a:t>
            </a:r>
          </a:p>
          <a:p>
            <a:r>
              <a:rPr lang="pl-PL" dirty="0"/>
              <a:t>Odbiornik GNSS informuje maszynę, w której strefie znajduje się aktualnie aplikator, rozsiewacz, siewnik lub opryskiwacz.</a:t>
            </a:r>
          </a:p>
          <a:p>
            <a:r>
              <a:rPr lang="pl-PL" dirty="0"/>
              <a:t>Dzięki temu można dostosować dawkę do zasobności gleby, potencjału plonowania, pH, wilgotności, ryzyka chorób lub stanu roślin.</a:t>
            </a:r>
          </a:p>
          <a:p>
            <a:r>
              <a:rPr lang="pl-PL" dirty="0"/>
              <a:t>W skali gospodarstwa oznacza to bardziej precyzyjne wykorzystanie zasobów. W skali regionu może przyczyniać się do ograniczania strat składników i zmniejszania presji rolnictwa na środowisko.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Nawigacja, logistyka i organizacja pracy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Pozycjonowanie GNSS wspiera nie tylko precyzyjne zabiegi, ale także codzienną organizację pracy.</a:t>
            </a:r>
          </a:p>
          <a:p>
            <a:r>
              <a:rPr lang="pl-PL" dirty="0"/>
              <a:t>Można monitorować lokalizację maszyn, planować kolejność przejazdów, analizować dojazdy do pól, kontrolować czas pracy i unikać niepotrzebnych przejazdów.</a:t>
            </a:r>
          </a:p>
          <a:p>
            <a:r>
              <a:rPr lang="pl-PL" dirty="0"/>
              <a:t>W dużych gospodarstwach ważna jest koordynacja wielu maszyn i operatorów, zwłaszcza podczas siewu, zbioru i transportu płodów rolnych.</a:t>
            </a:r>
          </a:p>
          <a:p>
            <a:r>
              <a:rPr lang="pl-PL" dirty="0"/>
              <a:t>W skali regionu lokalizacja maszyn i usług może pomagać w organizacji prac wykonywanych przez firmy usługowe, spółdzielnie lub grupy producentów.</a:t>
            </a:r>
          </a:p>
          <a:p>
            <a:r>
              <a:rPr lang="pl-PL" dirty="0"/>
              <a:t>Dane GNSS mogą więc wspierać zarówno decyzje agronomiczne, jak i logistyczne oraz ekonomiczne.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Dokumentacja zabiegów i zgodność z wymaganiami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Dane GNSS ułatwiają dokumentowanie tego, gdzie, kiedy i jak wykonano zabieg rolniczy.</a:t>
            </a:r>
          </a:p>
          <a:p>
            <a:r>
              <a:rPr lang="pl-PL" dirty="0"/>
              <a:t>Można zapisać trasę oprysku, obszar nawożenia, termin siewu, powierzchnię objętą zabiegiem, prędkość pracy i dawkę zastosowanego środka.</a:t>
            </a:r>
          </a:p>
          <a:p>
            <a:r>
              <a:rPr lang="pl-PL" dirty="0"/>
              <a:t>Taka dokumentacja jest przydatna dla zarządzania gospodarstwem, kontroli kosztów, analizy skuteczności zabiegów i spełniania wymagań formalnych.</a:t>
            </a:r>
          </a:p>
          <a:p>
            <a:r>
              <a:rPr lang="pl-PL" dirty="0"/>
              <a:t>W połączeniu z GIS można szybko sprawdzić, czy zabieg wykonano na właściwym polu, czy nie przekroczono stref ochronnych i czy powierzchnia zabiegu zgadza się z planem.</a:t>
            </a:r>
          </a:p>
          <a:p>
            <a:r>
              <a:rPr lang="pl-PL" dirty="0"/>
              <a:t>Na poziomie regionalnym podobne dane, po odpowiednim uogólnieniu, mogą wspierać monitoring praktyk rolniczych i ocenę oddziaływania środowiskowego.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31014"/>
          </a:xfrm>
        </p:spPr>
        <p:txBody>
          <a:bodyPr>
            <a:normAutofit/>
          </a:bodyPr>
          <a:lstStyle/>
          <a:p>
            <a:pPr algn="ctr"/>
            <a:r>
              <a:rPr lang="pl-PL" sz="4000" dirty="0"/>
              <a:t>Systemy informacji geograficznej</a:t>
            </a:r>
            <a:br>
              <a:rPr lang="pl-PL" sz="4000" dirty="0"/>
            </a:br>
            <a:r>
              <a:rPr lang="pl-PL" sz="2400" dirty="0"/>
              <a:t>Ćwiczenia 9</a:t>
            </a:r>
            <a:br>
              <a:rPr lang="pl-PL" sz="4000" dirty="0"/>
            </a:br>
            <a:r>
              <a:rPr lang="pl-PL" sz="4000" dirty="0"/>
              <a:t>Globalne systemy pozycjonowania GNSS/GPS ich wykorzystanie w rolnictwie</a:t>
            </a:r>
            <a:br>
              <a:rPr lang="pl-PL" sz="3200" dirty="0"/>
            </a:br>
            <a:br>
              <a:rPr lang="pl-PL" sz="3200" dirty="0"/>
            </a:br>
            <a:endParaRPr sz="30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4012163"/>
            <a:ext cx="10516518" cy="2164799"/>
          </a:xfrm>
        </p:spPr>
        <p:txBody>
          <a:bodyPr>
            <a:normAutofit/>
          </a:bodyPr>
          <a:lstStyle/>
          <a:p>
            <a:endParaRPr sz="22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GNSS w pracy z dronami i teledetekcją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GNSS jest ważny także w teledetekcji rolniczej.</a:t>
            </a:r>
          </a:p>
          <a:p>
            <a:r>
              <a:rPr lang="pl-PL" dirty="0"/>
              <a:t>Drony wykorzystują pozycjonowanie do planowania lotu, zapisu lokalizacji zdjęć i tworzenia ortofotomap.</a:t>
            </a:r>
          </a:p>
          <a:p>
            <a:r>
              <a:rPr lang="pl-PL" dirty="0"/>
              <a:t>W bardziej dokładnych opracowaniach stosuje się punkty kontrolne GCP lub systemy RTK/PPK, które poprawiają geometrię produktów fotogrametrycznych.</a:t>
            </a:r>
          </a:p>
          <a:p>
            <a:r>
              <a:rPr lang="pl-PL" dirty="0"/>
              <a:t>Dane satelitarne również wymagają odniesienia przestrzennego, a pomiary terenowe z GNSS są często używane do kalibracji, walidacji i interpretacji zobrazowań.</a:t>
            </a:r>
          </a:p>
          <a:p>
            <a:r>
              <a:rPr lang="pl-PL" dirty="0"/>
              <a:t>W praktyce oznacza to, że GNSS łączy pomiary terenowe, obrazy z drona, zdjęcia satelitarne, granice pól i wyniki analiz GIS w jeden spójny system przestrzenny.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Zastosowania regionalne i globalne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W skali regionalnej GNSS wspiera inwentaryzację pól, monitoring infrastruktury melioracyjnej, lokalizację punktów pomiarowych, kontrolę danych satelitarnych i organizację usług rolniczych.</a:t>
            </a:r>
          </a:p>
          <a:p>
            <a:r>
              <a:rPr lang="pl-PL" dirty="0"/>
              <a:t>Może być wykorzystywany przy badaniach jakości gleby, monitoringu suszy, ocenie szkód, dokumentacji inwestycji retencyjnych i planowaniu działań doradczych.</a:t>
            </a:r>
          </a:p>
          <a:p>
            <a:r>
              <a:rPr lang="pl-PL" dirty="0"/>
              <a:t>W skali kraju i świata pomiary GNSS są ważne jako dane referencyjne dla zobrazowań satelitarnych, map użytkowania ziemi, systemów wczesnego ostrzegania i badań terenowych.</a:t>
            </a:r>
          </a:p>
          <a:p>
            <a:r>
              <a:rPr lang="pl-PL" dirty="0"/>
              <a:t>Pozwalają łączyć obserwacje globalne z rzeczywistymi punktami pomiarowymi na powierzchni Ziemi.</a:t>
            </a:r>
          </a:p>
          <a:p>
            <a:r>
              <a:rPr lang="pl-PL" dirty="0"/>
              <a:t>Dzięki temu GNSS ma znaczenie zarówno dla pojedynczego rolnika, jak i dla administracji, nauki oraz systemów bezpieczeństwa żywnościowego.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Ograniczenia i dobre praktyki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Korzystanie z GNSS wymaga świadomości ograniczeń technologii.</a:t>
            </a:r>
          </a:p>
          <a:p>
            <a:r>
              <a:rPr lang="pl-PL" dirty="0"/>
              <a:t>Nie każdy odbiornik zapewnia tę samą dokładność, a deklarowana dokładność może różnić się od jakości uzyskiwanej w polu.</a:t>
            </a:r>
          </a:p>
          <a:p>
            <a:r>
              <a:rPr lang="pl-PL" dirty="0"/>
              <a:t>Ważne jest sprawdzanie warunków pomiaru, liczby satelitów, jakości korekcji, stabilności sygnału, układu współrzędnych oraz zgodności danych z innymi warstwami GIS.</a:t>
            </a:r>
          </a:p>
          <a:p>
            <a:r>
              <a:rPr lang="pl-PL" dirty="0"/>
              <a:t>Dobrą praktyką jest zapisywanie metadanych: typu odbiornika, metody korekcji, daty pomiaru, osoby wykonującej pomiar i celu zbierania danych.</a:t>
            </a:r>
          </a:p>
          <a:p>
            <a:r>
              <a:rPr lang="pl-PL" dirty="0"/>
              <a:t>W analizach rolniczych nie należy traktować współrzędnych jako idealnych. Zawsze trzeba pytać, czy dokładność danych jest wystarczająca dla danej decyzji.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GNSS jako podstawa GIS rolniczego - podsumowanie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GNSS jest jednym z najważniejszych źródeł danych przestrzennych w nowoczesnym rolnictwie.</a:t>
            </a:r>
          </a:p>
          <a:p>
            <a:r>
              <a:rPr lang="pl-PL" dirty="0"/>
              <a:t>Pozwala lokalizować pola, maszyny, punkty prób, czujniki, zwierzęta, zabiegi i obserwacje terenowe.</a:t>
            </a:r>
          </a:p>
          <a:p>
            <a:r>
              <a:rPr lang="pl-PL" dirty="0"/>
              <a:t>Na poziomie pola i gospodarstwa umożliwia rolnictwo precyzyjne, prowadzenie maszyn, zmienne dawkowanie, dokumentację zabiegów i analizę efektywności pracy.</a:t>
            </a:r>
          </a:p>
          <a:p>
            <a:r>
              <a:rPr lang="pl-PL" dirty="0"/>
              <a:t>Na poziomie regionu, kraju i świata wspiera monitoring użytkowania ziemi, badania terenowe, walidację danych satelitarnych i planowanie działań publicznych.</a:t>
            </a:r>
          </a:p>
          <a:p>
            <a:r>
              <a:rPr lang="pl-PL" dirty="0"/>
              <a:t>Najważniejsza zasada brzmi: pozycja jest użyteczna wtedy, gdy jej dokładność i powtarzalność są dopasowane do celu analizy i decyzji rolniczej.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165071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Globalne systemy pozycjonowania w rolnictwie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W rolnictwie pozycjonowanie satelitarne jest jednym z podstawowych źródeł danych przestrzennych. Pozwala określać położenie pól, maszyn, punktów pomiarowych, czujników, zwierząt oraz miejsc wykonania zabiegów.</a:t>
            </a:r>
          </a:p>
          <a:p>
            <a:r>
              <a:rPr lang="pl-PL" dirty="0"/>
              <a:t>Dzięki GNSS dane rolnicze przestają być tylko tabelą wartości. Otrzymują dokładną lokalizację i mogą być analizowane w GIS.</a:t>
            </a:r>
          </a:p>
          <a:p>
            <a:r>
              <a:rPr lang="pl-PL" dirty="0"/>
              <a:t>Technologia ta jest ważna w skali pojedynczego gospodarstwa, regionu, kraju i świata.</a:t>
            </a:r>
          </a:p>
          <a:p>
            <a:r>
              <a:rPr lang="pl-PL" dirty="0"/>
              <a:t>Na poziomie pola wspiera rolnictwo precyzyjne. Na poziomie regionu pomaga monitorować użytkowanie ziemi i organizować usługi rolnicze. W skali globalnej wspiera pomiary terenowe, kontrolę danych satelitarnych i ocenę produkcji rolnej.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GPS i GNSS — podstawowe pojęcia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GPS to Global Positioning System, czyli amerykański system pozycjonowania satelitarnego.</a:t>
            </a:r>
          </a:p>
          <a:p>
            <a:r>
              <a:rPr lang="pl-PL" dirty="0"/>
              <a:t>GNSS to Global Navigation Satellite System, czyli ogólna nazwa globalnych systemów nawigacji satelitarnej.</a:t>
            </a:r>
          </a:p>
          <a:p>
            <a:r>
              <a:rPr lang="pl-PL" dirty="0"/>
              <a:t>W praktyce użytkownicy często mówią „GPS” o każdym odbiorniku satelitarnym, ale współczesne urządzenia zwykle korzystają z wielu systemów jednocześnie.</a:t>
            </a:r>
          </a:p>
          <a:p>
            <a:r>
              <a:rPr lang="pl-PL" dirty="0"/>
              <a:t>Do najważniejszych systemów GNSS należą GPS, Galileo, GLONASS i BeiDou. Współpraca kilku systemów zwiększa liczbę dostępnych satelitów i poprawia stabilność pomiaru.</a:t>
            </a:r>
          </a:p>
          <a:p>
            <a:r>
              <a:rPr lang="pl-PL" dirty="0"/>
              <a:t>Dla rolnictwa ważne jest nie tylko to, czy odbiornik wyznacza pozycję, ale z jaką dokładnością, powtarzalnością i odpornością na zakłócenia robi to w warunkach pracy polowej.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5605" y="-310329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Jak działa pozycjonowanie satelitarne?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2609" y="799258"/>
            <a:ext cx="6686689" cy="5135011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Odbiornik GNSS wyznacza pozycję na podstawie sygnałów nadawanych przez satelity krążące wokół Ziemi.</a:t>
            </a:r>
          </a:p>
          <a:p>
            <a:r>
              <a:rPr lang="pl-PL" dirty="0"/>
              <a:t>Każdy satelita przesyła informację o swoim położeniu i czasie nadania sygnału. Odbiornik mierzy czas dotarcia sygnału i na tej podstawie oblicza odległość od satelity.</a:t>
            </a:r>
          </a:p>
          <a:p>
            <a:r>
              <a:rPr lang="pl-PL" dirty="0"/>
              <a:t>Do wyznaczenia pozycji potrzebny jest sygnał z kilku satelitów. Im lepsze ich rozmieszczenie na niebie i im stabilniejszy sygnał, tym bardziej wiarygodny wynik.</a:t>
            </a:r>
          </a:p>
          <a:p>
            <a:r>
              <a:rPr lang="pl-PL" dirty="0"/>
              <a:t>W GIS pozycja jest zapisywana jako współrzędne, najczęściej długość i szerokość geograficzna lub współrzędne w układzie metrycznym.</a:t>
            </a:r>
          </a:p>
          <a:p>
            <a:r>
              <a:rPr lang="pl-PL" dirty="0"/>
              <a:t>W rolnictwie ta lokalizacja pozwala powiązać pomiar gleby, przejazd maszyny, dawkę nawozu lub wynik plonu z konkretnym miejscem w przestrzeni.</a:t>
            </a:r>
          </a:p>
        </p:txBody>
      </p:sp>
      <p:pic>
        <p:nvPicPr>
          <p:cNvPr id="6" name="Obraz 5" descr="Graficzne przedstawienie wykorzystania satelitów GPS do określania dokładnej pozycji odbiornika GPS zamontowanego na ciągniku rolniczym">
            <a:extLst>
              <a:ext uri="{FF2B5EF4-FFF2-40B4-BE49-F238E27FC236}">
                <a16:creationId xmlns:a16="http://schemas.microsoft.com/office/drawing/2014/main" id="{B37AAAB2-2F06-3599-65C1-8F738ABBF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0" y="1530406"/>
            <a:ext cx="4714821" cy="35361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Dokładność, precyzja i powtarzalność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W zastosowaniach rolniczych trzeba rozróżniać dokładność, precyzję i powtarzalność pomiaru.</a:t>
            </a:r>
          </a:p>
          <a:p>
            <a:r>
              <a:rPr lang="pl-PL" dirty="0"/>
              <a:t>Dokładność oznacza, jak blisko rzeczywistego położenia znajduje się wyznaczony punkt.</a:t>
            </a:r>
          </a:p>
          <a:p>
            <a:r>
              <a:rPr lang="pl-PL" dirty="0"/>
              <a:t>Precyzja oznacza, jak bardzo powtarzalne są kolejne pomiary wykonywane w podobnych warunkach.</a:t>
            </a:r>
          </a:p>
          <a:p>
            <a:r>
              <a:rPr lang="pl-PL" dirty="0"/>
              <a:t>Powtarzalność jest szczególnie ważna w pracy maszyn. Rolnik może potrzebować nie tylko jednorazowo poprawnej pozycji, ale możliwości powrotu w to samo miejsce po kilku godzinach, dniach lub sezonach.</a:t>
            </a:r>
          </a:p>
          <a:p>
            <a:r>
              <a:rPr lang="pl-PL" dirty="0"/>
              <a:t>Inna dokładność jest wystarczająca do ogólnej mapy pól, inna do poboru prób gleby, a jeszcze inna do automatycznego prowadzenia maszyny lub siewu pasowego.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Typowe poziomy dokładności w rolnictwie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Odbiornik w telefonie lub prostym urządzeniu terenowym może wystarczyć do orientacyjnej lokalizacji punktu, zdjęcia, notatki lub ogólnej obserwacji terenowej.</a:t>
            </a:r>
          </a:p>
          <a:p>
            <a:r>
              <a:rPr lang="pl-PL" dirty="0"/>
              <a:t>Do mapowania granic pól, lokalizacji prób gleby i prostych pomiarów powierzchni często potrzebna jest dokładność rzędu metrów lub decymetrów.</a:t>
            </a:r>
          </a:p>
          <a:p>
            <a:r>
              <a:rPr lang="pl-PL" dirty="0"/>
              <a:t>Do prowadzenia równoległego maszyn, ograniczania nakładek i dokumentacji zabiegów potrzebna jest zwykle lepsza stabilność pozycji.</a:t>
            </a:r>
          </a:p>
          <a:p>
            <a:r>
              <a:rPr lang="pl-PL" dirty="0"/>
              <a:t>Do siewu, sadzenia, uprawy pasowej, precyzyjnego oprysku lub powrotu w te same ścieżki technologiczne wymagana jest dokładność centymetrowa i dobra powtarzalność.</a:t>
            </a:r>
          </a:p>
          <a:p>
            <a:r>
              <a:rPr lang="pl-PL" dirty="0"/>
              <a:t>Dobór odbiornika powinien wynikać z decyzji rolniczej, a nie tylko z deklarowanej dokładności urządzenia.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Źródła błędów pomiaru GNSS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Pozycja wyznaczona przez GNSS może być obciążona wieloma rodzajami błędów.</a:t>
            </a:r>
          </a:p>
          <a:p>
            <a:r>
              <a:rPr lang="pl-PL" dirty="0"/>
              <a:t>Znaczenie mają m.in. opóźnienia sygnału w atmosferze, geometria rozmieszczenia satelitów, odbicia sygnału od przeszkód, jakość anteny, zakłócenia radiowe oraz sposób obliczania pozycji przez odbiornik.</a:t>
            </a:r>
          </a:p>
          <a:p>
            <a:r>
              <a:rPr lang="pl-PL" dirty="0"/>
              <a:t>W warunkach rolniczych problemem mogą być drzewa przy granicach pól, zabudowania gospodarcze, linie wysokiego napięcia, doliny, strome zbocza lub praca w pobliżu lasu.</a:t>
            </a:r>
          </a:p>
          <a:p>
            <a:r>
              <a:rPr lang="pl-PL" dirty="0"/>
              <a:t>Błędy mogą powodować przesunięcie punktów prób gleby, niedokładne granice pól, błędne mapy przejazdów albo nakładanie się zabiegów.</a:t>
            </a:r>
          </a:p>
          <a:p>
            <a:r>
              <a:rPr lang="pl-PL" dirty="0"/>
              <a:t>Dlatego przy danych GNSS zawsze trzeba uwzględniać jakość pomiaru i warunki terenowe.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Korekcje satelitarne i SBAS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Aby zwiększyć dokładność pozycjonowania, stosuje się różne systemy korekcji sygnału GNSS.</a:t>
            </a:r>
          </a:p>
          <a:p>
            <a:r>
              <a:rPr lang="pl-PL" dirty="0"/>
              <a:t>Korekcje satelitarne mogą poprawiać położenie odbiornika bez potrzeby posiadania własnej stacji bazowej w gospodarstwie.</a:t>
            </a:r>
          </a:p>
          <a:p>
            <a:r>
              <a:rPr lang="pl-PL" dirty="0"/>
              <a:t>Przykładem systemu wspomagającego jest SBAS, w Europie reprezentowany przez EGNOS.</a:t>
            </a:r>
          </a:p>
          <a:p>
            <a:r>
              <a:rPr lang="pl-PL" dirty="0"/>
              <a:t>Takie rozwiązania są przydatne w prostszych zastosowaniach rolniczych: prowadzeniu równoległym, ogólnym mapowaniu, dokumentacji przejazdów i ograniczaniu nakładek.</a:t>
            </a:r>
          </a:p>
          <a:p>
            <a:r>
              <a:rPr lang="pl-PL" dirty="0"/>
              <a:t>Ich zaletą jest relatywnie łatwe użycie, ale w najbardziej wymagających pracach polowych, gdzie potrzebna jest stabilna dokładność centymetrowa, zwykle stosuje się rozwiązania RTK lub sieciowe RTK.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169</TotalTime>
  <Words>2309</Words>
  <Application>Microsoft Office PowerPoint</Application>
  <PresentationFormat>Panoramiczny</PresentationFormat>
  <Paragraphs>138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Times New Roman</vt:lpstr>
      <vt:lpstr>Verdana</vt:lpstr>
      <vt:lpstr>Motyw pakietu Office</vt:lpstr>
      <vt:lpstr>Zrównoważony Kampus SGGW –  - kształcenie na rzecz branż kluczowych</vt:lpstr>
      <vt:lpstr>Systemy informacji geograficznej Ćwiczenia 9 Globalne systemy pozycjonowania GNSS/GPS ich wykorzystanie w rolnictwie  </vt:lpstr>
      <vt:lpstr>Globalne systemy pozycjonowania w rolnictwie</vt:lpstr>
      <vt:lpstr>GPS i GNSS — podstawowe pojęcia</vt:lpstr>
      <vt:lpstr>Jak działa pozycjonowanie satelitarne?</vt:lpstr>
      <vt:lpstr>Dokładność, precyzja i powtarzalność</vt:lpstr>
      <vt:lpstr>Typowe poziomy dokładności w rolnictwie</vt:lpstr>
      <vt:lpstr>Źródła błędów pomiaru GNSS</vt:lpstr>
      <vt:lpstr>Korekcje satelitarne i SBAS</vt:lpstr>
      <vt:lpstr>RTK i sieci stacji referencyjnych</vt:lpstr>
      <vt:lpstr>Odbiorniki GNSS w gospodarstwie</vt:lpstr>
      <vt:lpstr>Prowadzenie równoległe maszyn</vt:lpstr>
      <vt:lpstr>Autoprowadzenie i rolnictwo precyzyjne</vt:lpstr>
      <vt:lpstr>Mapowanie granic pól i powierzchni</vt:lpstr>
      <vt:lpstr>Punkty prób gleby i pomiary terenowe</vt:lpstr>
      <vt:lpstr>Dane z maszyn jako źródło GIS</vt:lpstr>
      <vt:lpstr>Zmienna aplikacja nawozów i środków ochrony</vt:lpstr>
      <vt:lpstr>Nawigacja, logistyka i organizacja pracy</vt:lpstr>
      <vt:lpstr>Dokumentacja zabiegów i zgodność z wymaganiami</vt:lpstr>
      <vt:lpstr>GNSS w pracy z dronami i teledetekcją</vt:lpstr>
      <vt:lpstr>Zastosowania regionalne i globalne</vt:lpstr>
      <vt:lpstr>Ograniczenia i dobre praktyki</vt:lpstr>
      <vt:lpstr>GNSS jako podstawa GIS rolniczego -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Dariusz Gozdowski</dc:creator>
  <cp:lastModifiedBy>Dariusz Gozdowski</cp:lastModifiedBy>
  <cp:revision>8</cp:revision>
  <cp:lastPrinted>2024-05-21T11:11:19Z</cp:lastPrinted>
  <dcterms:created xsi:type="dcterms:W3CDTF">2026-05-03T18:44:31Z</dcterms:created>
  <dcterms:modified xsi:type="dcterms:W3CDTF">2026-06-28T18:00:51Z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