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8" r:id="rId5"/>
    <p:sldId id="260" r:id="rId6"/>
    <p:sldId id="289" r:id="rId7"/>
    <p:sldId id="262" r:id="rId8"/>
    <p:sldId id="293" r:id="rId9"/>
    <p:sldId id="263" r:id="rId10"/>
    <p:sldId id="264" r:id="rId11"/>
    <p:sldId id="294" r:id="rId12"/>
    <p:sldId id="274" r:id="rId13"/>
    <p:sldId id="268" r:id="rId14"/>
    <p:sldId id="269" r:id="rId15"/>
    <p:sldId id="275" r:id="rId16"/>
    <p:sldId id="276" r:id="rId17"/>
    <p:sldId id="272" r:id="rId18"/>
    <p:sldId id="297" r:id="rId19"/>
    <p:sldId id="299" r:id="rId20"/>
    <p:sldId id="279" r:id="rId21"/>
    <p:sldId id="298" r:id="rId22"/>
    <p:sldId id="284" r:id="rId23"/>
    <p:sldId id="285" r:id="rId24"/>
    <p:sldId id="261" r:id="rId25"/>
    <p:sldId id="295" r:id="rId26"/>
    <p:sldId id="296" r:id="rId27"/>
    <p:sldId id="300" r:id="rId28"/>
    <p:sldId id="288" r:id="rId29"/>
    <p:sldId id="259" r:id="rId3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2" autoAdjust="0"/>
    <p:restoredTop sz="92113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3523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16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sggw.edu.pl/poczt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ggw.edu.pl/studenci/uslugi-it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deed.pl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AE3908-28F4-8EA5-69EB-994AD8091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963"/>
            <a:ext cx="10515600" cy="1325563"/>
          </a:xfrm>
        </p:spPr>
        <p:txBody>
          <a:bodyPr/>
          <a:lstStyle/>
          <a:p>
            <a:r>
              <a:rPr lang="pl-PL" b="1" dirty="0"/>
              <a:t>Wiedza akademicka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E52963-816E-FDE9-C807-A07176370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677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b="1" dirty="0"/>
              <a:t>Koordynator przedmiotu: </a:t>
            </a:r>
            <a:r>
              <a:rPr lang="pl-PL" dirty="0"/>
              <a:t>dr inż. Grzegorz Grodkowski, pok. 1057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Plan zajęć: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err="1"/>
              <a:t>Komunikacja</a:t>
            </a:r>
            <a:r>
              <a:rPr lang="en-US" i="1" dirty="0"/>
              <a:t> e-</a:t>
            </a:r>
            <a:r>
              <a:rPr lang="en-US" i="1" dirty="0" err="1"/>
              <a:t>mailowa</a:t>
            </a:r>
            <a:r>
              <a:rPr lang="en-US" i="1" dirty="0"/>
              <a:t> w </a:t>
            </a:r>
            <a:r>
              <a:rPr lang="en-US" i="1" dirty="0" err="1"/>
              <a:t>środowisku</a:t>
            </a:r>
            <a:r>
              <a:rPr lang="en-US" i="1" dirty="0"/>
              <a:t> </a:t>
            </a:r>
            <a:r>
              <a:rPr lang="en-US" i="1" dirty="0" err="1"/>
              <a:t>akademickim</a:t>
            </a:r>
            <a:r>
              <a:rPr lang="en-US" i="1" dirty="0"/>
              <a:t> (Outlook)</a:t>
            </a:r>
            <a:endParaRPr lang="pl-PL" i="1" dirty="0"/>
          </a:p>
          <a:p>
            <a:pPr marL="514350" indent="-514350">
              <a:buFont typeface="+mj-lt"/>
              <a:buAutoNum type="arabicPeriod"/>
            </a:pPr>
            <a:r>
              <a:rPr lang="en-US" i="1" dirty="0" err="1"/>
              <a:t>Zarządzanie</a:t>
            </a:r>
            <a:r>
              <a:rPr lang="en-US" i="1" dirty="0"/>
              <a:t> </a:t>
            </a:r>
            <a:r>
              <a:rPr lang="en-US" i="1" dirty="0" err="1"/>
              <a:t>plikami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współdzielenie</a:t>
            </a:r>
            <a:r>
              <a:rPr lang="en-US" i="1" dirty="0"/>
              <a:t> </a:t>
            </a:r>
            <a:r>
              <a:rPr lang="en-US" i="1" dirty="0" err="1"/>
              <a:t>zasobów</a:t>
            </a:r>
            <a:r>
              <a:rPr lang="en-US" i="1" dirty="0"/>
              <a:t> (OneDrive)</a:t>
            </a:r>
            <a:endParaRPr lang="pl-PL" i="1" dirty="0"/>
          </a:p>
          <a:p>
            <a:pPr marL="514350" indent="-514350">
              <a:buFont typeface="+mj-lt"/>
              <a:buAutoNum type="arabicPeriod"/>
            </a:pPr>
            <a:r>
              <a:rPr lang="en-US" i="1" dirty="0" err="1"/>
              <a:t>Współpraca</a:t>
            </a:r>
            <a:r>
              <a:rPr lang="en-US" i="1" dirty="0"/>
              <a:t> online z </a:t>
            </a:r>
            <a:r>
              <a:rPr lang="en-US" i="1" dirty="0" err="1"/>
              <a:t>wykorzystaniem</a:t>
            </a:r>
            <a:r>
              <a:rPr lang="en-US" i="1" dirty="0"/>
              <a:t> Microsoft Teams </a:t>
            </a:r>
            <a:r>
              <a:rPr lang="pl-PL" i="1" dirty="0"/>
              <a:t>i</a:t>
            </a:r>
            <a:r>
              <a:rPr lang="en-US" i="1" dirty="0"/>
              <a:t> OneDrive</a:t>
            </a:r>
            <a:endParaRPr lang="pl-PL" i="1" dirty="0"/>
          </a:p>
          <a:p>
            <a:pPr marL="514350" indent="-514350">
              <a:buFont typeface="+mj-lt"/>
              <a:buAutoNum type="arabicPeriod"/>
            </a:pPr>
            <a:r>
              <a:rPr lang="en-US" i="1" dirty="0" err="1"/>
              <a:t>Wyszukiwanie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cytowanie</a:t>
            </a:r>
            <a:r>
              <a:rPr lang="en-US" i="1" dirty="0"/>
              <a:t> </a:t>
            </a:r>
            <a:r>
              <a:rPr lang="en-US" i="1" dirty="0" err="1"/>
              <a:t>artykułów</a:t>
            </a:r>
            <a:r>
              <a:rPr lang="en-US" i="1" dirty="0"/>
              <a:t> </a:t>
            </a:r>
            <a:r>
              <a:rPr lang="en-US" i="1" dirty="0" err="1"/>
              <a:t>naukowych</a:t>
            </a:r>
            <a:r>
              <a:rPr lang="en-US" i="1" dirty="0"/>
              <a:t> </a:t>
            </a:r>
            <a:r>
              <a:rPr lang="en-US" i="1" dirty="0" err="1"/>
              <a:t>oraz</a:t>
            </a:r>
            <a:r>
              <a:rPr lang="en-US" i="1" dirty="0"/>
              <a:t> </a:t>
            </a:r>
            <a:r>
              <a:rPr lang="en-US" i="1" dirty="0" err="1"/>
              <a:t>praca</a:t>
            </a:r>
            <a:r>
              <a:rPr lang="en-US" i="1" dirty="0"/>
              <a:t> </a:t>
            </a:r>
            <a:r>
              <a:rPr lang="en-US" i="1" dirty="0" err="1"/>
              <a:t>projektowa</a:t>
            </a:r>
            <a:endParaRPr lang="pl-PL" i="1" dirty="0"/>
          </a:p>
          <a:p>
            <a:pPr marL="514350" indent="-514350">
              <a:buFont typeface="+mj-lt"/>
              <a:buAutoNum type="arabicPeriod"/>
            </a:pPr>
            <a:endParaRPr lang="pl-PL" i="1" dirty="0"/>
          </a:p>
          <a:p>
            <a:pPr marL="0" indent="0">
              <a:buNone/>
            </a:pPr>
            <a:r>
              <a:rPr lang="pl-PL" i="1" dirty="0"/>
              <a:t>Na zajęciach praca w parach </a:t>
            </a:r>
            <a:r>
              <a:rPr lang="pl-PL" i="1" dirty="0">
                <a:solidFill>
                  <a:srgbClr val="FF0000"/>
                </a:solidFill>
              </a:rPr>
              <a:t>(proszę dobrać się w pary)</a:t>
            </a:r>
            <a:r>
              <a:rPr lang="pl-PL" i="1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pl-PL" i="1" dirty="0"/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6219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A3A64E-C06E-F891-8A10-617BC87D0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937"/>
            <a:ext cx="10515600" cy="1325563"/>
          </a:xfrm>
        </p:spPr>
        <p:txBody>
          <a:bodyPr/>
          <a:lstStyle/>
          <a:p>
            <a:r>
              <a:rPr lang="pl-PL" b="1" dirty="0"/>
              <a:t>Projekt zaliczeniowy oddany do </a:t>
            </a:r>
            <a:r>
              <a:rPr lang="pl-PL" b="1" dirty="0">
                <a:solidFill>
                  <a:srgbClr val="FF0000"/>
                </a:solidFill>
              </a:rPr>
              <a:t>XXX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9D6562-E2F5-7081-FFB7-5D8BDE434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5457"/>
            <a:ext cx="10515600" cy="545229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sz="4000" b="1" dirty="0"/>
              <a:t>Co musi zawierać praca:</a:t>
            </a:r>
          </a:p>
          <a:p>
            <a:pPr marL="0" indent="0">
              <a:buNone/>
            </a:pPr>
            <a:r>
              <a:rPr lang="pl-PL" sz="3500" b="1" dirty="0"/>
              <a:t>Prezentacja PowerPoint (min. 10 slajdów)</a:t>
            </a:r>
          </a:p>
          <a:p>
            <a:r>
              <a:rPr lang="pl-PL" dirty="0"/>
              <a:t>Temat związany z kierunkiem studiów.</a:t>
            </a:r>
          </a:p>
          <a:p>
            <a:r>
              <a:rPr lang="pl-PL" dirty="0"/>
              <a:t>Min. 3 źródła naukowe.</a:t>
            </a:r>
          </a:p>
          <a:p>
            <a:r>
              <a:rPr lang="pl-PL" dirty="0"/>
              <a:t>Poprawnie sformatowane cytowania (APA/MLA).</a:t>
            </a:r>
          </a:p>
          <a:p>
            <a:r>
              <a:rPr lang="pl-PL" dirty="0"/>
              <a:t>Min. 1 wykres utworzony w Excelu.</a:t>
            </a:r>
          </a:p>
          <a:p>
            <a:r>
              <a:rPr lang="pl-PL" dirty="0"/>
              <a:t>Min. 1 tabela utworzona w Word.</a:t>
            </a:r>
          </a:p>
          <a:p>
            <a:pPr marL="0" indent="0">
              <a:buNone/>
            </a:pPr>
            <a:r>
              <a:rPr lang="pl-PL" sz="3500" b="1" dirty="0"/>
              <a:t>Dokument Word</a:t>
            </a:r>
          </a:p>
          <a:p>
            <a:r>
              <a:rPr lang="pl-PL" dirty="0"/>
              <a:t>Tytuł dokumentu – np. „Źródła do prezentacji o zrównoważonym rozwoju”.</a:t>
            </a:r>
          </a:p>
          <a:p>
            <a:r>
              <a:rPr lang="pl-PL" dirty="0"/>
              <a:t>Wprowadzenie (2–3 zdania) – opis, czego dotyczy temat prezentacji.</a:t>
            </a:r>
          </a:p>
          <a:p>
            <a:r>
              <a:rPr lang="pl-PL" dirty="0"/>
              <a:t>Opis 3 źródeł naukowych:</a:t>
            </a:r>
          </a:p>
          <a:p>
            <a:r>
              <a:rPr lang="pl-PL" dirty="0"/>
              <a:t>Pełne dane bibliograficzne (np. styl APA).</a:t>
            </a:r>
          </a:p>
          <a:p>
            <a:r>
              <a:rPr lang="pl-PL" dirty="0"/>
              <a:t>3–4 zdania streszczenia każdego źródła (o czym jest? co wnosi?).</a:t>
            </a:r>
          </a:p>
          <a:p>
            <a:r>
              <a:rPr lang="pl-PL" dirty="0"/>
              <a:t>1 cytat z każdego źródła, poprawnie sformatowany.</a:t>
            </a:r>
          </a:p>
          <a:p>
            <a:pPr marL="0" indent="0">
              <a:buNone/>
            </a:pPr>
            <a:r>
              <a:rPr lang="pl-PL" sz="3500" b="1" dirty="0"/>
              <a:t>Współdzielony folder OneDrive z prowadzącym zawierający wszystkie pliki:</a:t>
            </a:r>
          </a:p>
          <a:p>
            <a:r>
              <a:rPr lang="pl-PL" dirty="0"/>
              <a:t> Prezentacja,</a:t>
            </a:r>
          </a:p>
          <a:p>
            <a:r>
              <a:rPr lang="pl-PL" dirty="0"/>
              <a:t> Dokumentem Word,</a:t>
            </a:r>
          </a:p>
          <a:p>
            <a:r>
              <a:rPr lang="pl-PL" dirty="0"/>
              <a:t> Ewentualne pliki robocze (Excel, Word).</a:t>
            </a:r>
          </a:p>
        </p:txBody>
      </p:sp>
    </p:spTree>
    <p:extLst>
      <p:ext uri="{BB962C8B-B14F-4D97-AF65-F5344CB8AC3E}">
        <p14:creationId xmlns:p14="http://schemas.microsoft.com/office/powerpoint/2010/main" val="404039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6717" y="0"/>
            <a:ext cx="9144000" cy="2387600"/>
          </a:xfrm>
        </p:spPr>
        <p:txBody>
          <a:bodyPr/>
          <a:lstStyle/>
          <a:p>
            <a:r>
              <a:rPr lang="pl-PL" dirty="0"/>
              <a:t>Komunikacja e‑mailowa w środowisku Microsoft 365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6717" y="2387600"/>
            <a:ext cx="9144000" cy="1655762"/>
          </a:xfrm>
        </p:spPr>
        <p:txBody>
          <a:bodyPr/>
          <a:lstStyle/>
          <a:p>
            <a:r>
              <a:rPr lang="pl-PL" dirty="0"/>
              <a:t>Logowanie, etykieta, tworzenie wiadomości i załączniki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D3A6435-D533-4641-A281-2BB605D02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4891BE6-6C34-0DD0-EA37-2B93D7596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3" y="1120638"/>
            <a:ext cx="3985275" cy="46167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D5677C-32A8-ECDF-3962-8B0AD19E5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Logowanie do domeny SGGW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9B0BDD-2621-0B08-BE86-AF1487B3C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pl-PL" dirty="0"/>
              <a:t>Kliknij w lewym dolnym rogu „inny użytkownik”</a:t>
            </a:r>
          </a:p>
          <a:p>
            <a:r>
              <a:rPr lang="pl-PL" dirty="0"/>
              <a:t>Wprowadź swój numer </a:t>
            </a:r>
            <a:r>
              <a:rPr lang="pl-PL" dirty="0" err="1"/>
              <a:t>sxxxxxx</a:t>
            </a:r>
            <a:endParaRPr lang="pl-PL" dirty="0"/>
          </a:p>
          <a:p>
            <a:r>
              <a:rPr lang="pl-PL" dirty="0"/>
              <a:t>Wprowadź hasło (takie samo jak do poczty SGGW)</a:t>
            </a:r>
          </a:p>
          <a:p>
            <a:endParaRPr lang="pl-PL" dirty="0"/>
          </a:p>
          <a:p>
            <a:r>
              <a:rPr lang="pl-PL" dirty="0"/>
              <a:t>Pierwsze uruchomienie może chwilę potrwać </a:t>
            </a:r>
          </a:p>
        </p:txBody>
      </p:sp>
      <p:pic>
        <p:nvPicPr>
          <p:cNvPr id="5" name="Obraz 4" descr="Obraz zawierający zrzut ekranu, tekst, System operacyjny&#10;&#10;Zawartość wygenerowana przez AI może być niepoprawna.">
            <a:extLst>
              <a:ext uri="{FF2B5EF4-FFF2-40B4-BE49-F238E27FC236}">
                <a16:creationId xmlns:a16="http://schemas.microsoft.com/office/drawing/2014/main" id="{80AC710E-F3DC-AF7A-5DF1-46FCBF2F6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5625"/>
            <a:ext cx="5940321" cy="336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09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893" y="108186"/>
            <a:ext cx="8438678" cy="1325563"/>
          </a:xfrm>
        </p:spPr>
        <p:txBody>
          <a:bodyPr/>
          <a:lstStyle/>
          <a:p>
            <a:r>
              <a:rPr lang="pl-PL" dirty="0"/>
              <a:t>Logowanie do konta Microsoft 365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81231" cy="4351338"/>
          </a:xfrm>
        </p:spPr>
        <p:txBody>
          <a:bodyPr/>
          <a:lstStyle/>
          <a:p>
            <a:endParaRPr lang="pl-PL" dirty="0"/>
          </a:p>
          <a:p>
            <a:r>
              <a:rPr lang="pl-PL" dirty="0"/>
              <a:t>Domena studencka: sxxxxxx@sggw.edu.pl</a:t>
            </a:r>
          </a:p>
          <a:p>
            <a:r>
              <a:rPr lang="pl-PL" dirty="0"/>
              <a:t>Jedno konto – dostęp do Outlook, OneDrive, </a:t>
            </a:r>
            <a:r>
              <a:rPr lang="pl-PL" dirty="0" err="1"/>
              <a:t>Teams</a:t>
            </a:r>
            <a:r>
              <a:rPr lang="pl-PL" dirty="0"/>
              <a:t>, Word, Excel… </a:t>
            </a:r>
          </a:p>
        </p:txBody>
      </p:sp>
      <p:pic>
        <p:nvPicPr>
          <p:cNvPr id="35" name="Obraz 34" descr="Obraz zawierający ikony programów dostępnych w pakiecie office">
            <a:extLst>
              <a:ext uri="{FF2B5EF4-FFF2-40B4-BE49-F238E27FC236}">
                <a16:creationId xmlns:a16="http://schemas.microsoft.com/office/drawing/2014/main" id="{787382EA-1AF7-F8D4-4173-19EEE6DE36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1"/>
          <a:stretch>
            <a:fillRect/>
          </a:stretch>
        </p:blipFill>
        <p:spPr>
          <a:xfrm>
            <a:off x="6631053" y="1148668"/>
            <a:ext cx="5286375" cy="54418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Kroki </a:t>
            </a:r>
            <a:r>
              <a:rPr dirty="0" err="1"/>
              <a:t>logowania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75243" cy="4351338"/>
          </a:xfrm>
        </p:spPr>
        <p:txBody>
          <a:bodyPr>
            <a:normAutofit fontScale="92500" lnSpcReduction="10000"/>
          </a:bodyPr>
          <a:lstStyle/>
          <a:p>
            <a:r>
              <a:rPr dirty="0" err="1"/>
              <a:t>Otwórz</a:t>
            </a:r>
            <a:r>
              <a:rPr dirty="0"/>
              <a:t> </a:t>
            </a:r>
            <a:r>
              <a:rPr dirty="0" err="1"/>
              <a:t>przeglądarkę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wejdź</a:t>
            </a:r>
            <a:r>
              <a:rPr dirty="0"/>
              <a:t> </a:t>
            </a:r>
            <a:r>
              <a:rPr dirty="0" err="1"/>
              <a:t>na</a:t>
            </a:r>
            <a:r>
              <a:rPr lang="pl-PL" dirty="0"/>
              <a:t> </a:t>
            </a:r>
            <a:r>
              <a:rPr lang="pl-PL" dirty="0">
                <a:hlinkClick r:id="rId2"/>
              </a:rPr>
              <a:t>https://www.sggw.edu.pl/poczta/</a:t>
            </a:r>
            <a:endParaRPr lang="pl-PL" dirty="0"/>
          </a:p>
          <a:p>
            <a:pPr lvl="1"/>
            <a:r>
              <a:rPr lang="pl-PL" dirty="0"/>
              <a:t>Kliknij kafelek „logowanie”</a:t>
            </a:r>
            <a:endParaRPr dirty="0"/>
          </a:p>
          <a:p>
            <a:r>
              <a:rPr dirty="0" err="1"/>
              <a:t>Wpisz</a:t>
            </a:r>
            <a:r>
              <a:rPr dirty="0"/>
              <a:t> </a:t>
            </a:r>
            <a:r>
              <a:rPr dirty="0" err="1"/>
              <a:t>swój</a:t>
            </a:r>
            <a:r>
              <a:rPr dirty="0"/>
              <a:t> </a:t>
            </a:r>
            <a:r>
              <a:rPr dirty="0" err="1"/>
              <a:t>adres</a:t>
            </a:r>
            <a:r>
              <a:rPr dirty="0"/>
              <a:t> e‑mail </a:t>
            </a:r>
            <a:r>
              <a:rPr dirty="0" err="1"/>
              <a:t>studenta</a:t>
            </a:r>
            <a:r>
              <a:rPr dirty="0"/>
              <a:t> w </a:t>
            </a:r>
            <a:r>
              <a:rPr dirty="0" err="1"/>
              <a:t>domenie</a:t>
            </a:r>
            <a:r>
              <a:rPr dirty="0"/>
              <a:t> SGGW</a:t>
            </a:r>
            <a:r>
              <a:rPr lang="pl-PL" dirty="0"/>
              <a:t> (sxxxxxx@sggw.edu.pl)</a:t>
            </a:r>
            <a:endParaRPr dirty="0"/>
          </a:p>
          <a:p>
            <a:r>
              <a:rPr dirty="0" err="1"/>
              <a:t>Wprowadź</a:t>
            </a:r>
            <a:r>
              <a:rPr dirty="0"/>
              <a:t> </a:t>
            </a:r>
            <a:r>
              <a:rPr dirty="0" err="1"/>
              <a:t>hasło</a:t>
            </a:r>
            <a:r>
              <a:rPr dirty="0"/>
              <a:t> </a:t>
            </a:r>
            <a:endParaRPr lang="pl-PL" dirty="0"/>
          </a:p>
          <a:p>
            <a:endParaRPr lang="pl-PL" dirty="0"/>
          </a:p>
          <a:p>
            <a:r>
              <a:rPr lang="pl-PL" dirty="0"/>
              <a:t>W razie problemów skontaktuj się z pomocą informatyczną SGGW:</a:t>
            </a:r>
          </a:p>
          <a:p>
            <a:pPr lvl="1"/>
            <a:r>
              <a:rPr lang="fr-FR" dirty="0"/>
              <a:t>mail: pomoc_ci@sggw.edu.pl</a:t>
            </a:r>
          </a:p>
          <a:p>
            <a:pPr lvl="1"/>
            <a:r>
              <a:rPr lang="fr-FR" dirty="0"/>
              <a:t>telefon: 22 593 55 50</a:t>
            </a:r>
            <a:endParaRPr lang="pl-PL" dirty="0"/>
          </a:p>
        </p:txBody>
      </p:sp>
      <p:pic>
        <p:nvPicPr>
          <p:cNvPr id="6" name="Obraz 5" descr="Obraz zawierający zrzut ekranu okna logowania">
            <a:extLst>
              <a:ext uri="{FF2B5EF4-FFF2-40B4-BE49-F238E27FC236}">
                <a16:creationId xmlns:a16="http://schemas.microsoft.com/office/drawing/2014/main" id="{720C27AD-5109-D7C8-5B65-E814D9E7B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443" y="2821031"/>
            <a:ext cx="5582443" cy="3084006"/>
          </a:xfrm>
          <a:prstGeom prst="rect">
            <a:avLst/>
          </a:prstGeom>
        </p:spPr>
      </p:pic>
      <p:pic>
        <p:nvPicPr>
          <p:cNvPr id="8" name="Obraz 7" descr="Obraz zawierający tekst, zrzut ekranu, okna do logowania">
            <a:extLst>
              <a:ext uri="{FF2B5EF4-FFF2-40B4-BE49-F238E27FC236}">
                <a16:creationId xmlns:a16="http://schemas.microsoft.com/office/drawing/2014/main" id="{18D6EE10-6DF5-8B50-76F1-DA4D8865C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7250" y="0"/>
            <a:ext cx="3435508" cy="308069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2BAC8AA-E5C8-C6F0-C387-2EE35E501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E0F2E-3977-A721-7FEE-A49849E03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1131-4774-F34B-5EB2-FA107A396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6717" y="0"/>
            <a:ext cx="9144000" cy="2387600"/>
          </a:xfrm>
        </p:spPr>
        <p:txBody>
          <a:bodyPr/>
          <a:lstStyle/>
          <a:p>
            <a:r>
              <a:rPr lang="pl-PL" dirty="0"/>
              <a:t>Formalna komunikacja mailowa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BBD37-D3A7-F367-AB8C-BD15DE077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6717" y="2387600"/>
            <a:ext cx="9144000" cy="1655762"/>
          </a:xfrm>
        </p:spPr>
        <p:txBody>
          <a:bodyPr/>
          <a:lstStyle/>
          <a:p>
            <a:r>
              <a:rPr lang="pl-PL" dirty="0"/>
              <a:t>Etykieta i dobre praktyki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8AFB250-C088-3875-28AA-37EC8E8E8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A0E568E-573C-BA22-448C-EC9135BD7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3" y="1120638"/>
            <a:ext cx="3985275" cy="461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76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Tworzenie wiadomości – interfejs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7749209" cy="4351338"/>
          </a:xfrm>
        </p:spPr>
        <p:txBody>
          <a:bodyPr/>
          <a:lstStyle/>
          <a:p>
            <a:r>
              <a:rPr dirty="0" err="1"/>
              <a:t>Kliknij</a:t>
            </a:r>
            <a:r>
              <a:rPr dirty="0"/>
              <a:t> „Nowa </a:t>
            </a:r>
            <a:r>
              <a:rPr dirty="0" err="1"/>
              <a:t>wiadomość</a:t>
            </a:r>
            <a:r>
              <a:rPr dirty="0"/>
              <a:t>” w Outlook</a:t>
            </a:r>
          </a:p>
          <a:p>
            <a:r>
              <a:rPr dirty="0" err="1"/>
              <a:t>Otworzy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panel </a:t>
            </a:r>
            <a:r>
              <a:rPr dirty="0" err="1"/>
              <a:t>tworzenia</a:t>
            </a:r>
            <a:r>
              <a:rPr dirty="0"/>
              <a:t> </a:t>
            </a:r>
            <a:r>
              <a:rPr dirty="0" err="1"/>
              <a:t>maila</a:t>
            </a:r>
            <a:r>
              <a:rPr dirty="0"/>
              <a:t> z </a:t>
            </a:r>
            <a:r>
              <a:rPr dirty="0" err="1"/>
              <a:t>polami</a:t>
            </a:r>
            <a:r>
              <a:rPr lang="pl-PL" dirty="0"/>
              <a:t>:</a:t>
            </a:r>
            <a:r>
              <a:rPr dirty="0"/>
              <a:t> </a:t>
            </a:r>
            <a:br>
              <a:rPr lang="pl-PL" dirty="0"/>
            </a:br>
            <a:r>
              <a:rPr dirty="0"/>
              <a:t>Do, Temat, </a:t>
            </a:r>
            <a:r>
              <a:rPr dirty="0" err="1"/>
              <a:t>Treść</a:t>
            </a:r>
            <a:endParaRPr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2F179C0B-4E24-F6AD-9502-E76FBD35E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178" y="0"/>
            <a:ext cx="2869393" cy="6858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A1861CD-86D0-483A-EE12-4A7AD9B9F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31" y="3217402"/>
            <a:ext cx="8203538" cy="364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74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Struktura formalnej wiadomości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Temat – </a:t>
            </a:r>
            <a:r>
              <a:rPr dirty="0" err="1"/>
              <a:t>zwięzły</a:t>
            </a:r>
            <a:r>
              <a:rPr dirty="0"/>
              <a:t>, </a:t>
            </a:r>
            <a:r>
              <a:rPr dirty="0" err="1"/>
              <a:t>informacyjny</a:t>
            </a:r>
            <a:endParaRPr dirty="0"/>
          </a:p>
          <a:p>
            <a:r>
              <a:rPr dirty="0" err="1"/>
              <a:t>Zwrot</a:t>
            </a:r>
            <a:r>
              <a:rPr dirty="0"/>
              <a:t> </a:t>
            </a:r>
            <a:r>
              <a:rPr dirty="0" err="1"/>
              <a:t>grzecznościowy</a:t>
            </a:r>
            <a:r>
              <a:rPr dirty="0"/>
              <a:t> (</a:t>
            </a:r>
            <a:r>
              <a:rPr dirty="0" err="1"/>
              <a:t>Szanowny</a:t>
            </a:r>
            <a:r>
              <a:rPr dirty="0"/>
              <a:t> </a:t>
            </a:r>
            <a:r>
              <a:rPr dirty="0" err="1"/>
              <a:t>Panie</a:t>
            </a:r>
            <a:r>
              <a:rPr dirty="0"/>
              <a:t> </a:t>
            </a:r>
            <a:r>
              <a:rPr dirty="0" err="1"/>
              <a:t>Doktorze</a:t>
            </a:r>
            <a:r>
              <a:rPr dirty="0"/>
              <a:t>…)</a:t>
            </a:r>
          </a:p>
          <a:p>
            <a:r>
              <a:rPr dirty="0" err="1"/>
              <a:t>Wstęp</a:t>
            </a:r>
            <a:r>
              <a:rPr dirty="0"/>
              <a:t>, </a:t>
            </a:r>
            <a:r>
              <a:rPr dirty="0" err="1"/>
              <a:t>rozwinięcie</a:t>
            </a:r>
            <a:r>
              <a:rPr dirty="0"/>
              <a:t>, </a:t>
            </a:r>
            <a:r>
              <a:rPr dirty="0" err="1"/>
              <a:t>zakończenie</a:t>
            </a:r>
            <a:endParaRPr dirty="0"/>
          </a:p>
          <a:p>
            <a:r>
              <a:rPr dirty="0" err="1"/>
              <a:t>Podpis</a:t>
            </a:r>
            <a:r>
              <a:rPr dirty="0"/>
              <a:t> z </a:t>
            </a:r>
            <a:r>
              <a:rPr dirty="0" err="1"/>
              <a:t>imieniem</a:t>
            </a:r>
            <a:r>
              <a:rPr dirty="0"/>
              <a:t>, </a:t>
            </a:r>
            <a:r>
              <a:rPr dirty="0" err="1"/>
              <a:t>nazwiskiem</a:t>
            </a:r>
            <a:r>
              <a:rPr dirty="0"/>
              <a:t>, </a:t>
            </a:r>
            <a:r>
              <a:rPr dirty="0" err="1"/>
              <a:t>kierunkiem</a:t>
            </a:r>
            <a:r>
              <a:rPr lang="pl-PL" dirty="0"/>
              <a:t>, rokiem i trybem</a:t>
            </a:r>
            <a:r>
              <a:rPr dirty="0"/>
              <a:t> </a:t>
            </a:r>
            <a:r>
              <a:rPr dirty="0" err="1"/>
              <a:t>studiów</a:t>
            </a:r>
            <a:endParaRPr lang="pl-PL" dirty="0"/>
          </a:p>
          <a:p>
            <a:endParaRPr lang="pl-PL" dirty="0"/>
          </a:p>
          <a:p>
            <a:pPr marL="0" indent="0">
              <a:buNone/>
            </a:pPr>
            <a:r>
              <a:rPr lang="pl-PL" sz="2000" dirty="0"/>
              <a:t>Szanowny Panie Doktorze,</a:t>
            </a:r>
          </a:p>
          <a:p>
            <a:pPr marL="0" indent="0">
              <a:buNone/>
            </a:pPr>
            <a:r>
              <a:rPr lang="pl-PL" sz="2000" dirty="0"/>
              <a:t>piszę w sprawie ustalenia terminu kolokwium poprawkowego z przedmiotu…</a:t>
            </a:r>
          </a:p>
          <a:p>
            <a:pPr marL="0" indent="0">
              <a:buNone/>
            </a:pPr>
            <a:r>
              <a:rPr lang="pl-PL" sz="1800" dirty="0"/>
              <a:t>Z poważaniem, </a:t>
            </a:r>
          </a:p>
          <a:p>
            <a:pPr marL="0" indent="0">
              <a:buNone/>
            </a:pPr>
            <a:r>
              <a:rPr lang="pl-PL" sz="1800" dirty="0"/>
              <a:t>Magdalena Nowak</a:t>
            </a:r>
            <a:r>
              <a:rPr lang="pl-PL" sz="1800"/>
              <a:t>, Zootechnika, </a:t>
            </a:r>
            <a:r>
              <a:rPr lang="pl-PL" sz="1800" dirty="0"/>
              <a:t>I rok</a:t>
            </a:r>
            <a:endParaRPr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Najczęstsze błędy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Brak </a:t>
            </a:r>
            <a:r>
              <a:rPr dirty="0" err="1"/>
              <a:t>tematu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niejasny</a:t>
            </a:r>
            <a:r>
              <a:rPr dirty="0"/>
              <a:t> </a:t>
            </a:r>
            <a:r>
              <a:rPr dirty="0" err="1"/>
              <a:t>temat</a:t>
            </a:r>
            <a:endParaRPr dirty="0"/>
          </a:p>
          <a:p>
            <a:r>
              <a:rPr dirty="0"/>
              <a:t>Potoczny </a:t>
            </a:r>
            <a:r>
              <a:rPr dirty="0" err="1"/>
              <a:t>język</a:t>
            </a:r>
            <a:r>
              <a:rPr dirty="0"/>
              <a:t>, </a:t>
            </a:r>
            <a:r>
              <a:rPr dirty="0" err="1"/>
              <a:t>emotikony</a:t>
            </a:r>
            <a:r>
              <a:rPr dirty="0"/>
              <a:t>, </a:t>
            </a:r>
            <a:r>
              <a:rPr dirty="0" err="1"/>
              <a:t>skróty</a:t>
            </a:r>
            <a:r>
              <a:rPr dirty="0"/>
              <a:t> ('</a:t>
            </a:r>
            <a:r>
              <a:rPr dirty="0" err="1"/>
              <a:t>Hejka</a:t>
            </a:r>
            <a:r>
              <a:rPr dirty="0"/>
              <a:t>', 'XD')</a:t>
            </a:r>
          </a:p>
          <a:p>
            <a:r>
              <a:rPr dirty="0" err="1"/>
              <a:t>Niepoprawna</a:t>
            </a:r>
            <a:r>
              <a:rPr dirty="0"/>
              <a:t> </a:t>
            </a:r>
            <a:r>
              <a:rPr dirty="0" err="1"/>
              <a:t>pisownia</a:t>
            </a:r>
            <a:r>
              <a:rPr dirty="0"/>
              <a:t>,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polskich</a:t>
            </a:r>
            <a:r>
              <a:rPr dirty="0"/>
              <a:t> </a:t>
            </a:r>
            <a:r>
              <a:rPr dirty="0" err="1"/>
              <a:t>znaków</a:t>
            </a:r>
            <a:endParaRPr dirty="0"/>
          </a:p>
          <a:p>
            <a:r>
              <a:rPr dirty="0"/>
              <a:t>Brak </a:t>
            </a:r>
            <a:r>
              <a:rPr dirty="0" err="1"/>
              <a:t>podpisu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anonimowe</a:t>
            </a:r>
            <a:r>
              <a:rPr dirty="0"/>
              <a:t> </a:t>
            </a:r>
            <a:r>
              <a:rPr dirty="0" err="1"/>
              <a:t>maile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312"/>
            <a:ext cx="10515600" cy="1325563"/>
          </a:xfrm>
        </p:spPr>
        <p:txBody>
          <a:bodyPr/>
          <a:lstStyle/>
          <a:p>
            <a:r>
              <a:rPr dirty="0" err="1"/>
              <a:t>Formatowanie</a:t>
            </a:r>
            <a:r>
              <a:rPr dirty="0"/>
              <a:t> </a:t>
            </a:r>
            <a:r>
              <a:rPr dirty="0" err="1"/>
              <a:t>tekstu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4875"/>
            <a:ext cx="10515600" cy="2512107"/>
          </a:xfrm>
        </p:spPr>
        <p:txBody>
          <a:bodyPr/>
          <a:lstStyle/>
          <a:p>
            <a:r>
              <a:rPr dirty="0"/>
              <a:t>1. </a:t>
            </a:r>
            <a:r>
              <a:rPr dirty="0" err="1"/>
              <a:t>Zaznacz</a:t>
            </a:r>
            <a:r>
              <a:rPr dirty="0"/>
              <a:t> </a:t>
            </a:r>
            <a:r>
              <a:rPr dirty="0" err="1"/>
              <a:t>tekst</a:t>
            </a:r>
            <a:r>
              <a:rPr dirty="0"/>
              <a:t> w </a:t>
            </a:r>
            <a:r>
              <a:rPr dirty="0" err="1"/>
              <a:t>treści</a:t>
            </a:r>
            <a:r>
              <a:rPr dirty="0"/>
              <a:t> </a:t>
            </a:r>
            <a:r>
              <a:rPr dirty="0" err="1"/>
              <a:t>maila</a:t>
            </a:r>
            <a:endParaRPr dirty="0"/>
          </a:p>
          <a:p>
            <a:r>
              <a:rPr dirty="0"/>
              <a:t>2. </a:t>
            </a:r>
            <a:r>
              <a:rPr dirty="0" err="1"/>
              <a:t>Użyj</a:t>
            </a:r>
            <a:r>
              <a:rPr dirty="0"/>
              <a:t> </a:t>
            </a:r>
            <a:r>
              <a:rPr dirty="0" err="1"/>
              <a:t>paska</a:t>
            </a:r>
            <a:r>
              <a:rPr dirty="0"/>
              <a:t> </a:t>
            </a:r>
            <a:r>
              <a:rPr dirty="0" err="1"/>
              <a:t>narzędzi</a:t>
            </a:r>
            <a:r>
              <a:rPr dirty="0"/>
              <a:t>: </a:t>
            </a:r>
            <a:r>
              <a:rPr dirty="0" err="1"/>
              <a:t>styl</a:t>
            </a:r>
            <a:r>
              <a:rPr dirty="0"/>
              <a:t> </a:t>
            </a:r>
            <a:r>
              <a:rPr dirty="0" err="1"/>
              <a:t>czcionki</a:t>
            </a:r>
            <a:r>
              <a:rPr dirty="0"/>
              <a:t>, </a:t>
            </a:r>
            <a:r>
              <a:rPr dirty="0" err="1"/>
              <a:t>pogrubienie</a:t>
            </a:r>
            <a:r>
              <a:rPr dirty="0"/>
              <a:t>, </a:t>
            </a:r>
            <a:r>
              <a:rPr dirty="0" err="1"/>
              <a:t>kursywa</a:t>
            </a:r>
            <a:endParaRPr dirty="0"/>
          </a:p>
          <a:p>
            <a:r>
              <a:rPr dirty="0"/>
              <a:t>3. </a:t>
            </a:r>
            <a:r>
              <a:rPr dirty="0" err="1"/>
              <a:t>Wybierz</a:t>
            </a:r>
            <a:r>
              <a:rPr dirty="0"/>
              <a:t> </a:t>
            </a:r>
            <a:r>
              <a:rPr dirty="0" err="1"/>
              <a:t>wyrównanie</a:t>
            </a:r>
            <a:r>
              <a:rPr dirty="0"/>
              <a:t> (</a:t>
            </a:r>
            <a:r>
              <a:rPr dirty="0" err="1"/>
              <a:t>lewo</a:t>
            </a:r>
            <a:r>
              <a:rPr dirty="0"/>
              <a:t>, </a:t>
            </a:r>
            <a:r>
              <a:rPr dirty="0" err="1"/>
              <a:t>środek</a:t>
            </a:r>
            <a:r>
              <a:rPr dirty="0"/>
              <a:t>, </a:t>
            </a:r>
            <a:r>
              <a:rPr dirty="0" err="1"/>
              <a:t>prawo</a:t>
            </a:r>
            <a:r>
              <a:rPr dirty="0"/>
              <a:t>)</a:t>
            </a:r>
          </a:p>
          <a:p>
            <a:r>
              <a:rPr dirty="0"/>
              <a:t>4. Dodaj </a:t>
            </a:r>
            <a:r>
              <a:rPr dirty="0" err="1"/>
              <a:t>akapit</a:t>
            </a:r>
            <a:r>
              <a:rPr dirty="0"/>
              <a:t> </a:t>
            </a:r>
            <a:r>
              <a:rPr dirty="0" err="1"/>
              <a:t>poprzez</a:t>
            </a:r>
            <a:r>
              <a:rPr dirty="0"/>
              <a:t> Enter, </a:t>
            </a:r>
            <a:r>
              <a:rPr dirty="0" err="1"/>
              <a:t>użyj</a:t>
            </a:r>
            <a:r>
              <a:rPr dirty="0"/>
              <a:t> </a:t>
            </a:r>
            <a:r>
              <a:rPr dirty="0" err="1"/>
              <a:t>listy</a:t>
            </a:r>
            <a:r>
              <a:rPr dirty="0"/>
              <a:t> </a:t>
            </a:r>
            <a:r>
              <a:rPr dirty="0" err="1"/>
              <a:t>punktowanej</a:t>
            </a:r>
            <a:endParaRPr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46CFE01-4855-DEA0-CE71-483ADACE77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133"/>
          <a:stretch>
            <a:fillRect/>
          </a:stretch>
        </p:blipFill>
        <p:spPr>
          <a:xfrm>
            <a:off x="0" y="3707519"/>
            <a:ext cx="12192000" cy="308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14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Podstawy edycji z Worda w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Opcja</a:t>
            </a:r>
            <a:r>
              <a:rPr dirty="0"/>
              <a:t> 'Style' – </a:t>
            </a:r>
            <a:r>
              <a:rPr dirty="0" err="1"/>
              <a:t>Nagłówek</a:t>
            </a:r>
            <a:r>
              <a:rPr dirty="0"/>
              <a:t> 1, </a:t>
            </a:r>
            <a:r>
              <a:rPr dirty="0" err="1"/>
              <a:t>Normalny</a:t>
            </a:r>
            <a:endParaRPr dirty="0"/>
          </a:p>
          <a:p>
            <a:r>
              <a:rPr dirty="0" err="1"/>
              <a:t>Sprawdzanie</a:t>
            </a:r>
            <a:r>
              <a:rPr dirty="0"/>
              <a:t> </a:t>
            </a:r>
            <a:r>
              <a:rPr dirty="0" err="1"/>
              <a:t>pisowni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gramatyki</a:t>
            </a:r>
            <a:r>
              <a:rPr dirty="0"/>
              <a:t> (</a:t>
            </a:r>
            <a:r>
              <a:rPr dirty="0" err="1"/>
              <a:t>podkreślenia</a:t>
            </a:r>
            <a:r>
              <a:rPr dirty="0"/>
              <a:t>)</a:t>
            </a:r>
          </a:p>
          <a:p>
            <a:r>
              <a:rPr dirty="0" err="1"/>
              <a:t>Szybkie</a:t>
            </a:r>
            <a:r>
              <a:rPr dirty="0"/>
              <a:t> </a:t>
            </a:r>
            <a:r>
              <a:rPr dirty="0" err="1"/>
              <a:t>skróty</a:t>
            </a:r>
            <a:r>
              <a:rPr dirty="0"/>
              <a:t>: </a:t>
            </a:r>
            <a:r>
              <a:rPr dirty="0" err="1"/>
              <a:t>Ctrl+B</a:t>
            </a:r>
            <a:r>
              <a:rPr dirty="0"/>
              <a:t> (</a:t>
            </a:r>
            <a:r>
              <a:rPr dirty="0" err="1"/>
              <a:t>pogrubienie</a:t>
            </a:r>
            <a:r>
              <a:rPr dirty="0"/>
              <a:t>), </a:t>
            </a:r>
            <a:r>
              <a:rPr dirty="0" err="1"/>
              <a:t>Ctrl+K</a:t>
            </a:r>
            <a:r>
              <a:rPr dirty="0"/>
              <a:t> (link)</a:t>
            </a:r>
          </a:p>
        </p:txBody>
      </p:sp>
    </p:spTree>
    <p:extLst>
      <p:ext uri="{BB962C8B-B14F-4D97-AF65-F5344CB8AC3E}">
        <p14:creationId xmlns:p14="http://schemas.microsoft.com/office/powerpoint/2010/main" val="4047429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Ćwiczenie</a:t>
            </a:r>
            <a:r>
              <a:rPr lang="pl-PL" dirty="0"/>
              <a:t> 1</a:t>
            </a:r>
            <a:r>
              <a:rPr dirty="0"/>
              <a:t>: </a:t>
            </a:r>
            <a:r>
              <a:rPr dirty="0" err="1"/>
              <a:t>napisz</a:t>
            </a:r>
            <a:r>
              <a:rPr dirty="0"/>
              <a:t> </a:t>
            </a:r>
            <a:r>
              <a:rPr dirty="0" err="1"/>
              <a:t>maila</a:t>
            </a:r>
            <a:r>
              <a:rPr dirty="0"/>
              <a:t> do </a:t>
            </a:r>
            <a:r>
              <a:rPr dirty="0" err="1"/>
              <a:t>prowadzącego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22496" cy="4351338"/>
          </a:xfrm>
        </p:spPr>
        <p:txBody>
          <a:bodyPr>
            <a:normAutofit fontScale="92500" lnSpcReduction="10000"/>
          </a:bodyPr>
          <a:lstStyle/>
          <a:p>
            <a:endParaRPr dirty="0"/>
          </a:p>
          <a:p>
            <a:r>
              <a:rPr dirty="0"/>
              <a:t>Temat: </a:t>
            </a:r>
            <a:r>
              <a:rPr dirty="0" err="1"/>
              <a:t>Prośba</a:t>
            </a:r>
            <a:r>
              <a:rPr dirty="0"/>
              <a:t> o </a:t>
            </a:r>
            <a:r>
              <a:rPr dirty="0" err="1"/>
              <a:t>materiały</a:t>
            </a:r>
            <a:r>
              <a:rPr dirty="0"/>
              <a:t> do </a:t>
            </a:r>
            <a:r>
              <a:rPr lang="pl-PL" dirty="0"/>
              <a:t>ćwiczeń z przedmiotu Wiedza Akademicka </a:t>
            </a:r>
            <a:endParaRPr dirty="0"/>
          </a:p>
          <a:p>
            <a:r>
              <a:rPr dirty="0" err="1"/>
              <a:t>Zwrot</a:t>
            </a:r>
            <a:r>
              <a:rPr dirty="0"/>
              <a:t> </a:t>
            </a:r>
            <a:r>
              <a:rPr dirty="0" err="1"/>
              <a:t>grzecznościowy</a:t>
            </a:r>
            <a:r>
              <a:rPr dirty="0"/>
              <a:t>, </a:t>
            </a:r>
            <a:r>
              <a:rPr dirty="0" err="1"/>
              <a:t>jasna</a:t>
            </a:r>
            <a:r>
              <a:rPr dirty="0"/>
              <a:t> </a:t>
            </a:r>
            <a:r>
              <a:rPr dirty="0" err="1"/>
              <a:t>prośba</a:t>
            </a:r>
            <a:endParaRPr lang="pl-PL" dirty="0"/>
          </a:p>
          <a:p>
            <a:r>
              <a:rPr lang="pl-PL" dirty="0"/>
              <a:t>W treści maila wypisz w punktach o co prosisz (prezentacja z pierwszych zajęć i klucz oceny pracy zaliczeniowej)</a:t>
            </a:r>
            <a:endParaRPr dirty="0"/>
          </a:p>
          <a:p>
            <a:r>
              <a:rPr dirty="0" err="1"/>
              <a:t>Podpis</a:t>
            </a:r>
            <a:r>
              <a:rPr dirty="0"/>
              <a:t> (</a:t>
            </a:r>
            <a:r>
              <a:rPr dirty="0" err="1"/>
              <a:t>imię</a:t>
            </a:r>
            <a:r>
              <a:rPr dirty="0"/>
              <a:t>, </a:t>
            </a:r>
            <a:r>
              <a:rPr dirty="0" err="1"/>
              <a:t>nazwisko</a:t>
            </a:r>
            <a:r>
              <a:rPr dirty="0"/>
              <a:t>, </a:t>
            </a:r>
            <a:r>
              <a:rPr dirty="0" err="1"/>
              <a:t>grupa</a:t>
            </a:r>
            <a:r>
              <a:rPr lang="pl-PL" dirty="0"/>
              <a:t>, kierunek, rok i tryb studiów</a:t>
            </a:r>
            <a:r>
              <a:rPr dirty="0"/>
              <a:t>)</a:t>
            </a:r>
            <a:endParaRPr lang="pl-PL" dirty="0"/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W treści maila:</a:t>
            </a:r>
          </a:p>
          <a:p>
            <a:r>
              <a:rPr lang="pl-PL" dirty="0"/>
              <a:t>Wstaw listę punktowaną z dwoma punktami</a:t>
            </a:r>
          </a:p>
          <a:p>
            <a:r>
              <a:rPr lang="pl-PL" dirty="0"/>
              <a:t>Wyrównaj całość do lewej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0AF2-8C68-55AD-4DD6-BC3EE8F4F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C0514-4966-176D-99D9-BBE891679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6717" y="0"/>
            <a:ext cx="9144000" cy="2387600"/>
          </a:xfrm>
        </p:spPr>
        <p:txBody>
          <a:bodyPr/>
          <a:lstStyle/>
          <a:p>
            <a:r>
              <a:rPr lang="pl-PL" dirty="0"/>
              <a:t>Załączniki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99A39-537A-8B50-E5D5-C9932386D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6717" y="2387600"/>
            <a:ext cx="9144000" cy="1655762"/>
          </a:xfrm>
        </p:spPr>
        <p:txBody>
          <a:bodyPr/>
          <a:lstStyle/>
          <a:p>
            <a:r>
              <a:rPr lang="pl-PL" dirty="0"/>
              <a:t>Pliki Word, Excel, PDF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57471A-636F-E8D0-D044-6FB61B92E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4291C92-118C-8D8C-8C21-88886B9BD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3" y="1120638"/>
            <a:ext cx="3985275" cy="461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97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7C1C46-C77F-E0A5-8ADA-A4EE3F01A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Pobieranie załącznika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1C9527-1648-7A02-714F-188277F19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322" y="1561128"/>
            <a:ext cx="8691209" cy="5296871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Kliknij strzałkę w załączniku który znajduje się nad treścią maila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W pojawiającym się oknie kliknij „pobierz”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 Załącznik zostanie automatycznie zapisany w folderze „pobrane”</a:t>
            </a: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18A3607-AD37-0DF6-6421-3A23637FBC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864"/>
          <a:stretch>
            <a:fillRect/>
          </a:stretch>
        </p:blipFill>
        <p:spPr>
          <a:xfrm>
            <a:off x="987104" y="1994912"/>
            <a:ext cx="6453699" cy="1565797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8C8358BC-6D5A-1104-3C81-7C2D662BC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655" y="4199340"/>
            <a:ext cx="3300084" cy="157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6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Ćwiczenie 2- dodawanie załącznika </a:t>
            </a:r>
            <a:r>
              <a:rPr dirty="0"/>
              <a:t>z </a:t>
            </a:r>
            <a:r>
              <a:rPr dirty="0" err="1"/>
              <a:t>komputera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Kliknij</a:t>
            </a:r>
            <a:r>
              <a:rPr dirty="0"/>
              <a:t> </a:t>
            </a:r>
            <a:r>
              <a:rPr dirty="0" err="1"/>
              <a:t>ikonę</a:t>
            </a:r>
            <a:r>
              <a:rPr dirty="0"/>
              <a:t> </a:t>
            </a:r>
            <a:r>
              <a:rPr dirty="0" err="1"/>
              <a:t>spinacza</a:t>
            </a:r>
            <a:r>
              <a:rPr dirty="0"/>
              <a:t> „</a:t>
            </a:r>
            <a:r>
              <a:rPr dirty="0" err="1"/>
              <a:t>Dołącz</a:t>
            </a:r>
            <a:r>
              <a:rPr dirty="0"/>
              <a:t>”</a:t>
            </a:r>
          </a:p>
          <a:p>
            <a:r>
              <a:rPr dirty="0" err="1"/>
              <a:t>Wybierz</a:t>
            </a:r>
            <a:r>
              <a:rPr dirty="0"/>
              <a:t> '</a:t>
            </a:r>
            <a:r>
              <a:rPr dirty="0" err="1"/>
              <a:t>Przeglądaj</a:t>
            </a:r>
            <a:r>
              <a:rPr dirty="0"/>
              <a:t> ten </a:t>
            </a:r>
            <a:r>
              <a:rPr dirty="0" err="1"/>
              <a:t>komputer</a:t>
            </a:r>
            <a:r>
              <a:rPr dirty="0"/>
              <a:t>'</a:t>
            </a:r>
          </a:p>
          <a:p>
            <a:r>
              <a:rPr dirty="0" err="1"/>
              <a:t>Wskaż</a:t>
            </a:r>
            <a:r>
              <a:rPr dirty="0"/>
              <a:t> </a:t>
            </a:r>
            <a:r>
              <a:rPr dirty="0" err="1"/>
              <a:t>plik</a:t>
            </a:r>
            <a:r>
              <a:rPr dirty="0"/>
              <a:t> .docx </a:t>
            </a:r>
            <a:r>
              <a:rPr dirty="0" err="1"/>
              <a:t>lub</a:t>
            </a:r>
            <a:r>
              <a:rPr dirty="0"/>
              <a:t> .xlsx</a:t>
            </a:r>
          </a:p>
          <a:p>
            <a:r>
              <a:rPr dirty="0" err="1"/>
              <a:t>Kliknij</a:t>
            </a:r>
            <a:r>
              <a:rPr dirty="0"/>
              <a:t> '</a:t>
            </a:r>
            <a:r>
              <a:rPr dirty="0" err="1"/>
              <a:t>Otwórz</a:t>
            </a:r>
            <a:r>
              <a:rPr dirty="0"/>
              <a:t>' – </a:t>
            </a:r>
            <a:r>
              <a:rPr dirty="0" err="1"/>
              <a:t>plik</a:t>
            </a:r>
            <a:r>
              <a:rPr dirty="0"/>
              <a:t> </a:t>
            </a:r>
            <a:r>
              <a:rPr dirty="0" err="1"/>
              <a:t>pojawi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pod </a:t>
            </a:r>
            <a:r>
              <a:rPr dirty="0" err="1"/>
              <a:t>tematem</a:t>
            </a:r>
            <a:r>
              <a:rPr dirty="0"/>
              <a:t> </a:t>
            </a:r>
            <a:r>
              <a:rPr dirty="0" err="1"/>
              <a:t>maila</a:t>
            </a:r>
            <a:endParaRPr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6C1AD39-93E2-4DE5-E287-B9CE3C9841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8671"/>
          <a:stretch>
            <a:fillRect/>
          </a:stretch>
        </p:blipFill>
        <p:spPr>
          <a:xfrm>
            <a:off x="0" y="4024863"/>
            <a:ext cx="12192000" cy="28331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4A742-881B-FF0E-E2EA-5615EC0A2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2147-B4CE-E144-52AE-F2278BC67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0183" y="734190"/>
            <a:ext cx="9144000" cy="2387600"/>
          </a:xfrm>
        </p:spPr>
        <p:txBody>
          <a:bodyPr/>
          <a:lstStyle/>
          <a:p>
            <a:r>
              <a:rPr lang="pl-PL" dirty="0"/>
              <a:t>Odbieranie i odpowiadanie na wiadomości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E2A8E58-E3D6-BFC4-19BC-6CE69855A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B2B0EDE-1030-98A1-6F19-3C8CD4DB4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3" y="1120638"/>
            <a:ext cx="3985275" cy="461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03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Odpowiadanie na wiadomość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Kliknij</a:t>
            </a:r>
            <a:r>
              <a:rPr dirty="0"/>
              <a:t> '</a:t>
            </a:r>
            <a:r>
              <a:rPr dirty="0" err="1"/>
              <a:t>Odpowiedz</a:t>
            </a:r>
            <a:r>
              <a:rPr dirty="0"/>
              <a:t>' </a:t>
            </a:r>
            <a:r>
              <a:rPr dirty="0" err="1"/>
              <a:t>lub</a:t>
            </a:r>
            <a:r>
              <a:rPr dirty="0"/>
              <a:t> '</a:t>
            </a:r>
            <a:r>
              <a:rPr dirty="0" err="1"/>
              <a:t>Odpowiedz</a:t>
            </a:r>
            <a:r>
              <a:rPr dirty="0"/>
              <a:t> </a:t>
            </a:r>
            <a:r>
              <a:rPr dirty="0" err="1"/>
              <a:t>wszystkim</a:t>
            </a:r>
            <a:r>
              <a:rPr dirty="0"/>
              <a:t>'</a:t>
            </a:r>
          </a:p>
          <a:p>
            <a:r>
              <a:rPr dirty="0" err="1"/>
              <a:t>Zachowaj</a:t>
            </a:r>
            <a:r>
              <a:rPr dirty="0"/>
              <a:t> </a:t>
            </a:r>
            <a:r>
              <a:rPr dirty="0" err="1"/>
              <a:t>oryginalny</a:t>
            </a:r>
            <a:r>
              <a:rPr dirty="0"/>
              <a:t> </a:t>
            </a:r>
            <a:r>
              <a:rPr dirty="0" err="1"/>
              <a:t>temat</a:t>
            </a:r>
            <a:r>
              <a:rPr dirty="0"/>
              <a:t> </a:t>
            </a:r>
            <a:r>
              <a:rPr dirty="0" err="1"/>
              <a:t>poprzedzony</a:t>
            </a:r>
            <a:r>
              <a:rPr dirty="0"/>
              <a:t> </a:t>
            </a:r>
            <a:r>
              <a:rPr dirty="0" err="1"/>
              <a:t>'Re</a:t>
            </a:r>
            <a:r>
              <a:rPr dirty="0"/>
              <a:t>:'</a:t>
            </a:r>
          </a:p>
          <a:p>
            <a:r>
              <a:rPr dirty="0" err="1"/>
              <a:t>Dołącz</a:t>
            </a:r>
            <a:r>
              <a:rPr dirty="0"/>
              <a:t> </a:t>
            </a:r>
            <a:r>
              <a:rPr dirty="0" err="1"/>
              <a:t>odpowiedź</a:t>
            </a:r>
            <a:r>
              <a:rPr dirty="0"/>
              <a:t> </a:t>
            </a:r>
            <a:r>
              <a:rPr dirty="0" err="1"/>
              <a:t>powyżej</a:t>
            </a:r>
            <a:r>
              <a:rPr dirty="0"/>
              <a:t> </a:t>
            </a:r>
            <a:r>
              <a:rPr dirty="0" err="1"/>
              <a:t>linii</a:t>
            </a:r>
            <a:r>
              <a:rPr dirty="0"/>
              <a:t> </a:t>
            </a:r>
            <a:r>
              <a:rPr dirty="0" err="1"/>
              <a:t>oryginalnej</a:t>
            </a:r>
            <a:r>
              <a:rPr dirty="0"/>
              <a:t> </a:t>
            </a:r>
            <a:r>
              <a:rPr dirty="0" err="1"/>
              <a:t>wiadomości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Przekazywanie (Forward)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Kliknij</a:t>
            </a:r>
            <a:r>
              <a:rPr dirty="0"/>
              <a:t> '</a:t>
            </a:r>
            <a:r>
              <a:rPr dirty="0" err="1"/>
              <a:t>Przekaż</a:t>
            </a:r>
            <a:r>
              <a:rPr dirty="0"/>
              <a:t>' (</a:t>
            </a:r>
            <a:r>
              <a:rPr dirty="0" err="1"/>
              <a:t>ikona</a:t>
            </a:r>
            <a:r>
              <a:rPr dirty="0"/>
              <a:t> </a:t>
            </a:r>
            <a:r>
              <a:rPr dirty="0" err="1"/>
              <a:t>strzałki</a:t>
            </a:r>
            <a:r>
              <a:rPr dirty="0"/>
              <a:t> w </a:t>
            </a:r>
            <a:r>
              <a:rPr dirty="0" err="1"/>
              <a:t>prawo</a:t>
            </a:r>
            <a:r>
              <a:rPr dirty="0"/>
              <a:t>)</a:t>
            </a:r>
          </a:p>
          <a:p>
            <a:r>
              <a:rPr dirty="0" err="1"/>
              <a:t>Usuń</a:t>
            </a:r>
            <a:r>
              <a:rPr dirty="0"/>
              <a:t> </a:t>
            </a:r>
            <a:r>
              <a:rPr dirty="0" err="1"/>
              <a:t>zbędne</a:t>
            </a:r>
            <a:r>
              <a:rPr dirty="0"/>
              <a:t> </a:t>
            </a:r>
            <a:r>
              <a:rPr dirty="0" err="1"/>
              <a:t>wątki</a:t>
            </a:r>
            <a:r>
              <a:rPr dirty="0"/>
              <a:t>, aby </a:t>
            </a:r>
            <a:r>
              <a:rPr dirty="0" err="1"/>
              <a:t>było</a:t>
            </a:r>
            <a:r>
              <a:rPr dirty="0"/>
              <a:t> </a:t>
            </a:r>
            <a:r>
              <a:rPr dirty="0" err="1"/>
              <a:t>czytelnie</a:t>
            </a:r>
            <a:endParaRPr dirty="0"/>
          </a:p>
          <a:p>
            <a:r>
              <a:rPr dirty="0"/>
              <a:t>Dodaj </a:t>
            </a:r>
            <a:r>
              <a:rPr dirty="0" err="1"/>
              <a:t>własny</a:t>
            </a:r>
            <a:r>
              <a:rPr dirty="0"/>
              <a:t> </a:t>
            </a:r>
            <a:r>
              <a:rPr dirty="0" err="1"/>
              <a:t>komentarz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początku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Wprowadzenie do OneDrive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798075" cy="4525963"/>
          </a:xfrm>
        </p:spPr>
        <p:txBody>
          <a:bodyPr/>
          <a:lstStyle/>
          <a:p>
            <a:endParaRPr lang="pl-PL" dirty="0"/>
          </a:p>
          <a:p>
            <a:r>
              <a:rPr lang="pl-PL" dirty="0"/>
              <a:t>OneDrive to Twoja przestrzeń dyskowa w chmurze</a:t>
            </a:r>
          </a:p>
          <a:p>
            <a:r>
              <a:rPr lang="pl-PL" dirty="0"/>
              <a:t>Zawiera foldery i pliki dostępne z każdego urządzenia</a:t>
            </a:r>
          </a:p>
          <a:p>
            <a:r>
              <a:rPr lang="pl-PL" dirty="0"/>
              <a:t>Zintegrowany z pozostałymi aplikacjami Microsoft 365</a:t>
            </a:r>
          </a:p>
        </p:txBody>
      </p:sp>
      <p:pic>
        <p:nvPicPr>
          <p:cNvPr id="5" name="Obraz 4" descr="Obraz zawierający tekst, zrzut ekranu, rower, design&#10;&#10;Zawartość wygenerowana przez AI może być niepoprawna.">
            <a:extLst>
              <a:ext uri="{FF2B5EF4-FFF2-40B4-BE49-F238E27FC236}">
                <a16:creationId xmlns:a16="http://schemas.microsoft.com/office/drawing/2014/main" id="{AE50602F-824D-4343-5A48-831CDD697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672" y="2369147"/>
            <a:ext cx="5161739" cy="290347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3941D7-8C9B-41B3-DCB3-6E2887706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OneDrive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307866-50FC-163A-255F-C54112313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859" y="1766887"/>
            <a:ext cx="6209664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Usługa przechowywania danych w chmurze oferowana przez Microsoft, która umożliwia użytkownikom zapisywanie, synchronizowanie i udostępnianie plików online. Dzięki integracji z systemem Windows i pakietem Microsoft 365, pozwala na łatwy dostęp do dokumentów z różnych urządzeń.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80F5C8E-CF2E-CCBC-CA49-14BAB1567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216" y="235055"/>
            <a:ext cx="473392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95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4D5100-3E05-B05C-F105-DAC1D3E2C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18"/>
            <a:ext cx="10515600" cy="1325563"/>
          </a:xfrm>
        </p:spPr>
        <p:txBody>
          <a:bodyPr/>
          <a:lstStyle/>
          <a:p>
            <a:r>
              <a:rPr lang="pl-PL" dirty="0"/>
              <a:t>Tworzenie plików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3EE538-811E-2E13-F0A8-DAFC4C7FE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6390"/>
            <a:ext cx="10515600" cy="4351338"/>
          </a:xfrm>
        </p:spPr>
        <p:txBody>
          <a:bodyPr/>
          <a:lstStyle/>
          <a:p>
            <a:r>
              <a:rPr lang="en-US" dirty="0"/>
              <a:t>Po </a:t>
            </a:r>
            <a:r>
              <a:rPr lang="en-US" dirty="0" err="1"/>
              <a:t>zalogowaniu</a:t>
            </a:r>
            <a:r>
              <a:rPr lang="en-US" dirty="0"/>
              <a:t>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przycisk</a:t>
            </a:r>
            <a:r>
              <a:rPr lang="en-US" dirty="0"/>
              <a:t> „Nowy” (w </a:t>
            </a:r>
            <a:r>
              <a:rPr lang="en-US" dirty="0" err="1"/>
              <a:t>górnym</a:t>
            </a:r>
            <a:r>
              <a:rPr lang="en-US" dirty="0"/>
              <a:t> menu)</a:t>
            </a:r>
            <a:endParaRPr lang="pl-PL" dirty="0"/>
          </a:p>
          <a:p>
            <a:r>
              <a:rPr lang="en-US" dirty="0" err="1"/>
              <a:t>Wybierz</a:t>
            </a:r>
            <a:r>
              <a:rPr lang="en-US" dirty="0"/>
              <a:t> „Folder” z </a:t>
            </a:r>
            <a:r>
              <a:rPr lang="en-US" dirty="0" err="1"/>
              <a:t>listy</a:t>
            </a:r>
            <a:r>
              <a:rPr lang="en-US" dirty="0"/>
              <a:t> </a:t>
            </a:r>
            <a:r>
              <a:rPr lang="en-US" dirty="0" err="1"/>
              <a:t>rozwijanej</a:t>
            </a:r>
            <a:endParaRPr lang="pl-PL" dirty="0"/>
          </a:p>
          <a:p>
            <a:r>
              <a:rPr lang="en-US" dirty="0" err="1"/>
              <a:t>Wpisz</a:t>
            </a:r>
            <a:r>
              <a:rPr lang="en-US" dirty="0"/>
              <a:t> </a:t>
            </a:r>
            <a:r>
              <a:rPr lang="en-US" dirty="0" err="1"/>
              <a:t>nazwę</a:t>
            </a:r>
            <a:r>
              <a:rPr lang="en-US" dirty="0"/>
              <a:t> </a:t>
            </a:r>
            <a:r>
              <a:rPr lang="en-US" dirty="0" err="1"/>
              <a:t>folderu</a:t>
            </a:r>
            <a:r>
              <a:rPr lang="en-US" dirty="0"/>
              <a:t>, np. „</a:t>
            </a:r>
            <a:r>
              <a:rPr lang="pl-PL" dirty="0"/>
              <a:t>wiedza akademicka</a:t>
            </a:r>
            <a:r>
              <a:rPr lang="en-US" dirty="0"/>
              <a:t>”</a:t>
            </a:r>
            <a:endParaRPr lang="pl-PL" dirty="0"/>
          </a:p>
          <a:p>
            <a:r>
              <a:rPr lang="en-US" dirty="0" err="1"/>
              <a:t>Kliknij</a:t>
            </a:r>
            <a:r>
              <a:rPr lang="en-US" dirty="0"/>
              <a:t> „</a:t>
            </a:r>
            <a:r>
              <a:rPr lang="en-US" dirty="0" err="1"/>
              <a:t>Utwórz</a:t>
            </a:r>
            <a:r>
              <a:rPr lang="en-US" dirty="0"/>
              <a:t>”</a:t>
            </a:r>
            <a:endParaRPr lang="pl-PL" dirty="0"/>
          </a:p>
          <a:p>
            <a:r>
              <a:rPr lang="pl-PL" dirty="0"/>
              <a:t>W utworzonym folderze umieść otrzymane w mailach pliki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5" name="Obraz 4" descr="Obraz zawierający zrzut ekranu z zaznaczonym przyciskiem do tworzenia nowego pliku w OneDrive">
            <a:extLst>
              <a:ext uri="{FF2B5EF4-FFF2-40B4-BE49-F238E27FC236}">
                <a16:creationId xmlns:a16="http://schemas.microsoft.com/office/drawing/2014/main" id="{59C60562-CB93-A545-D6F5-FA6DE45B04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817"/>
          <a:stretch>
            <a:fillRect/>
          </a:stretch>
        </p:blipFill>
        <p:spPr>
          <a:xfrm>
            <a:off x="0" y="3831652"/>
            <a:ext cx="12192000" cy="300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99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C1A938-3B65-5840-2823-8E2012A2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MS </a:t>
            </a:r>
            <a:r>
              <a:rPr lang="pl-PL" dirty="0" err="1"/>
              <a:t>Teams</a:t>
            </a:r>
            <a:r>
              <a:rPr lang="pl-PL" dirty="0"/>
              <a:t> - omówienie podstawowych funkcji 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F5B1DCE-48A7-FDEE-9989-EC3D3F408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8602"/>
            <a:ext cx="10515600" cy="4351338"/>
          </a:xfrm>
        </p:spPr>
        <p:txBody>
          <a:bodyPr/>
          <a:lstStyle/>
          <a:p>
            <a:r>
              <a:rPr lang="pl-PL" dirty="0"/>
              <a:t>Kliknij w okno tekstowe na górze </a:t>
            </a:r>
          </a:p>
          <a:p>
            <a:r>
              <a:rPr lang="pl-PL"/>
              <a:t>Wyszukaj </a:t>
            </a:r>
            <a:r>
              <a:rPr lang="pl-PL" dirty="0"/>
              <a:t>swojego partnera z grupy (wpisz imię i nazwisko lub numer </a:t>
            </a:r>
            <a:r>
              <a:rPr lang="pl-PL" dirty="0" err="1"/>
              <a:t>sxxxxx</a:t>
            </a:r>
            <a:r>
              <a:rPr lang="pl-PL" dirty="0"/>
              <a:t>)</a:t>
            </a:r>
          </a:p>
          <a:p>
            <a:r>
              <a:rPr lang="pl-PL" dirty="0"/>
              <a:t>Możecie tu wymieniać wiadomości i pliki</a:t>
            </a:r>
          </a:p>
          <a:p>
            <a:endParaRPr lang="pl-PL" dirty="0"/>
          </a:p>
          <a:p>
            <a:r>
              <a:rPr lang="pl-PL" dirty="0"/>
              <a:t>Kliknij przycisk „dołącz do zespołu lub utwórz nowy”</a:t>
            </a:r>
          </a:p>
          <a:p>
            <a:r>
              <a:rPr lang="pl-PL" dirty="0"/>
              <a:t>W tym miejscu gdy prowadzący wyśle kod dostępu możesz dołączyć do grupy zajęciowej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0441E16-7491-271D-7E2C-CA540B06A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00159"/>
            <a:ext cx="12192000" cy="135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21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Materiały pomocnicze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48" y="1825625"/>
            <a:ext cx="10909852" cy="4351338"/>
          </a:xfrm>
        </p:spPr>
        <p:txBody>
          <a:bodyPr/>
          <a:lstStyle/>
          <a:p>
            <a:endParaRPr dirty="0"/>
          </a:p>
          <a:p>
            <a:r>
              <a:rPr lang="pl-PL" dirty="0"/>
              <a:t>Wsparcie informatyczne </a:t>
            </a:r>
            <a:r>
              <a:rPr dirty="0"/>
              <a:t>– </a:t>
            </a:r>
            <a:r>
              <a:rPr lang="pl-PL" dirty="0">
                <a:hlinkClick r:id="rId2"/>
              </a:rPr>
              <a:t>https://www.sggw.edu.pl/studenci/uslugi-it/</a:t>
            </a:r>
            <a:endParaRPr lang="pl-PL" dirty="0"/>
          </a:p>
          <a:p>
            <a:r>
              <a:rPr dirty="0" err="1"/>
              <a:t>Poradnik</a:t>
            </a:r>
            <a:r>
              <a:rPr dirty="0"/>
              <a:t> Microsoft Outlook: support.microsoft.com/outlook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2898648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2893983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2335320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Grzegorz Grodkowski 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D6B56795-E1FE-46DE-A56D-A053D2A1C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3036585"/>
            <a:ext cx="931056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https://creativecommons.org/licenses/by/4.0/deed.pl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cb879f7c3f9223ec42ae5423181273e6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210db5903c3798a91f2266712abc8a5b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51674ba1-e637-49a1-9acf-be75e179f9e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07A5C6-F57A-41DE-8184-184A833740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5438</TotalTime>
  <Words>1043</Words>
  <Application>Microsoft Office PowerPoint</Application>
  <PresentationFormat>Panoramiczny</PresentationFormat>
  <Paragraphs>162</Paragraphs>
  <Slides>26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Wiedza akademicka </vt:lpstr>
      <vt:lpstr>Projekt zaliczeniowy oddany do XXX</vt:lpstr>
      <vt:lpstr>Komunikacja e‑mailowa w środowisku Microsoft 365</vt:lpstr>
      <vt:lpstr>Logowanie do domeny SGGW</vt:lpstr>
      <vt:lpstr>Logowanie do konta Microsoft 365</vt:lpstr>
      <vt:lpstr>Kroki logowania</vt:lpstr>
      <vt:lpstr>Formalna komunikacja mailowa</vt:lpstr>
      <vt:lpstr>Tworzenie wiadomości – interfejs</vt:lpstr>
      <vt:lpstr>Struktura formalnej wiadomości</vt:lpstr>
      <vt:lpstr>Najczęstsze błędy</vt:lpstr>
      <vt:lpstr>Formatowanie tekstu</vt:lpstr>
      <vt:lpstr>Podstawy edycji z Worda w Outlook</vt:lpstr>
      <vt:lpstr>Ćwiczenie 1: napisz maila do prowadzącego</vt:lpstr>
      <vt:lpstr>Załączniki</vt:lpstr>
      <vt:lpstr>Pobieranie załącznika </vt:lpstr>
      <vt:lpstr>Ćwiczenie 2- dodawanie załącznika z komputera</vt:lpstr>
      <vt:lpstr>Odbieranie i odpowiadanie na wiadomości</vt:lpstr>
      <vt:lpstr>Odpowiadanie na wiadomość</vt:lpstr>
      <vt:lpstr>Przekazywanie (Forward)</vt:lpstr>
      <vt:lpstr>Wprowadzenie do OneDrive</vt:lpstr>
      <vt:lpstr>OneDrive</vt:lpstr>
      <vt:lpstr>Tworzenie plików </vt:lpstr>
      <vt:lpstr>MS Teams - omówienie podstawowych funkcji </vt:lpstr>
      <vt:lpstr>Materiały pomocnicze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Beata Grzesiak</cp:lastModifiedBy>
  <cp:revision>68</cp:revision>
  <cp:lastPrinted>2024-05-21T11:11:19Z</cp:lastPrinted>
  <dcterms:created xsi:type="dcterms:W3CDTF">2024-02-02T12:47:31Z</dcterms:created>
  <dcterms:modified xsi:type="dcterms:W3CDTF">2025-12-19T10:53:19Z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