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84" r:id="rId3"/>
    <p:sldId id="260" r:id="rId4"/>
    <p:sldId id="262" r:id="rId5"/>
    <p:sldId id="263" r:id="rId6"/>
    <p:sldId id="268" r:id="rId7"/>
    <p:sldId id="280" r:id="rId8"/>
    <p:sldId id="288" r:id="rId9"/>
    <p:sldId id="283" r:id="rId10"/>
    <p:sldId id="275" r:id="rId11"/>
    <p:sldId id="277" r:id="rId12"/>
    <p:sldId id="285" r:id="rId13"/>
    <p:sldId id="286" r:id="rId14"/>
    <p:sldId id="287" r:id="rId15"/>
    <p:sldId id="269" r:id="rId16"/>
    <p:sldId id="265" r:id="rId17"/>
    <p:sldId id="289" r:id="rId18"/>
    <p:sldId id="291" r:id="rId19"/>
    <p:sldId id="290" r:id="rId20"/>
    <p:sldId id="271" r:id="rId21"/>
    <p:sldId id="25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744B70-DE96-4A3D-8FEA-2302E0B22058}" v="2" dt="2025-06-27T07:46:04.6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/4.0/deed.pl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6717" y="0"/>
            <a:ext cx="9144000" cy="2387600"/>
          </a:xfrm>
        </p:spPr>
        <p:txBody>
          <a:bodyPr/>
          <a:lstStyle/>
          <a:p>
            <a:r>
              <a:rPr lang="pl-PL" dirty="0"/>
              <a:t>Nauka tworzenia, udostępniania i edytowania dokumentów online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6717" y="2387600"/>
            <a:ext cx="9144000" cy="1655762"/>
          </a:xfrm>
        </p:spPr>
        <p:txBody>
          <a:bodyPr/>
          <a:lstStyle/>
          <a:p>
            <a:r>
              <a:rPr lang="pl-PL" dirty="0"/>
              <a:t>Wspólna praca z dokumentami Word, Excel i PowerPoint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D3A6435-D533-4641-A281-2BB605D02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4891BE6-6C34-0DD0-EA37-2B93D7596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6" y="1120638"/>
            <a:ext cx="3985275" cy="46167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85474" y="250155"/>
            <a:ext cx="10972800" cy="1143000"/>
          </a:xfrm>
        </p:spPr>
        <p:txBody>
          <a:bodyPr/>
          <a:lstStyle/>
          <a:p>
            <a:r>
              <a:rPr dirty="0" err="1"/>
              <a:t>Nawigacja</a:t>
            </a:r>
            <a:r>
              <a:rPr dirty="0"/>
              <a:t> po </a:t>
            </a:r>
            <a:r>
              <a:rPr dirty="0" err="1"/>
              <a:t>portalu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6323616" cy="4525963"/>
          </a:xfrm>
        </p:spPr>
        <p:txBody>
          <a:bodyPr>
            <a:normAutofit/>
          </a:bodyPr>
          <a:lstStyle/>
          <a:p>
            <a:endParaRPr dirty="0"/>
          </a:p>
          <a:p>
            <a:r>
              <a:rPr dirty="0"/>
              <a:t>Po </a:t>
            </a:r>
            <a:r>
              <a:rPr dirty="0" err="1"/>
              <a:t>zalogowaniu</a:t>
            </a:r>
            <a:r>
              <a:rPr dirty="0"/>
              <a:t> </a:t>
            </a:r>
            <a:r>
              <a:rPr dirty="0" err="1"/>
              <a:t>zobaczysz</a:t>
            </a:r>
            <a:r>
              <a:rPr dirty="0"/>
              <a:t> </a:t>
            </a:r>
            <a:r>
              <a:rPr dirty="0" err="1"/>
              <a:t>aplikacje</a:t>
            </a:r>
            <a:r>
              <a:rPr dirty="0"/>
              <a:t> Microsoft 365</a:t>
            </a:r>
            <a:endParaRPr lang="pl-PL" dirty="0"/>
          </a:p>
          <a:p>
            <a:r>
              <a:rPr lang="pl-PL" dirty="0"/>
              <a:t>Kliknij ikonę siatki (9 kropek) w lewym górnym rogu</a:t>
            </a:r>
            <a:endParaRPr dirty="0"/>
          </a:p>
          <a:p>
            <a:r>
              <a:rPr dirty="0" err="1"/>
              <a:t>Dostępne</a:t>
            </a:r>
            <a:r>
              <a:rPr dirty="0"/>
              <a:t> </a:t>
            </a:r>
            <a:r>
              <a:rPr dirty="0" err="1"/>
              <a:t>aplikacje</a:t>
            </a:r>
            <a:r>
              <a:rPr dirty="0"/>
              <a:t>: Word, Excel, PowerPoint, OneDrive, Teams, Outlook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863E005-72F8-2E5B-7D1F-E50835E25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216" y="235055"/>
            <a:ext cx="4733925" cy="5753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Tworzenie</a:t>
            </a:r>
            <a:r>
              <a:rPr dirty="0"/>
              <a:t> </a:t>
            </a:r>
            <a:r>
              <a:rPr dirty="0" err="1"/>
              <a:t>folderu</a:t>
            </a:r>
            <a:r>
              <a:rPr dirty="0"/>
              <a:t> w OneDrive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411" y="1600200"/>
            <a:ext cx="8420636" cy="4525963"/>
          </a:xfrm>
        </p:spPr>
        <p:txBody>
          <a:bodyPr/>
          <a:lstStyle/>
          <a:p>
            <a:endParaRPr dirty="0"/>
          </a:p>
          <a:p>
            <a:r>
              <a:rPr dirty="0" err="1"/>
              <a:t>Kliknij</a:t>
            </a:r>
            <a:r>
              <a:rPr dirty="0"/>
              <a:t> 'Nowy' &gt; 'Folder'</a:t>
            </a:r>
          </a:p>
          <a:p>
            <a:r>
              <a:rPr dirty="0" err="1"/>
              <a:t>Nazwij</a:t>
            </a:r>
            <a:r>
              <a:rPr dirty="0"/>
              <a:t> folder np. </a:t>
            </a:r>
            <a:r>
              <a:rPr lang="pl-PL" dirty="0"/>
              <a:t>„projekt”</a:t>
            </a:r>
            <a:endParaRPr dirty="0"/>
          </a:p>
          <a:p>
            <a:r>
              <a:rPr dirty="0" err="1"/>
              <a:t>Kliknij</a:t>
            </a:r>
            <a:r>
              <a:rPr dirty="0"/>
              <a:t> '</a:t>
            </a:r>
            <a:r>
              <a:rPr dirty="0" err="1"/>
              <a:t>Utwórz</a:t>
            </a:r>
            <a:r>
              <a:rPr dirty="0"/>
              <a:t>’</a:t>
            </a:r>
            <a:endParaRPr lang="pl-PL" dirty="0"/>
          </a:p>
          <a:p>
            <a:endParaRPr lang="pl-PL" dirty="0"/>
          </a:p>
          <a:p>
            <a:endParaRPr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4E7F927-7821-19F9-7EC2-F7C823E93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8134" y="1353991"/>
            <a:ext cx="3600953" cy="51537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Udostępnianie pliku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087" y="1415920"/>
            <a:ext cx="5681199" cy="4525963"/>
          </a:xfrm>
        </p:spPr>
        <p:txBody>
          <a:bodyPr>
            <a:normAutofit/>
          </a:bodyPr>
          <a:lstStyle/>
          <a:p>
            <a:r>
              <a:rPr dirty="0" err="1"/>
              <a:t>Kliknij</a:t>
            </a:r>
            <a:r>
              <a:rPr dirty="0"/>
              <a:t> </a:t>
            </a:r>
            <a:r>
              <a:rPr lang="pl-PL" dirty="0"/>
              <a:t>‚Udostępnij</a:t>
            </a:r>
            <a:r>
              <a:rPr dirty="0"/>
              <a:t>' </a:t>
            </a:r>
            <a:endParaRPr lang="pl-PL" dirty="0"/>
          </a:p>
          <a:p>
            <a:r>
              <a:rPr lang="pl-PL" dirty="0"/>
              <a:t>W nowym oknie wpisz adres mail osoby której chcesz dać dostęp</a:t>
            </a:r>
            <a:endParaRPr dirty="0"/>
          </a:p>
          <a:p>
            <a:r>
              <a:rPr lang="pl-PL" dirty="0"/>
              <a:t>Klikając strzałkę obok ołówka nadaj uprawnienia</a:t>
            </a:r>
            <a:endParaRPr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2D17A59-243A-2D4B-006B-A41BDBE45E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113"/>
          <a:stretch>
            <a:fillRect/>
          </a:stretch>
        </p:blipFill>
        <p:spPr>
          <a:xfrm>
            <a:off x="6096000" y="1115428"/>
            <a:ext cx="5865424" cy="3623366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93EF1B4-5251-718D-7A32-E0D082B60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1942" y="4632270"/>
            <a:ext cx="2866482" cy="18946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Uprawnienia do plików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Użytkownicy mogą mieć różne poziomy dostępu</a:t>
            </a:r>
          </a:p>
          <a:p>
            <a:r>
              <a:t>Dostęp edycyjny pozwala na zmianę zawartości</a:t>
            </a:r>
          </a:p>
          <a:p>
            <a:r>
              <a:t>Komentowanie umożliwia recenzję bez edycji</a:t>
            </a:r>
          </a:p>
          <a:p>
            <a:r>
              <a:t>Odczyt to tylko przeglądanie dokumentu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Metoda 2 – z OneDrive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681040" cy="4351338"/>
          </a:xfrm>
        </p:spPr>
        <p:txBody>
          <a:bodyPr/>
          <a:lstStyle/>
          <a:p>
            <a:endParaRPr dirty="0"/>
          </a:p>
          <a:p>
            <a:r>
              <a:rPr dirty="0"/>
              <a:t>1. </a:t>
            </a:r>
            <a:r>
              <a:rPr dirty="0" err="1"/>
              <a:t>Kliknij</a:t>
            </a:r>
            <a:r>
              <a:rPr dirty="0"/>
              <a:t> </a:t>
            </a:r>
            <a:r>
              <a:rPr dirty="0" err="1"/>
              <a:t>ikonę</a:t>
            </a:r>
            <a:r>
              <a:rPr dirty="0"/>
              <a:t> </a:t>
            </a:r>
            <a:r>
              <a:rPr dirty="0" err="1"/>
              <a:t>spinacza</a:t>
            </a:r>
            <a:r>
              <a:rPr dirty="0"/>
              <a:t> „</a:t>
            </a:r>
            <a:r>
              <a:rPr dirty="0" err="1"/>
              <a:t>Dołącz</a:t>
            </a:r>
            <a:r>
              <a:rPr dirty="0"/>
              <a:t>”</a:t>
            </a:r>
          </a:p>
          <a:p>
            <a:r>
              <a:rPr dirty="0"/>
              <a:t>2. </a:t>
            </a:r>
            <a:r>
              <a:rPr dirty="0" err="1"/>
              <a:t>Wybierz</a:t>
            </a:r>
            <a:r>
              <a:rPr dirty="0"/>
              <a:t> '</a:t>
            </a:r>
            <a:r>
              <a:rPr dirty="0" err="1"/>
              <a:t>Przeglądaj</a:t>
            </a:r>
            <a:r>
              <a:rPr dirty="0"/>
              <a:t> </a:t>
            </a:r>
            <a:r>
              <a:rPr dirty="0" err="1"/>
              <a:t>lokalizacje</a:t>
            </a:r>
            <a:r>
              <a:rPr dirty="0"/>
              <a:t> online' → OneDrive</a:t>
            </a:r>
          </a:p>
          <a:p>
            <a:r>
              <a:rPr dirty="0"/>
              <a:t>3. </a:t>
            </a:r>
            <a:r>
              <a:rPr dirty="0" err="1"/>
              <a:t>Wskaż</a:t>
            </a:r>
            <a:r>
              <a:rPr dirty="0"/>
              <a:t> </a:t>
            </a:r>
            <a:r>
              <a:rPr dirty="0" err="1"/>
              <a:t>plik</a:t>
            </a:r>
            <a:r>
              <a:rPr dirty="0"/>
              <a:t> </a:t>
            </a:r>
            <a:r>
              <a:rPr dirty="0" err="1"/>
              <a:t>zapisany</a:t>
            </a:r>
            <a:r>
              <a:rPr dirty="0"/>
              <a:t> w </a:t>
            </a:r>
            <a:r>
              <a:rPr dirty="0" err="1"/>
              <a:t>chmurze</a:t>
            </a:r>
            <a:endParaRPr dirty="0"/>
          </a:p>
          <a:p>
            <a:r>
              <a:rPr dirty="0"/>
              <a:t>4. </a:t>
            </a:r>
            <a:r>
              <a:rPr dirty="0" err="1"/>
              <a:t>Wybierz</a:t>
            </a:r>
            <a:r>
              <a:rPr dirty="0"/>
              <a:t> '</a:t>
            </a:r>
            <a:r>
              <a:rPr dirty="0" err="1"/>
              <a:t>Udostępnij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link', aby </a:t>
            </a:r>
            <a:r>
              <a:rPr dirty="0" err="1"/>
              <a:t>uniknąć</a:t>
            </a:r>
            <a:r>
              <a:rPr dirty="0"/>
              <a:t> </a:t>
            </a:r>
            <a:r>
              <a:rPr dirty="0" err="1"/>
              <a:t>dużych</a:t>
            </a:r>
            <a:r>
              <a:rPr dirty="0"/>
              <a:t> </a:t>
            </a:r>
            <a:r>
              <a:rPr dirty="0" err="1"/>
              <a:t>załączników</a:t>
            </a:r>
            <a:endParaRPr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399560B-A273-6F21-C7C4-D2E961133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9240" y="2039677"/>
            <a:ext cx="4307985" cy="32880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7B11FF-5DC9-8AB3-9A96-A275BD1C7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Edycja pliku Word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6099B3-8E24-1F40-D45C-7C9D164F2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Nagłówki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Lista punktowa 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Tryb recenzji komentowanie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E9D812F-A405-DFF5-BB6E-2C48BB47C4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908" b="18097"/>
          <a:stretch>
            <a:fillRect/>
          </a:stretch>
        </p:blipFill>
        <p:spPr>
          <a:xfrm>
            <a:off x="674113" y="3901998"/>
            <a:ext cx="4931458" cy="88517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FF11579-553F-363F-3214-994C7E4B5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13" y="2124065"/>
            <a:ext cx="8640858" cy="81303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87E75B2-B96F-88D0-E99F-F3E703515F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4231"/>
          <a:stretch>
            <a:fillRect/>
          </a:stretch>
        </p:blipFill>
        <p:spPr>
          <a:xfrm>
            <a:off x="609600" y="5715581"/>
            <a:ext cx="8369893" cy="108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47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Porównanie Word online vs Word desktop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Word Online – dostępność i prostota</a:t>
            </a:r>
          </a:p>
          <a:p>
            <a:r>
              <a:t>Word Desktop – zaawansowane narzędzia</a:t>
            </a:r>
          </a:p>
          <a:p>
            <a:r>
              <a:t>Pliki synchronizują się automatycznie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0B25E80-DA18-3043-90BE-F92B421ED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047" y="1286309"/>
            <a:ext cx="3600953" cy="51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90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Zasady dobrej współpracy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 err="1"/>
              <a:t>Ustal</a:t>
            </a:r>
            <a:r>
              <a:rPr dirty="0"/>
              <a:t> </a:t>
            </a:r>
            <a:r>
              <a:rPr dirty="0" err="1"/>
              <a:t>zasady</a:t>
            </a:r>
            <a:r>
              <a:rPr dirty="0"/>
              <a:t> </a:t>
            </a:r>
            <a:r>
              <a:rPr dirty="0" err="1"/>
              <a:t>edycji</a:t>
            </a:r>
            <a:r>
              <a:rPr dirty="0"/>
              <a:t> – </a:t>
            </a:r>
            <a:r>
              <a:rPr dirty="0" err="1"/>
              <a:t>kto</a:t>
            </a:r>
            <a:r>
              <a:rPr dirty="0"/>
              <a:t> </a:t>
            </a:r>
            <a:r>
              <a:rPr dirty="0" err="1"/>
              <a:t>odpowiada</a:t>
            </a:r>
            <a:r>
              <a:rPr dirty="0"/>
              <a:t> za co</a:t>
            </a:r>
          </a:p>
          <a:p>
            <a:r>
              <a:rPr dirty="0" err="1"/>
              <a:t>Używaj</a:t>
            </a:r>
            <a:r>
              <a:rPr dirty="0"/>
              <a:t> </a:t>
            </a:r>
            <a:r>
              <a:rPr dirty="0" err="1"/>
              <a:t>komentarzy</a:t>
            </a:r>
            <a:r>
              <a:rPr dirty="0"/>
              <a:t> </a:t>
            </a:r>
            <a:r>
              <a:rPr dirty="0" err="1"/>
              <a:t>zamiast</a:t>
            </a:r>
            <a:r>
              <a:rPr dirty="0"/>
              <a:t> </a:t>
            </a:r>
            <a:r>
              <a:rPr dirty="0" err="1"/>
              <a:t>nadpisywania</a:t>
            </a:r>
            <a:r>
              <a:rPr dirty="0"/>
              <a:t> </a:t>
            </a:r>
            <a:r>
              <a:rPr dirty="0" err="1"/>
              <a:t>cudzych</a:t>
            </a:r>
            <a:r>
              <a:rPr dirty="0"/>
              <a:t> </a:t>
            </a:r>
            <a:r>
              <a:rPr dirty="0" err="1"/>
              <a:t>treści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022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 możliwości Microsoft 365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Praca w chmurze – dostęp z każdego miejsca</a:t>
            </a:r>
          </a:p>
          <a:p>
            <a:r>
              <a:t>Współpraca w czasie rzeczywistym</a:t>
            </a:r>
          </a:p>
          <a:p>
            <a:r>
              <a:t>Bezpieczne przechowywanie danych</a:t>
            </a:r>
          </a:p>
        </p:txBody>
      </p:sp>
    </p:spTree>
    <p:extLst>
      <p:ext uri="{BB962C8B-B14F-4D97-AF65-F5344CB8AC3E}">
        <p14:creationId xmlns:p14="http://schemas.microsoft.com/office/powerpoint/2010/main" val="2383422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FB3D03-56FE-3FDE-33CA-62D931A7A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Ćwiczenie 1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99C898-882B-3BC4-0BAF-68E4447AB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pl-PL" dirty="0"/>
              <a:t>W folderze „projekt” j</a:t>
            </a:r>
            <a:r>
              <a:rPr lang="en-US" dirty="0" err="1"/>
              <a:t>eden</a:t>
            </a:r>
            <a:r>
              <a:rPr lang="en-US" dirty="0"/>
              <a:t> z </a:t>
            </a:r>
            <a:r>
              <a:rPr lang="en-US" dirty="0" err="1"/>
              <a:t>członków</a:t>
            </a:r>
            <a:r>
              <a:rPr lang="en-US" dirty="0"/>
              <a:t> </a:t>
            </a:r>
            <a:r>
              <a:rPr lang="en-US" dirty="0" err="1"/>
              <a:t>grupy</a:t>
            </a:r>
            <a:r>
              <a:rPr lang="en-US" dirty="0"/>
              <a:t> </a:t>
            </a:r>
            <a:r>
              <a:rPr lang="en-US" dirty="0" err="1"/>
              <a:t>tworzy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en-US" dirty="0"/>
              <a:t> Word w OneDrive o </a:t>
            </a:r>
            <a:r>
              <a:rPr lang="en-US" dirty="0" err="1"/>
              <a:t>nazwie</a:t>
            </a:r>
            <a:r>
              <a:rPr lang="en-US" dirty="0"/>
              <a:t>: </a:t>
            </a:r>
            <a:r>
              <a:rPr lang="en-US" dirty="0" err="1"/>
              <a:t>Biologia_WspolnaPraca</a:t>
            </a:r>
            <a:r>
              <a:rPr lang="en-US" dirty="0"/>
              <a:t>.</a:t>
            </a:r>
            <a:endParaRPr lang="pl-PL" dirty="0"/>
          </a:p>
          <a:p>
            <a:pPr marL="514350" indent="-514350">
              <a:buAutoNum type="arabicPeriod"/>
            </a:pPr>
            <a:r>
              <a:rPr lang="pl-PL" dirty="0"/>
              <a:t>Druga osoba z grupy powinna w udostępnionym folderze powinna widzieć nowy plik</a:t>
            </a:r>
          </a:p>
          <a:p>
            <a:pPr marL="514350" indent="-514350">
              <a:buAutoNum type="arabicPeriod"/>
            </a:pPr>
            <a:r>
              <a:rPr lang="en-US" dirty="0"/>
              <a:t>Obie </a:t>
            </a:r>
            <a:r>
              <a:rPr lang="en-US" dirty="0" err="1"/>
              <a:t>osoby</a:t>
            </a:r>
            <a:r>
              <a:rPr lang="en-US" dirty="0"/>
              <a:t> </a:t>
            </a:r>
            <a:r>
              <a:rPr lang="en-US" dirty="0" err="1"/>
              <a:t>otwierają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en-US" dirty="0"/>
              <a:t> </a:t>
            </a:r>
            <a:r>
              <a:rPr lang="en-US" dirty="0" err="1"/>
              <a:t>równocześnie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rozpoczynają</a:t>
            </a:r>
            <a:r>
              <a:rPr lang="en-US" dirty="0"/>
              <a:t> </a:t>
            </a:r>
            <a:r>
              <a:rPr lang="en-US" dirty="0" err="1"/>
              <a:t>edycję</a:t>
            </a:r>
            <a:r>
              <a:rPr lang="en-US" dirty="0"/>
              <a:t> online.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4719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4A764F-91C5-2C44-EB59-919B936E8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Ćwiczenie 1- wytyczne </a:t>
            </a:r>
            <a:br>
              <a:rPr lang="pl-PL" dirty="0"/>
            </a:br>
            <a:r>
              <a:rPr lang="pl-PL" sz="3100" dirty="0"/>
              <a:t>Czas - 15 min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1D38C3-C0FA-B438-4B05-F127A38FD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524001"/>
            <a:ext cx="109728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/>
              <a:t>Wspólnie</a:t>
            </a:r>
            <a:r>
              <a:rPr lang="en-US" dirty="0"/>
              <a:t> </a:t>
            </a:r>
            <a:r>
              <a:rPr lang="en-US" dirty="0" err="1"/>
              <a:t>przygotujcie</a:t>
            </a:r>
            <a:r>
              <a:rPr lang="en-US" dirty="0"/>
              <a:t> </a:t>
            </a:r>
            <a:r>
              <a:rPr lang="en-US" dirty="0" err="1"/>
              <a:t>krótką</a:t>
            </a:r>
            <a:r>
              <a:rPr lang="en-US" dirty="0"/>
              <a:t> </a:t>
            </a:r>
            <a:r>
              <a:rPr lang="en-US" dirty="0" err="1"/>
              <a:t>notatkę</a:t>
            </a:r>
            <a:r>
              <a:rPr lang="en-US" dirty="0"/>
              <a:t> </a:t>
            </a:r>
            <a:r>
              <a:rPr lang="en-US" dirty="0" err="1"/>
              <a:t>dotyczącą</a:t>
            </a:r>
            <a:r>
              <a:rPr lang="en-US" dirty="0"/>
              <a:t> </a:t>
            </a:r>
            <a:r>
              <a:rPr lang="en-US" dirty="0" err="1"/>
              <a:t>wybranego</a:t>
            </a:r>
            <a:r>
              <a:rPr lang="en-US" dirty="0"/>
              <a:t> </a:t>
            </a:r>
            <a:r>
              <a:rPr lang="pl-PL" dirty="0"/>
              <a:t>tematu biologicznego (może być przekopiowane z </a:t>
            </a:r>
            <a:r>
              <a:rPr lang="pl-PL" dirty="0" err="1"/>
              <a:t>internetu</a:t>
            </a:r>
            <a:r>
              <a:rPr lang="pl-PL" dirty="0"/>
              <a:t>)</a:t>
            </a:r>
            <a:r>
              <a:rPr lang="en-US" dirty="0"/>
              <a:t>. Wasz </a:t>
            </a:r>
            <a:r>
              <a:rPr lang="en-US" dirty="0" err="1"/>
              <a:t>dokument</a:t>
            </a:r>
            <a:r>
              <a:rPr lang="en-US" dirty="0"/>
              <a:t> </a:t>
            </a:r>
            <a:r>
              <a:rPr lang="en-US" dirty="0" err="1"/>
              <a:t>powinien</a:t>
            </a:r>
            <a:r>
              <a:rPr lang="en-US" dirty="0"/>
              <a:t> </a:t>
            </a:r>
            <a:r>
              <a:rPr lang="en-US" dirty="0" err="1"/>
              <a:t>zawierać</a:t>
            </a:r>
            <a:r>
              <a:rPr lang="en-US" dirty="0"/>
              <a:t>: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en-US" dirty="0" err="1"/>
              <a:t>Notatkę</a:t>
            </a:r>
            <a:r>
              <a:rPr lang="en-US" dirty="0"/>
              <a:t> </a:t>
            </a:r>
            <a:r>
              <a:rPr lang="en-US" dirty="0" err="1"/>
              <a:t>wstępną</a:t>
            </a:r>
            <a:r>
              <a:rPr lang="en-US" dirty="0"/>
              <a:t> (4–5 </a:t>
            </a:r>
            <a:r>
              <a:rPr lang="en-US" dirty="0" err="1"/>
              <a:t>zdań</a:t>
            </a:r>
            <a:r>
              <a:rPr lang="en-US" dirty="0"/>
              <a:t>) </a:t>
            </a:r>
            <a:r>
              <a:rPr lang="en-US" dirty="0" err="1"/>
              <a:t>wyjaśniającą</a:t>
            </a:r>
            <a:r>
              <a:rPr lang="en-US" dirty="0"/>
              <a:t>, </a:t>
            </a:r>
            <a:r>
              <a:rPr lang="en-US" dirty="0" err="1"/>
              <a:t>czym</a:t>
            </a:r>
            <a:r>
              <a:rPr lang="en-US" dirty="0"/>
              <a:t> jest</a:t>
            </a:r>
            <a:r>
              <a:rPr lang="pl-PL" dirty="0"/>
              <a:t> to,</a:t>
            </a:r>
            <a:r>
              <a:rPr lang="en-US" dirty="0"/>
              <a:t> </a:t>
            </a:r>
            <a:r>
              <a:rPr lang="pl-PL" dirty="0"/>
              <a:t>co opisujecie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dlaczego</a:t>
            </a:r>
            <a:r>
              <a:rPr lang="en-US" dirty="0"/>
              <a:t> jest</a:t>
            </a:r>
            <a:r>
              <a:rPr lang="pl-PL" dirty="0"/>
              <a:t> to (ten proces, organizm itp.)</a:t>
            </a:r>
            <a:r>
              <a:rPr lang="en-US" dirty="0"/>
              <a:t> </a:t>
            </a:r>
            <a:r>
              <a:rPr lang="en-US" dirty="0" err="1"/>
              <a:t>ważn</a:t>
            </a:r>
            <a:r>
              <a:rPr lang="pl-PL" dirty="0"/>
              <a:t>e</a:t>
            </a:r>
            <a:r>
              <a:rPr lang="en-US" dirty="0"/>
              <a:t> </a:t>
            </a:r>
            <a:r>
              <a:rPr lang="en-US" dirty="0" err="1"/>
              <a:t>dla</a:t>
            </a:r>
            <a:r>
              <a:rPr lang="en-US" dirty="0"/>
              <a:t> </a:t>
            </a:r>
            <a:r>
              <a:rPr lang="en-US" dirty="0" err="1"/>
              <a:t>życia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Ziemi</a:t>
            </a:r>
            <a:endParaRPr lang="pl-PL" dirty="0"/>
          </a:p>
          <a:p>
            <a:r>
              <a:rPr lang="en-US" dirty="0" err="1"/>
              <a:t>Tabelę</a:t>
            </a:r>
            <a:r>
              <a:rPr lang="en-US" dirty="0"/>
              <a:t> </a:t>
            </a:r>
            <a:r>
              <a:rPr lang="pl-PL" dirty="0"/>
              <a:t>porównawczą</a:t>
            </a:r>
            <a:r>
              <a:rPr lang="en-US" dirty="0"/>
              <a:t> </a:t>
            </a:r>
            <a:endParaRPr lang="pl-PL" dirty="0"/>
          </a:p>
          <a:p>
            <a:r>
              <a:rPr lang="en-US" dirty="0" err="1"/>
              <a:t>Listę</a:t>
            </a:r>
            <a:r>
              <a:rPr lang="en-US" dirty="0"/>
              <a:t> </a:t>
            </a:r>
            <a:r>
              <a:rPr lang="en-US" dirty="0" err="1"/>
              <a:t>punktowaną</a:t>
            </a:r>
            <a:r>
              <a:rPr lang="en-US" dirty="0"/>
              <a:t> (minimum 3 </a:t>
            </a:r>
            <a:r>
              <a:rPr lang="en-US" dirty="0" err="1"/>
              <a:t>punkty</a:t>
            </a:r>
            <a:r>
              <a:rPr lang="en-US" dirty="0"/>
              <a:t>)</a:t>
            </a:r>
            <a:endParaRPr lang="pl-PL" dirty="0"/>
          </a:p>
          <a:p>
            <a:r>
              <a:rPr lang="en-US" dirty="0"/>
              <a:t>Jeden </a:t>
            </a:r>
            <a:r>
              <a:rPr lang="en-US" dirty="0" err="1"/>
              <a:t>komentarz</a:t>
            </a:r>
            <a:r>
              <a:rPr lang="en-US" dirty="0"/>
              <a:t> </a:t>
            </a:r>
            <a:r>
              <a:rPr lang="en-US" dirty="0" err="1"/>
              <a:t>dodany</a:t>
            </a:r>
            <a:r>
              <a:rPr lang="en-US" dirty="0"/>
              <a:t> do </a:t>
            </a:r>
            <a:r>
              <a:rPr lang="en-US" dirty="0" err="1"/>
              <a:t>fragmentu</a:t>
            </a:r>
            <a:r>
              <a:rPr lang="en-US" dirty="0"/>
              <a:t> </a:t>
            </a:r>
            <a:r>
              <a:rPr lang="en-US" dirty="0" err="1"/>
              <a:t>tekstu</a:t>
            </a:r>
            <a:r>
              <a:rPr lang="en-US" dirty="0"/>
              <a:t> (np. </a:t>
            </a:r>
            <a:r>
              <a:rPr lang="en-US" dirty="0" err="1"/>
              <a:t>pytanie</a:t>
            </a:r>
            <a:r>
              <a:rPr lang="en-US" dirty="0"/>
              <a:t> do </a:t>
            </a:r>
            <a:r>
              <a:rPr lang="en-US" dirty="0" err="1"/>
              <a:t>drugiej</a:t>
            </a:r>
            <a:r>
              <a:rPr lang="en-US" dirty="0"/>
              <a:t> </a:t>
            </a:r>
            <a:r>
              <a:rPr lang="en-US" dirty="0" err="1"/>
              <a:t>osoby</a:t>
            </a:r>
            <a:r>
              <a:rPr lang="en-US" dirty="0"/>
              <a:t> </a:t>
            </a:r>
            <a:r>
              <a:rPr lang="en-US" dirty="0" err="1"/>
              <a:t>lub</a:t>
            </a:r>
            <a:r>
              <a:rPr lang="en-US" dirty="0"/>
              <a:t> </a:t>
            </a:r>
            <a:r>
              <a:rPr lang="en-US" dirty="0" err="1"/>
              <a:t>sugestia</a:t>
            </a:r>
            <a:r>
              <a:rPr lang="en-US" dirty="0"/>
              <a:t> </a:t>
            </a:r>
            <a:r>
              <a:rPr lang="en-US" dirty="0" err="1"/>
              <a:t>edycji</a:t>
            </a:r>
            <a:r>
              <a:rPr lang="en-US" dirty="0"/>
              <a:t>)</a:t>
            </a:r>
            <a:br>
              <a:rPr lang="en-US" dirty="0"/>
            </a:br>
            <a:endParaRPr lang="pl-PL" dirty="0"/>
          </a:p>
          <a:p>
            <a:pPr marL="0" indent="0">
              <a:buNone/>
            </a:pPr>
            <a:r>
              <a:rPr lang="pl-PL" dirty="0"/>
              <a:t>Przykład na tablicy (fotosynteza)</a:t>
            </a:r>
          </a:p>
        </p:txBody>
      </p:sp>
    </p:spTree>
    <p:extLst>
      <p:ext uri="{BB962C8B-B14F-4D97-AF65-F5344CB8AC3E}">
        <p14:creationId xmlns:p14="http://schemas.microsoft.com/office/powerpoint/2010/main" val="3269763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392C1F-C157-8D80-EE05-A5C4B8F36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Ćwiczenie 1- Recenzja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6871EB-6C00-622B-62F2-D1CA87249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Pracę udostępniacie swojemu sąsiadowi </a:t>
            </a:r>
          </a:p>
          <a:p>
            <a:r>
              <a:rPr lang="pl-PL" dirty="0"/>
              <a:t>Recenzujecie prace w trybie recenzji i dodajecie komentarz 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BC375B8-BDF9-4361-5242-CA6ECEE21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68113"/>
            <a:ext cx="9144000" cy="101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84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853" y="274638"/>
            <a:ext cx="10972800" cy="1143000"/>
          </a:xfrm>
        </p:spPr>
        <p:txBody>
          <a:bodyPr/>
          <a:lstStyle/>
          <a:p>
            <a:r>
              <a:rPr dirty="0" err="1"/>
              <a:t>Śledzenie</a:t>
            </a:r>
            <a:r>
              <a:rPr dirty="0"/>
              <a:t> </a:t>
            </a:r>
            <a:r>
              <a:rPr dirty="0" err="1"/>
              <a:t>aktywności</a:t>
            </a:r>
            <a:r>
              <a:rPr dirty="0"/>
              <a:t> </a:t>
            </a:r>
            <a:r>
              <a:rPr dirty="0" err="1"/>
              <a:t>użytkowników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 err="1"/>
              <a:t>Kliknij</a:t>
            </a:r>
            <a:r>
              <a:rPr dirty="0"/>
              <a:t> </a:t>
            </a:r>
            <a:r>
              <a:rPr lang="pl-PL" dirty="0"/>
              <a:t>‚Szczegóły</a:t>
            </a:r>
            <a:r>
              <a:rPr dirty="0"/>
              <a:t>'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pliku</a:t>
            </a:r>
            <a:r>
              <a:rPr dirty="0"/>
              <a:t> w OneDrive</a:t>
            </a:r>
            <a:endParaRPr lang="pl-PL" dirty="0"/>
          </a:p>
          <a:p>
            <a:r>
              <a:rPr lang="pl-PL" dirty="0"/>
              <a:t>Kliknij ‚Historia w wersji’</a:t>
            </a:r>
            <a:endParaRPr dirty="0"/>
          </a:p>
          <a:p>
            <a:r>
              <a:rPr dirty="0" err="1"/>
              <a:t>Zobaczysz</a:t>
            </a:r>
            <a:r>
              <a:rPr dirty="0"/>
              <a:t> </a:t>
            </a:r>
            <a:r>
              <a:rPr dirty="0" err="1"/>
              <a:t>kto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kiedy</a:t>
            </a:r>
            <a:r>
              <a:rPr dirty="0"/>
              <a:t> </a:t>
            </a:r>
            <a:r>
              <a:rPr dirty="0" err="1"/>
              <a:t>wprowadził</a:t>
            </a:r>
            <a:r>
              <a:rPr dirty="0"/>
              <a:t> </a:t>
            </a:r>
            <a:r>
              <a:rPr dirty="0" err="1"/>
              <a:t>zmiany</a:t>
            </a:r>
            <a:endParaRPr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6BD8792-99D8-4D78-FA67-16CEF97AC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660" y="1188722"/>
            <a:ext cx="3451273" cy="560831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Tworzenie nowego arkusza 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Kliknij 'Nowy' &gt; 'Skoroszyt programu Excel'</a:t>
            </a:r>
          </a:p>
          <a:p>
            <a:r>
              <a:t>Utwórz prostą tabelę lub wykres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AB666F-8FA4-B331-E459-85006E2B6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Podstawowe formuły w Excel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104E9F-C4D6-570D-144F-B861DF880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=suma(…)</a:t>
            </a:r>
          </a:p>
          <a:p>
            <a:r>
              <a:rPr lang="pl-PL" dirty="0"/>
              <a:t>=średnia(…)</a:t>
            </a:r>
          </a:p>
          <a:p>
            <a:r>
              <a:rPr lang="pl-PL" dirty="0"/>
              <a:t>=MAX(…)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489CD1B-B5CD-9F80-774D-B8E653212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425" y="1116846"/>
            <a:ext cx="6124575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84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206151-C00E-9A78-CA0C-883A95B60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Filtrowanie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B69DE5-BC60-C7B2-4BA9-C165B8908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Zaznacz nagłówki</a:t>
            </a:r>
          </a:p>
          <a:p>
            <a:r>
              <a:rPr lang="pl-PL" dirty="0"/>
              <a:t>Ze wstążki „narzędzie główne” wybierz „sortuj i filtruj” a następnie „filtruj”</a:t>
            </a:r>
          </a:p>
          <a:p>
            <a:r>
              <a:rPr lang="pl-PL" dirty="0"/>
              <a:t>Teraz możesz przefiltrować tabelę według płci i obliczyć średnią ocen dla kobiet i mężczyzn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13017F8-948B-69F9-876F-BEC19FF2A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13478"/>
            <a:ext cx="12192000" cy="254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454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2CBCAA-5B4E-591F-414A-A18EAFD5D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wykresów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F67015-4128-0E59-4F83-B731ECA6C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661407" cy="4525963"/>
          </a:xfrm>
        </p:spPr>
        <p:txBody>
          <a:bodyPr/>
          <a:lstStyle/>
          <a:p>
            <a:r>
              <a:rPr lang="pl-PL" dirty="0"/>
              <a:t>Zaznacz przygotowaną tabele z danymi</a:t>
            </a:r>
          </a:p>
          <a:p>
            <a:r>
              <a:rPr lang="pl-PL" dirty="0"/>
              <a:t>Kliknij „wstawianie” a następnie polecane wykresy</a:t>
            </a:r>
          </a:p>
          <a:p>
            <a:r>
              <a:rPr lang="pl-PL" dirty="0"/>
              <a:t>Wybierz rodzaj wykresu i kliknij „OK”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6A0DAC9-0B71-23BB-C252-BF4730291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007" y="1795165"/>
            <a:ext cx="5563944" cy="433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66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Ćwiczenie 2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 marL="0" indent="0">
              <a:buNone/>
            </a:pPr>
            <a:r>
              <a:rPr lang="pl-PL" dirty="0"/>
              <a:t>Pobierz udostępniony przez prowadzącego plik, a następnie wykonaj zamieszczone w nim polecenia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2898648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2893983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42" y="2335320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inż. Grzegorz Grodkowski 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D6B56795-E1FE-46DE-A56D-A053D2A1C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42" y="3036585"/>
            <a:ext cx="9310562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https://creativecommons.org/licenses/by/4.0/deed.pl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608</Words>
  <Application>Microsoft Office PowerPoint</Application>
  <PresentationFormat>Panoramiczny</PresentationFormat>
  <Paragraphs>101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Verdana</vt:lpstr>
      <vt:lpstr>Office Theme</vt:lpstr>
      <vt:lpstr>Zrównoważony Kampus SGGW –  - kształcenie na rzecz branż kluczowych</vt:lpstr>
      <vt:lpstr>Nauka tworzenia, udostępniania i edytowania dokumentów online</vt:lpstr>
      <vt:lpstr>Nawigacja po portalu</vt:lpstr>
      <vt:lpstr>Tworzenie folderu w OneDrive</vt:lpstr>
      <vt:lpstr>Udostępnianie pliku</vt:lpstr>
      <vt:lpstr>Uprawnienia do plików</vt:lpstr>
      <vt:lpstr>Metoda 2 – z OneDrive</vt:lpstr>
      <vt:lpstr>Edycja pliku Word </vt:lpstr>
      <vt:lpstr>Porównanie Word online vs Word desktop</vt:lpstr>
      <vt:lpstr>Zasady dobrej współpracy</vt:lpstr>
      <vt:lpstr>Podsumowanie możliwości Microsoft 365</vt:lpstr>
      <vt:lpstr>Ćwiczenie 1</vt:lpstr>
      <vt:lpstr>Ćwiczenie 1- wytyczne  Czas - 15 min</vt:lpstr>
      <vt:lpstr>Ćwiczenie 1- Recenzja </vt:lpstr>
      <vt:lpstr>Śledzenie aktywności użytkowników</vt:lpstr>
      <vt:lpstr>Tworzenie nowego arkusza Excel</vt:lpstr>
      <vt:lpstr>Podstawowe formuły w Excel </vt:lpstr>
      <vt:lpstr>Filtrowanie </vt:lpstr>
      <vt:lpstr>Tworzenie wykresów </vt:lpstr>
      <vt:lpstr>Ćwiczenie 2</vt:lpstr>
      <vt:lpstr>Prezentacja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Grzegorz Grodkowski</dc:creator>
  <cp:keywords/>
  <dc:description>generated using python-pptx</dc:description>
  <cp:lastModifiedBy>Beata Grzesiak</cp:lastModifiedBy>
  <cp:revision>3</cp:revision>
  <dcterms:created xsi:type="dcterms:W3CDTF">2013-01-27T09:14:16Z</dcterms:created>
  <dcterms:modified xsi:type="dcterms:W3CDTF">2025-12-19T10:52:53Z</dcterms:modified>
  <cp:category/>
</cp:coreProperties>
</file>