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8"/>
  </p:notesMasterIdLst>
  <p:sldIdLst>
    <p:sldId id="306" r:id="rId5"/>
    <p:sldId id="261" r:id="rId6"/>
    <p:sldId id="262" r:id="rId7"/>
    <p:sldId id="264" r:id="rId8"/>
    <p:sldId id="289" r:id="rId9"/>
    <p:sldId id="288" r:id="rId10"/>
    <p:sldId id="287" r:id="rId11"/>
    <p:sldId id="286" r:id="rId12"/>
    <p:sldId id="285" r:id="rId13"/>
    <p:sldId id="284" r:id="rId14"/>
    <p:sldId id="283" r:id="rId15"/>
    <p:sldId id="282" r:id="rId16"/>
    <p:sldId id="281" r:id="rId17"/>
    <p:sldId id="280" r:id="rId18"/>
    <p:sldId id="279" r:id="rId19"/>
    <p:sldId id="278" r:id="rId20"/>
    <p:sldId id="277" r:id="rId21"/>
    <p:sldId id="276" r:id="rId22"/>
    <p:sldId id="275" r:id="rId23"/>
    <p:sldId id="274" r:id="rId24"/>
    <p:sldId id="273" r:id="rId25"/>
    <p:sldId id="272" r:id="rId26"/>
    <p:sldId id="271" r:id="rId27"/>
    <p:sldId id="270" r:id="rId28"/>
    <p:sldId id="269" r:id="rId29"/>
    <p:sldId id="268" r:id="rId30"/>
    <p:sldId id="267" r:id="rId31"/>
    <p:sldId id="266" r:id="rId32"/>
    <p:sldId id="265" r:id="rId33"/>
    <p:sldId id="290" r:id="rId34"/>
    <p:sldId id="291" r:id="rId35"/>
    <p:sldId id="297" r:id="rId36"/>
    <p:sldId id="305" r:id="rId37"/>
    <p:sldId id="304" r:id="rId38"/>
    <p:sldId id="303" r:id="rId39"/>
    <p:sldId id="302" r:id="rId40"/>
    <p:sldId id="301" r:id="rId41"/>
    <p:sldId id="300" r:id="rId42"/>
    <p:sldId id="299" r:id="rId43"/>
    <p:sldId id="298" r:id="rId44"/>
    <p:sldId id="296" r:id="rId45"/>
    <p:sldId id="295" r:id="rId46"/>
    <p:sldId id="307" r:id="rId4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howGuides="1">
      <p:cViewPr varScale="1">
        <p:scale>
          <a:sx n="141" d="100"/>
          <a:sy n="141" d="100"/>
        </p:scale>
        <p:origin x="576" y="13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468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zek Sieczko" userId="fde32721-af33-4d10-ad5d-d130b4de518c" providerId="ADAL" clId="{66AD98E0-07D9-4C6C-88CD-C182240799A8}"/>
    <pc:docChg chg="undo custSel addSld delSld modSld">
      <pc:chgData name="Leszek Sieczko" userId="fde32721-af33-4d10-ad5d-d130b4de518c" providerId="ADAL" clId="{66AD98E0-07D9-4C6C-88CD-C182240799A8}" dt="2025-08-07T10:10:47.343" v="353" actId="2696"/>
      <pc:docMkLst>
        <pc:docMk/>
      </pc:docMkLst>
      <pc:sldChg chg="modSp">
        <pc:chgData name="Leszek Sieczko" userId="fde32721-af33-4d10-ad5d-d130b4de518c" providerId="ADAL" clId="{66AD98E0-07D9-4C6C-88CD-C182240799A8}" dt="2025-08-07T08:18:35.717" v="1" actId="20577"/>
        <pc:sldMkLst>
          <pc:docMk/>
          <pc:sldMk cId="2833895158" sldId="261"/>
        </pc:sldMkLst>
        <pc:spChg chg="mod">
          <ac:chgData name="Leszek Sieczko" userId="fde32721-af33-4d10-ad5d-d130b4de518c" providerId="ADAL" clId="{66AD98E0-07D9-4C6C-88CD-C182240799A8}" dt="2025-08-07T08:18:35.717" v="1" actId="20577"/>
          <ac:spMkLst>
            <pc:docMk/>
            <pc:sldMk cId="2833895158" sldId="261"/>
            <ac:spMk id="3" creationId="{0EF1EC21-3A39-4294-97D0-99641ED274AD}"/>
          </ac:spMkLst>
        </pc:spChg>
      </pc:sldChg>
      <pc:sldChg chg="modSp">
        <pc:chgData name="Leszek Sieczko" userId="fde32721-af33-4d10-ad5d-d130b4de518c" providerId="ADAL" clId="{66AD98E0-07D9-4C6C-88CD-C182240799A8}" dt="2025-08-07T08:32:47.919" v="4" actId="20577"/>
        <pc:sldMkLst>
          <pc:docMk/>
          <pc:sldMk cId="1239217006" sldId="262"/>
        </pc:sldMkLst>
        <pc:spChg chg="mod">
          <ac:chgData name="Leszek Sieczko" userId="fde32721-af33-4d10-ad5d-d130b4de518c" providerId="ADAL" clId="{66AD98E0-07D9-4C6C-88CD-C182240799A8}" dt="2025-08-07T08:32:47.919" v="4" actId="20577"/>
          <ac:spMkLst>
            <pc:docMk/>
            <pc:sldMk cId="1239217006" sldId="262"/>
            <ac:spMk id="3" creationId="{13025BA3-BA4E-451B-9F58-E3AB94BB9D73}"/>
          </ac:spMkLst>
        </pc:spChg>
      </pc:sldChg>
      <pc:sldChg chg="modSp">
        <pc:chgData name="Leszek Sieczko" userId="fde32721-af33-4d10-ad5d-d130b4de518c" providerId="ADAL" clId="{66AD98E0-07D9-4C6C-88CD-C182240799A8}" dt="2025-08-07T08:34:58.343" v="20" actId="20577"/>
        <pc:sldMkLst>
          <pc:docMk/>
          <pc:sldMk cId="1984196975" sldId="264"/>
        </pc:sldMkLst>
        <pc:spChg chg="mod">
          <ac:chgData name="Leszek Sieczko" userId="fde32721-af33-4d10-ad5d-d130b4de518c" providerId="ADAL" clId="{66AD98E0-07D9-4C6C-88CD-C182240799A8}" dt="2025-08-07T08:34:58.343" v="20" actId="20577"/>
          <ac:spMkLst>
            <pc:docMk/>
            <pc:sldMk cId="1984196975" sldId="264"/>
            <ac:spMk id="2" creationId="{46F227BA-A619-43B3-B610-CE0D04FF7E54}"/>
          </ac:spMkLst>
        </pc:spChg>
        <pc:spChg chg="mod">
          <ac:chgData name="Leszek Sieczko" userId="fde32721-af33-4d10-ad5d-d130b4de518c" providerId="ADAL" clId="{66AD98E0-07D9-4C6C-88CD-C182240799A8}" dt="2025-08-07T08:33:32.875" v="12" actId="20577"/>
          <ac:spMkLst>
            <pc:docMk/>
            <pc:sldMk cId="1984196975" sldId="264"/>
            <ac:spMk id="3" creationId="{2E5E052F-B593-4093-8F42-C663F45DA62C}"/>
          </ac:spMkLst>
        </pc:spChg>
      </pc:sldChg>
      <pc:sldChg chg="modSp">
        <pc:chgData name="Leszek Sieczko" userId="fde32721-af33-4d10-ad5d-d130b4de518c" providerId="ADAL" clId="{66AD98E0-07D9-4C6C-88CD-C182240799A8}" dt="2025-08-07T09:36:10.163" v="248" actId="20577"/>
        <pc:sldMkLst>
          <pc:docMk/>
          <pc:sldMk cId="1314621428" sldId="265"/>
        </pc:sldMkLst>
        <pc:spChg chg="mod">
          <ac:chgData name="Leszek Sieczko" userId="fde32721-af33-4d10-ad5d-d130b4de518c" providerId="ADAL" clId="{66AD98E0-07D9-4C6C-88CD-C182240799A8}" dt="2025-08-07T09:35:55.927" v="245"/>
          <ac:spMkLst>
            <pc:docMk/>
            <pc:sldMk cId="1314621428" sldId="265"/>
            <ac:spMk id="2" creationId="{A103F601-4938-46C1-8D4B-D1F723366D50}"/>
          </ac:spMkLst>
        </pc:spChg>
        <pc:spChg chg="mod">
          <ac:chgData name="Leszek Sieczko" userId="fde32721-af33-4d10-ad5d-d130b4de518c" providerId="ADAL" clId="{66AD98E0-07D9-4C6C-88CD-C182240799A8}" dt="2025-08-07T09:36:10.163" v="248" actId="20577"/>
          <ac:spMkLst>
            <pc:docMk/>
            <pc:sldMk cId="1314621428" sldId="265"/>
            <ac:spMk id="3" creationId="{66A11E36-0DBD-4099-9464-8547A6E94B56}"/>
          </ac:spMkLst>
        </pc:spChg>
      </pc:sldChg>
      <pc:sldChg chg="modSp">
        <pc:chgData name="Leszek Sieczko" userId="fde32721-af33-4d10-ad5d-d130b4de518c" providerId="ADAL" clId="{66AD98E0-07D9-4C6C-88CD-C182240799A8}" dt="2025-08-07T09:35:42.132" v="244" actId="20577"/>
        <pc:sldMkLst>
          <pc:docMk/>
          <pc:sldMk cId="975603849" sldId="266"/>
        </pc:sldMkLst>
        <pc:spChg chg="mod">
          <ac:chgData name="Leszek Sieczko" userId="fde32721-af33-4d10-ad5d-d130b4de518c" providerId="ADAL" clId="{66AD98E0-07D9-4C6C-88CD-C182240799A8}" dt="2025-08-07T09:35:23.917" v="241"/>
          <ac:spMkLst>
            <pc:docMk/>
            <pc:sldMk cId="975603849" sldId="266"/>
            <ac:spMk id="2" creationId="{E4A97720-32C8-4585-8A7F-07EBABEF102D}"/>
          </ac:spMkLst>
        </pc:spChg>
        <pc:spChg chg="mod">
          <ac:chgData name="Leszek Sieczko" userId="fde32721-af33-4d10-ad5d-d130b4de518c" providerId="ADAL" clId="{66AD98E0-07D9-4C6C-88CD-C182240799A8}" dt="2025-08-07T09:35:42.132" v="244" actId="20577"/>
          <ac:spMkLst>
            <pc:docMk/>
            <pc:sldMk cId="975603849" sldId="266"/>
            <ac:spMk id="3" creationId="{446627BF-1C56-482A-823F-205A248030F9}"/>
          </ac:spMkLst>
        </pc:spChg>
      </pc:sldChg>
      <pc:sldChg chg="modSp">
        <pc:chgData name="Leszek Sieczko" userId="fde32721-af33-4d10-ad5d-d130b4de518c" providerId="ADAL" clId="{66AD98E0-07D9-4C6C-88CD-C182240799A8}" dt="2025-08-07T09:29:56.251" v="240" actId="20577"/>
        <pc:sldMkLst>
          <pc:docMk/>
          <pc:sldMk cId="640767607" sldId="267"/>
        </pc:sldMkLst>
        <pc:spChg chg="mod">
          <ac:chgData name="Leszek Sieczko" userId="fde32721-af33-4d10-ad5d-d130b4de518c" providerId="ADAL" clId="{66AD98E0-07D9-4C6C-88CD-C182240799A8}" dt="2025-08-07T09:29:32.558" v="237"/>
          <ac:spMkLst>
            <pc:docMk/>
            <pc:sldMk cId="640767607" sldId="267"/>
            <ac:spMk id="2" creationId="{ABECF570-0ECE-4190-BD11-D1F70BFA57CC}"/>
          </ac:spMkLst>
        </pc:spChg>
        <pc:spChg chg="mod">
          <ac:chgData name="Leszek Sieczko" userId="fde32721-af33-4d10-ad5d-d130b4de518c" providerId="ADAL" clId="{66AD98E0-07D9-4C6C-88CD-C182240799A8}" dt="2025-08-07T09:29:56.251" v="240" actId="20577"/>
          <ac:spMkLst>
            <pc:docMk/>
            <pc:sldMk cId="640767607" sldId="267"/>
            <ac:spMk id="3" creationId="{6F08AC9C-B0F0-4488-8C03-26C76A0C3EDF}"/>
          </ac:spMkLst>
        </pc:spChg>
      </pc:sldChg>
      <pc:sldChg chg="addSp delSp modSp">
        <pc:chgData name="Leszek Sieczko" userId="fde32721-af33-4d10-ad5d-d130b4de518c" providerId="ADAL" clId="{66AD98E0-07D9-4C6C-88CD-C182240799A8}" dt="2025-08-07T09:27:16.520" v="236" actId="20577"/>
        <pc:sldMkLst>
          <pc:docMk/>
          <pc:sldMk cId="30981289" sldId="268"/>
        </pc:sldMkLst>
        <pc:spChg chg="mod">
          <ac:chgData name="Leszek Sieczko" userId="fde32721-af33-4d10-ad5d-d130b4de518c" providerId="ADAL" clId="{66AD98E0-07D9-4C6C-88CD-C182240799A8}" dt="2025-08-07T09:25:13.897" v="220"/>
          <ac:spMkLst>
            <pc:docMk/>
            <pc:sldMk cId="30981289" sldId="268"/>
            <ac:spMk id="2" creationId="{EC46BA55-EF3C-4469-949D-A5727D2E77AA}"/>
          </ac:spMkLst>
        </pc:spChg>
        <pc:spChg chg="del">
          <ac:chgData name="Leszek Sieczko" userId="fde32721-af33-4d10-ad5d-d130b4de518c" providerId="ADAL" clId="{66AD98E0-07D9-4C6C-88CD-C182240799A8}" dt="2025-08-07T09:25:25.845" v="221"/>
          <ac:spMkLst>
            <pc:docMk/>
            <pc:sldMk cId="30981289" sldId="268"/>
            <ac:spMk id="3" creationId="{E299616A-BBB6-4CD3-94C3-48F664DFF39A}"/>
          </ac:spMkLst>
        </pc:spChg>
        <pc:spChg chg="add mod">
          <ac:chgData name="Leszek Sieczko" userId="fde32721-af33-4d10-ad5d-d130b4de518c" providerId="ADAL" clId="{66AD98E0-07D9-4C6C-88CD-C182240799A8}" dt="2025-08-07T09:27:16.520" v="236" actId="20577"/>
          <ac:spMkLst>
            <pc:docMk/>
            <pc:sldMk cId="30981289" sldId="268"/>
            <ac:spMk id="4" creationId="{AD168843-899D-4FF1-A6EF-629540AF1832}"/>
          </ac:spMkLst>
        </pc:spChg>
      </pc:sldChg>
      <pc:sldChg chg="modSp">
        <pc:chgData name="Leszek Sieczko" userId="fde32721-af33-4d10-ad5d-d130b4de518c" providerId="ADAL" clId="{66AD98E0-07D9-4C6C-88CD-C182240799A8}" dt="2025-08-07T09:24:53.644" v="219" actId="27636"/>
        <pc:sldMkLst>
          <pc:docMk/>
          <pc:sldMk cId="3234896000" sldId="269"/>
        </pc:sldMkLst>
        <pc:spChg chg="mod">
          <ac:chgData name="Leszek Sieczko" userId="fde32721-af33-4d10-ad5d-d130b4de518c" providerId="ADAL" clId="{66AD98E0-07D9-4C6C-88CD-C182240799A8}" dt="2025-08-07T09:24:40.937" v="217"/>
          <ac:spMkLst>
            <pc:docMk/>
            <pc:sldMk cId="3234896000" sldId="269"/>
            <ac:spMk id="2" creationId="{FEC537AE-72B7-40AF-AE9A-2BF9D79BFBF9}"/>
          </ac:spMkLst>
        </pc:spChg>
        <pc:spChg chg="mod">
          <ac:chgData name="Leszek Sieczko" userId="fde32721-af33-4d10-ad5d-d130b4de518c" providerId="ADAL" clId="{66AD98E0-07D9-4C6C-88CD-C182240799A8}" dt="2025-08-07T09:24:53.644" v="219" actId="27636"/>
          <ac:spMkLst>
            <pc:docMk/>
            <pc:sldMk cId="3234896000" sldId="269"/>
            <ac:spMk id="3" creationId="{36E71D4A-BE26-4420-B6A1-B929A39338F8}"/>
          </ac:spMkLst>
        </pc:spChg>
      </pc:sldChg>
      <pc:sldChg chg="modSp">
        <pc:chgData name="Leszek Sieczko" userId="fde32721-af33-4d10-ad5d-d130b4de518c" providerId="ADAL" clId="{66AD98E0-07D9-4C6C-88CD-C182240799A8}" dt="2025-08-07T09:22:37.201" v="216" actId="27636"/>
        <pc:sldMkLst>
          <pc:docMk/>
          <pc:sldMk cId="253443940" sldId="270"/>
        </pc:sldMkLst>
        <pc:spChg chg="mod">
          <ac:chgData name="Leszek Sieczko" userId="fde32721-af33-4d10-ad5d-d130b4de518c" providerId="ADAL" clId="{66AD98E0-07D9-4C6C-88CD-C182240799A8}" dt="2025-08-07T09:20:11.211" v="188"/>
          <ac:spMkLst>
            <pc:docMk/>
            <pc:sldMk cId="253443940" sldId="270"/>
            <ac:spMk id="2" creationId="{5447A142-82BD-460A-8F15-D7C7DE7790E2}"/>
          </ac:spMkLst>
        </pc:spChg>
        <pc:spChg chg="mod">
          <ac:chgData name="Leszek Sieczko" userId="fde32721-af33-4d10-ad5d-d130b4de518c" providerId="ADAL" clId="{66AD98E0-07D9-4C6C-88CD-C182240799A8}" dt="2025-08-07T09:22:37.201" v="216" actId="27636"/>
          <ac:spMkLst>
            <pc:docMk/>
            <pc:sldMk cId="253443940" sldId="270"/>
            <ac:spMk id="3" creationId="{BE4BDA60-E5BD-4CAD-846E-027A96A20D09}"/>
          </ac:spMkLst>
        </pc:spChg>
      </pc:sldChg>
      <pc:sldChg chg="modSp">
        <pc:chgData name="Leszek Sieczko" userId="fde32721-af33-4d10-ad5d-d130b4de518c" providerId="ADAL" clId="{66AD98E0-07D9-4C6C-88CD-C182240799A8}" dt="2025-08-07T09:19:05.772" v="187" actId="20577"/>
        <pc:sldMkLst>
          <pc:docMk/>
          <pc:sldMk cId="766896847" sldId="271"/>
        </pc:sldMkLst>
        <pc:spChg chg="mod">
          <ac:chgData name="Leszek Sieczko" userId="fde32721-af33-4d10-ad5d-d130b4de518c" providerId="ADAL" clId="{66AD98E0-07D9-4C6C-88CD-C182240799A8}" dt="2025-08-07T09:17:31.648" v="158"/>
          <ac:spMkLst>
            <pc:docMk/>
            <pc:sldMk cId="766896847" sldId="271"/>
            <ac:spMk id="2" creationId="{4D992DFE-F69B-445E-9069-36D332C46C6A}"/>
          </ac:spMkLst>
        </pc:spChg>
        <pc:spChg chg="mod">
          <ac:chgData name="Leszek Sieczko" userId="fde32721-af33-4d10-ad5d-d130b4de518c" providerId="ADAL" clId="{66AD98E0-07D9-4C6C-88CD-C182240799A8}" dt="2025-08-07T09:19:05.772" v="187" actId="20577"/>
          <ac:spMkLst>
            <pc:docMk/>
            <pc:sldMk cId="766896847" sldId="271"/>
            <ac:spMk id="3" creationId="{DC02A50E-BA2E-4E58-B95D-E88FFF8AF5F6}"/>
          </ac:spMkLst>
        </pc:spChg>
      </pc:sldChg>
      <pc:sldChg chg="modSp">
        <pc:chgData name="Leszek Sieczko" userId="fde32721-af33-4d10-ad5d-d130b4de518c" providerId="ADAL" clId="{66AD98E0-07D9-4C6C-88CD-C182240799A8}" dt="2025-08-07T09:16:55.178" v="157" actId="20577"/>
        <pc:sldMkLst>
          <pc:docMk/>
          <pc:sldMk cId="13797887" sldId="272"/>
        </pc:sldMkLst>
        <pc:spChg chg="mod">
          <ac:chgData name="Leszek Sieczko" userId="fde32721-af33-4d10-ad5d-d130b4de518c" providerId="ADAL" clId="{66AD98E0-07D9-4C6C-88CD-C182240799A8}" dt="2025-08-07T09:16:42.381" v="154"/>
          <ac:spMkLst>
            <pc:docMk/>
            <pc:sldMk cId="13797887" sldId="272"/>
            <ac:spMk id="2" creationId="{E94C2E8D-5BED-4BE4-8AF1-C0979F416499}"/>
          </ac:spMkLst>
        </pc:spChg>
        <pc:spChg chg="mod">
          <ac:chgData name="Leszek Sieczko" userId="fde32721-af33-4d10-ad5d-d130b4de518c" providerId="ADAL" clId="{66AD98E0-07D9-4C6C-88CD-C182240799A8}" dt="2025-08-07T09:16:55.178" v="157" actId="20577"/>
          <ac:spMkLst>
            <pc:docMk/>
            <pc:sldMk cId="13797887" sldId="272"/>
            <ac:spMk id="3" creationId="{3AC5CAA1-55A2-4142-9E29-F0BCAD7AD9B4}"/>
          </ac:spMkLst>
        </pc:spChg>
      </pc:sldChg>
      <pc:sldChg chg="modSp">
        <pc:chgData name="Leszek Sieczko" userId="fde32721-af33-4d10-ad5d-d130b4de518c" providerId="ADAL" clId="{66AD98E0-07D9-4C6C-88CD-C182240799A8}" dt="2025-08-07T09:14:20.257" v="153" actId="20577"/>
        <pc:sldMkLst>
          <pc:docMk/>
          <pc:sldMk cId="1918419097" sldId="273"/>
        </pc:sldMkLst>
        <pc:spChg chg="mod">
          <ac:chgData name="Leszek Sieczko" userId="fde32721-af33-4d10-ad5d-d130b4de518c" providerId="ADAL" clId="{66AD98E0-07D9-4C6C-88CD-C182240799A8}" dt="2025-08-07T09:14:09.778" v="150"/>
          <ac:spMkLst>
            <pc:docMk/>
            <pc:sldMk cId="1918419097" sldId="273"/>
            <ac:spMk id="2" creationId="{03614D88-AAD5-49D9-B149-F48A434E67B2}"/>
          </ac:spMkLst>
        </pc:spChg>
        <pc:spChg chg="mod">
          <ac:chgData name="Leszek Sieczko" userId="fde32721-af33-4d10-ad5d-d130b4de518c" providerId="ADAL" clId="{66AD98E0-07D9-4C6C-88CD-C182240799A8}" dt="2025-08-07T09:14:20.257" v="153" actId="20577"/>
          <ac:spMkLst>
            <pc:docMk/>
            <pc:sldMk cId="1918419097" sldId="273"/>
            <ac:spMk id="3" creationId="{C9603FDB-A290-4382-8D4B-6C3F739CFC9A}"/>
          </ac:spMkLst>
        </pc:spChg>
      </pc:sldChg>
      <pc:sldChg chg="modSp">
        <pc:chgData name="Leszek Sieczko" userId="fde32721-af33-4d10-ad5d-d130b4de518c" providerId="ADAL" clId="{66AD98E0-07D9-4C6C-88CD-C182240799A8}" dt="2025-08-07T09:13:07.526" v="149" actId="20577"/>
        <pc:sldMkLst>
          <pc:docMk/>
          <pc:sldMk cId="2269745966" sldId="274"/>
        </pc:sldMkLst>
        <pc:spChg chg="mod">
          <ac:chgData name="Leszek Sieczko" userId="fde32721-af33-4d10-ad5d-d130b4de518c" providerId="ADAL" clId="{66AD98E0-07D9-4C6C-88CD-C182240799A8}" dt="2025-08-07T09:12:47.504" v="146"/>
          <ac:spMkLst>
            <pc:docMk/>
            <pc:sldMk cId="2269745966" sldId="274"/>
            <ac:spMk id="2" creationId="{FFC440FD-93C5-433B-BA2D-EC0ED1B0F916}"/>
          </ac:spMkLst>
        </pc:spChg>
        <pc:spChg chg="mod">
          <ac:chgData name="Leszek Sieczko" userId="fde32721-af33-4d10-ad5d-d130b4de518c" providerId="ADAL" clId="{66AD98E0-07D9-4C6C-88CD-C182240799A8}" dt="2025-08-07T09:13:07.526" v="149" actId="20577"/>
          <ac:spMkLst>
            <pc:docMk/>
            <pc:sldMk cId="2269745966" sldId="274"/>
            <ac:spMk id="3" creationId="{D6BEDE05-A7B0-4C30-8C12-F44A8FCEB6FE}"/>
          </ac:spMkLst>
        </pc:spChg>
      </pc:sldChg>
      <pc:sldChg chg="modSp">
        <pc:chgData name="Leszek Sieczko" userId="fde32721-af33-4d10-ad5d-d130b4de518c" providerId="ADAL" clId="{66AD98E0-07D9-4C6C-88CD-C182240799A8}" dt="2025-08-07T09:12:34.518" v="145" actId="20577"/>
        <pc:sldMkLst>
          <pc:docMk/>
          <pc:sldMk cId="2747431006" sldId="275"/>
        </pc:sldMkLst>
        <pc:spChg chg="mod">
          <ac:chgData name="Leszek Sieczko" userId="fde32721-af33-4d10-ad5d-d130b4de518c" providerId="ADAL" clId="{66AD98E0-07D9-4C6C-88CD-C182240799A8}" dt="2025-08-07T09:12:21.018" v="142"/>
          <ac:spMkLst>
            <pc:docMk/>
            <pc:sldMk cId="2747431006" sldId="275"/>
            <ac:spMk id="2" creationId="{C675A170-8D98-4665-87E0-372613058AD1}"/>
          </ac:spMkLst>
        </pc:spChg>
        <pc:spChg chg="mod">
          <ac:chgData name="Leszek Sieczko" userId="fde32721-af33-4d10-ad5d-d130b4de518c" providerId="ADAL" clId="{66AD98E0-07D9-4C6C-88CD-C182240799A8}" dt="2025-08-07T09:12:34.518" v="145" actId="20577"/>
          <ac:spMkLst>
            <pc:docMk/>
            <pc:sldMk cId="2747431006" sldId="275"/>
            <ac:spMk id="3" creationId="{962018E2-4D96-4C7C-B667-B931543058EE}"/>
          </ac:spMkLst>
        </pc:spChg>
      </pc:sldChg>
      <pc:sldChg chg="addSp delSp modSp">
        <pc:chgData name="Leszek Sieczko" userId="fde32721-af33-4d10-ad5d-d130b4de518c" providerId="ADAL" clId="{66AD98E0-07D9-4C6C-88CD-C182240799A8}" dt="2025-08-07T09:10:57.109" v="141" actId="6549"/>
        <pc:sldMkLst>
          <pc:docMk/>
          <pc:sldMk cId="301626412" sldId="276"/>
        </pc:sldMkLst>
        <pc:spChg chg="mod">
          <ac:chgData name="Leszek Sieczko" userId="fde32721-af33-4d10-ad5d-d130b4de518c" providerId="ADAL" clId="{66AD98E0-07D9-4C6C-88CD-C182240799A8}" dt="2025-08-07T09:08:02.510" v="120"/>
          <ac:spMkLst>
            <pc:docMk/>
            <pc:sldMk cId="301626412" sldId="276"/>
            <ac:spMk id="2" creationId="{A4D34BE1-129E-4FE6-A0FC-D30E858FA942}"/>
          </ac:spMkLst>
        </pc:spChg>
        <pc:spChg chg="add del mod">
          <ac:chgData name="Leszek Sieczko" userId="fde32721-af33-4d10-ad5d-d130b4de518c" providerId="ADAL" clId="{66AD98E0-07D9-4C6C-88CD-C182240799A8}" dt="2025-08-07T09:10:57.109" v="141" actId="6549"/>
          <ac:spMkLst>
            <pc:docMk/>
            <pc:sldMk cId="301626412" sldId="276"/>
            <ac:spMk id="3" creationId="{1CC54DF2-AD51-4AF8-BDCF-022605ECF218}"/>
          </ac:spMkLst>
        </pc:spChg>
        <pc:spChg chg="add del">
          <ac:chgData name="Leszek Sieczko" userId="fde32721-af33-4d10-ad5d-d130b4de518c" providerId="ADAL" clId="{66AD98E0-07D9-4C6C-88CD-C182240799A8}" dt="2025-08-07T09:08:21.233" v="122"/>
          <ac:spMkLst>
            <pc:docMk/>
            <pc:sldMk cId="301626412" sldId="276"/>
            <ac:spMk id="4" creationId="{4ADDFE56-CBF3-4124-860C-A91CFD73A67F}"/>
          </ac:spMkLst>
        </pc:spChg>
      </pc:sldChg>
      <pc:sldChg chg="modSp">
        <pc:chgData name="Leszek Sieczko" userId="fde32721-af33-4d10-ad5d-d130b4de518c" providerId="ADAL" clId="{66AD98E0-07D9-4C6C-88CD-C182240799A8}" dt="2025-08-07T09:07:39.213" v="119"/>
        <pc:sldMkLst>
          <pc:docMk/>
          <pc:sldMk cId="1197391405" sldId="277"/>
        </pc:sldMkLst>
        <pc:spChg chg="mod">
          <ac:chgData name="Leszek Sieczko" userId="fde32721-af33-4d10-ad5d-d130b4de518c" providerId="ADAL" clId="{66AD98E0-07D9-4C6C-88CD-C182240799A8}" dt="2025-08-07T09:07:39.213" v="119"/>
          <ac:spMkLst>
            <pc:docMk/>
            <pc:sldMk cId="1197391405" sldId="277"/>
            <ac:spMk id="2" creationId="{6230A708-EB32-45CC-AFDD-5C3288AD5E91}"/>
          </ac:spMkLst>
        </pc:spChg>
        <pc:spChg chg="mod">
          <ac:chgData name="Leszek Sieczko" userId="fde32721-af33-4d10-ad5d-d130b4de518c" providerId="ADAL" clId="{66AD98E0-07D9-4C6C-88CD-C182240799A8}" dt="2025-08-07T09:07:20.434" v="117" actId="27636"/>
          <ac:spMkLst>
            <pc:docMk/>
            <pc:sldMk cId="1197391405" sldId="277"/>
            <ac:spMk id="3" creationId="{34C0E2EF-9546-46D3-87FA-C9B0D17EBBDE}"/>
          </ac:spMkLst>
        </pc:spChg>
      </pc:sldChg>
      <pc:sldChg chg="modSp">
        <pc:chgData name="Leszek Sieczko" userId="fde32721-af33-4d10-ad5d-d130b4de518c" providerId="ADAL" clId="{66AD98E0-07D9-4C6C-88CD-C182240799A8}" dt="2025-08-07T09:06:55.445" v="113" actId="20577"/>
        <pc:sldMkLst>
          <pc:docMk/>
          <pc:sldMk cId="476782401" sldId="278"/>
        </pc:sldMkLst>
        <pc:spChg chg="mod">
          <ac:chgData name="Leszek Sieczko" userId="fde32721-af33-4d10-ad5d-d130b4de518c" providerId="ADAL" clId="{66AD98E0-07D9-4C6C-88CD-C182240799A8}" dt="2025-08-07T09:06:43.611" v="110"/>
          <ac:spMkLst>
            <pc:docMk/>
            <pc:sldMk cId="476782401" sldId="278"/>
            <ac:spMk id="2" creationId="{5481BA10-529F-48AA-BEE9-1C658F9B7684}"/>
          </ac:spMkLst>
        </pc:spChg>
        <pc:spChg chg="mod">
          <ac:chgData name="Leszek Sieczko" userId="fde32721-af33-4d10-ad5d-d130b4de518c" providerId="ADAL" clId="{66AD98E0-07D9-4C6C-88CD-C182240799A8}" dt="2025-08-07T09:06:55.445" v="113" actId="20577"/>
          <ac:spMkLst>
            <pc:docMk/>
            <pc:sldMk cId="476782401" sldId="278"/>
            <ac:spMk id="3" creationId="{4DC8283C-BA10-4E94-A761-DD93042655E0}"/>
          </ac:spMkLst>
        </pc:spChg>
      </pc:sldChg>
      <pc:sldChg chg="modSp">
        <pc:chgData name="Leszek Sieczko" userId="fde32721-af33-4d10-ad5d-d130b4de518c" providerId="ADAL" clId="{66AD98E0-07D9-4C6C-88CD-C182240799A8}" dt="2025-08-07T09:02:47.580" v="109" actId="20577"/>
        <pc:sldMkLst>
          <pc:docMk/>
          <pc:sldMk cId="1172663275" sldId="279"/>
        </pc:sldMkLst>
        <pc:spChg chg="mod">
          <ac:chgData name="Leszek Sieczko" userId="fde32721-af33-4d10-ad5d-d130b4de518c" providerId="ADAL" clId="{66AD98E0-07D9-4C6C-88CD-C182240799A8}" dt="2025-08-07T09:02:27.130" v="106"/>
          <ac:spMkLst>
            <pc:docMk/>
            <pc:sldMk cId="1172663275" sldId="279"/>
            <ac:spMk id="2" creationId="{ACB3726E-E169-4B47-98EF-9C9B74EACFF9}"/>
          </ac:spMkLst>
        </pc:spChg>
        <pc:spChg chg="mod">
          <ac:chgData name="Leszek Sieczko" userId="fde32721-af33-4d10-ad5d-d130b4de518c" providerId="ADAL" clId="{66AD98E0-07D9-4C6C-88CD-C182240799A8}" dt="2025-08-07T09:02:47.580" v="109" actId="20577"/>
          <ac:spMkLst>
            <pc:docMk/>
            <pc:sldMk cId="1172663275" sldId="279"/>
            <ac:spMk id="3" creationId="{355C9B13-76F2-479C-A74A-69A0A3F427A9}"/>
          </ac:spMkLst>
        </pc:spChg>
      </pc:sldChg>
      <pc:sldChg chg="addSp delSp modSp">
        <pc:chgData name="Leszek Sieczko" userId="fde32721-af33-4d10-ad5d-d130b4de518c" providerId="ADAL" clId="{66AD98E0-07D9-4C6C-88CD-C182240799A8}" dt="2025-08-07T08:55:46.611" v="105" actId="1076"/>
        <pc:sldMkLst>
          <pc:docMk/>
          <pc:sldMk cId="1894960625" sldId="280"/>
        </pc:sldMkLst>
        <pc:spChg chg="mod">
          <ac:chgData name="Leszek Sieczko" userId="fde32721-af33-4d10-ad5d-d130b4de518c" providerId="ADAL" clId="{66AD98E0-07D9-4C6C-88CD-C182240799A8}" dt="2025-08-07T08:47:15.241" v="67"/>
          <ac:spMkLst>
            <pc:docMk/>
            <pc:sldMk cId="1894960625" sldId="280"/>
            <ac:spMk id="2" creationId="{289794AB-92CB-46A0-AFEA-EAF687B185DB}"/>
          </ac:spMkLst>
        </pc:spChg>
        <pc:spChg chg="del">
          <ac:chgData name="Leszek Sieczko" userId="fde32721-af33-4d10-ad5d-d130b4de518c" providerId="ADAL" clId="{66AD98E0-07D9-4C6C-88CD-C182240799A8}" dt="2025-08-07T08:47:31.673" v="68"/>
          <ac:spMkLst>
            <pc:docMk/>
            <pc:sldMk cId="1894960625" sldId="280"/>
            <ac:spMk id="3" creationId="{B9AC54F9-8071-4981-8129-A3B057CE3558}"/>
          </ac:spMkLst>
        </pc:spChg>
        <pc:spChg chg="add mod">
          <ac:chgData name="Leszek Sieczko" userId="fde32721-af33-4d10-ad5d-d130b4de518c" providerId="ADAL" clId="{66AD98E0-07D9-4C6C-88CD-C182240799A8}" dt="2025-08-07T08:48:03.962" v="73" actId="20577"/>
          <ac:spMkLst>
            <pc:docMk/>
            <pc:sldMk cId="1894960625" sldId="280"/>
            <ac:spMk id="5" creationId="{52CDBC4C-A807-4BF6-989C-F6F2848FD675}"/>
          </ac:spMkLst>
        </pc:spChg>
        <pc:spChg chg="add mod">
          <ac:chgData name="Leszek Sieczko" userId="fde32721-af33-4d10-ad5d-d130b4de518c" providerId="ADAL" clId="{66AD98E0-07D9-4C6C-88CD-C182240799A8}" dt="2025-08-07T08:47:56.855" v="72" actId="20577"/>
          <ac:spMkLst>
            <pc:docMk/>
            <pc:sldMk cId="1894960625" sldId="280"/>
            <ac:spMk id="6" creationId="{EDCC20A2-BA0A-4846-B0EE-C17F2DF570A6}"/>
          </ac:spMkLst>
        </pc:spChg>
        <pc:graphicFrameChg chg="add mod modGraphic">
          <ac:chgData name="Leszek Sieczko" userId="fde32721-af33-4d10-ad5d-d130b4de518c" providerId="ADAL" clId="{66AD98E0-07D9-4C6C-88CD-C182240799A8}" dt="2025-08-07T08:54:18.904" v="102" actId="20577"/>
          <ac:graphicFrameMkLst>
            <pc:docMk/>
            <pc:sldMk cId="1894960625" sldId="280"/>
            <ac:graphicFrameMk id="4" creationId="{4B413EEE-ED20-4197-A1E3-A425B31E30AF}"/>
          </ac:graphicFrameMkLst>
        </pc:graphicFrameChg>
        <pc:picChg chg="add mod">
          <ac:chgData name="Leszek Sieczko" userId="fde32721-af33-4d10-ad5d-d130b4de518c" providerId="ADAL" clId="{66AD98E0-07D9-4C6C-88CD-C182240799A8}" dt="2025-08-07T08:55:46.611" v="105" actId="1076"/>
          <ac:picMkLst>
            <pc:docMk/>
            <pc:sldMk cId="1894960625" sldId="280"/>
            <ac:picMk id="7" creationId="{137FE9B4-0F91-481C-8424-B6099389D178}"/>
          </ac:picMkLst>
        </pc:picChg>
        <pc:picChg chg="add mod">
          <ac:chgData name="Leszek Sieczko" userId="fde32721-af33-4d10-ad5d-d130b4de518c" providerId="ADAL" clId="{66AD98E0-07D9-4C6C-88CD-C182240799A8}" dt="2025-08-07T08:53:20.050" v="94" actId="1076"/>
          <ac:picMkLst>
            <pc:docMk/>
            <pc:sldMk cId="1894960625" sldId="280"/>
            <ac:picMk id="2051" creationId="{B5F0E90F-DD9C-4571-AF7B-5B75D05B40CA}"/>
          </ac:picMkLst>
        </pc:picChg>
      </pc:sldChg>
      <pc:sldChg chg="modSp">
        <pc:chgData name="Leszek Sieczko" userId="fde32721-af33-4d10-ad5d-d130b4de518c" providerId="ADAL" clId="{66AD98E0-07D9-4C6C-88CD-C182240799A8}" dt="2025-08-07T08:46:57.772" v="66" actId="20577"/>
        <pc:sldMkLst>
          <pc:docMk/>
          <pc:sldMk cId="1388710257" sldId="281"/>
        </pc:sldMkLst>
        <pc:spChg chg="mod">
          <ac:chgData name="Leszek Sieczko" userId="fde32721-af33-4d10-ad5d-d130b4de518c" providerId="ADAL" clId="{66AD98E0-07D9-4C6C-88CD-C182240799A8}" dt="2025-08-07T08:46:42.663" v="63"/>
          <ac:spMkLst>
            <pc:docMk/>
            <pc:sldMk cId="1388710257" sldId="281"/>
            <ac:spMk id="2" creationId="{FA4884E0-EC48-412B-A519-31E318D4A4A1}"/>
          </ac:spMkLst>
        </pc:spChg>
        <pc:spChg chg="mod">
          <ac:chgData name="Leszek Sieczko" userId="fde32721-af33-4d10-ad5d-d130b4de518c" providerId="ADAL" clId="{66AD98E0-07D9-4C6C-88CD-C182240799A8}" dt="2025-08-07T08:46:57.772" v="66" actId="20577"/>
          <ac:spMkLst>
            <pc:docMk/>
            <pc:sldMk cId="1388710257" sldId="281"/>
            <ac:spMk id="3" creationId="{5A0D690B-93F3-4A60-8C52-82F4A6645301}"/>
          </ac:spMkLst>
        </pc:spChg>
      </pc:sldChg>
      <pc:sldChg chg="modSp">
        <pc:chgData name="Leszek Sieczko" userId="fde32721-af33-4d10-ad5d-d130b4de518c" providerId="ADAL" clId="{66AD98E0-07D9-4C6C-88CD-C182240799A8}" dt="2025-08-07T08:44:13.400" v="62" actId="20577"/>
        <pc:sldMkLst>
          <pc:docMk/>
          <pc:sldMk cId="2582917421" sldId="282"/>
        </pc:sldMkLst>
        <pc:spChg chg="mod">
          <ac:chgData name="Leszek Sieczko" userId="fde32721-af33-4d10-ad5d-d130b4de518c" providerId="ADAL" clId="{66AD98E0-07D9-4C6C-88CD-C182240799A8}" dt="2025-08-07T08:43:59.848" v="59"/>
          <ac:spMkLst>
            <pc:docMk/>
            <pc:sldMk cId="2582917421" sldId="282"/>
            <ac:spMk id="2" creationId="{7F0356A6-528F-4513-B149-4E9517662C36}"/>
          </ac:spMkLst>
        </pc:spChg>
        <pc:spChg chg="mod">
          <ac:chgData name="Leszek Sieczko" userId="fde32721-af33-4d10-ad5d-d130b4de518c" providerId="ADAL" clId="{66AD98E0-07D9-4C6C-88CD-C182240799A8}" dt="2025-08-07T08:44:13.400" v="62" actId="20577"/>
          <ac:spMkLst>
            <pc:docMk/>
            <pc:sldMk cId="2582917421" sldId="282"/>
            <ac:spMk id="3" creationId="{5785A59F-CC1C-4DE2-80AA-2C1C3F8AF465}"/>
          </ac:spMkLst>
        </pc:spChg>
      </pc:sldChg>
      <pc:sldChg chg="modSp">
        <pc:chgData name="Leszek Sieczko" userId="fde32721-af33-4d10-ad5d-d130b4de518c" providerId="ADAL" clId="{66AD98E0-07D9-4C6C-88CD-C182240799A8}" dt="2025-08-07T08:43:21.454" v="58" actId="20577"/>
        <pc:sldMkLst>
          <pc:docMk/>
          <pc:sldMk cId="1009313723" sldId="283"/>
        </pc:sldMkLst>
        <pc:spChg chg="mod">
          <ac:chgData name="Leszek Sieczko" userId="fde32721-af33-4d10-ad5d-d130b4de518c" providerId="ADAL" clId="{66AD98E0-07D9-4C6C-88CD-C182240799A8}" dt="2025-08-07T08:43:06.197" v="55"/>
          <ac:spMkLst>
            <pc:docMk/>
            <pc:sldMk cId="1009313723" sldId="283"/>
            <ac:spMk id="2" creationId="{50E707F5-E479-45C4-BD0E-97293476F2C9}"/>
          </ac:spMkLst>
        </pc:spChg>
        <pc:spChg chg="mod">
          <ac:chgData name="Leszek Sieczko" userId="fde32721-af33-4d10-ad5d-d130b4de518c" providerId="ADAL" clId="{66AD98E0-07D9-4C6C-88CD-C182240799A8}" dt="2025-08-07T08:43:21.454" v="58" actId="20577"/>
          <ac:spMkLst>
            <pc:docMk/>
            <pc:sldMk cId="1009313723" sldId="283"/>
            <ac:spMk id="3" creationId="{CC75AAE1-071D-4089-B0BA-734FA9F3C7AD}"/>
          </ac:spMkLst>
        </pc:spChg>
      </pc:sldChg>
      <pc:sldChg chg="modSp">
        <pc:chgData name="Leszek Sieczko" userId="fde32721-af33-4d10-ad5d-d130b4de518c" providerId="ADAL" clId="{66AD98E0-07D9-4C6C-88CD-C182240799A8}" dt="2025-08-07T08:42:23.771" v="54" actId="20577"/>
        <pc:sldMkLst>
          <pc:docMk/>
          <pc:sldMk cId="2396933603" sldId="284"/>
        </pc:sldMkLst>
        <pc:spChg chg="mod">
          <ac:chgData name="Leszek Sieczko" userId="fde32721-af33-4d10-ad5d-d130b4de518c" providerId="ADAL" clId="{66AD98E0-07D9-4C6C-88CD-C182240799A8}" dt="2025-08-07T08:42:10.777" v="51"/>
          <ac:spMkLst>
            <pc:docMk/>
            <pc:sldMk cId="2396933603" sldId="284"/>
            <ac:spMk id="2" creationId="{9B8478E7-BA03-4E22-B31A-6D3587A7354C}"/>
          </ac:spMkLst>
        </pc:spChg>
        <pc:spChg chg="mod">
          <ac:chgData name="Leszek Sieczko" userId="fde32721-af33-4d10-ad5d-d130b4de518c" providerId="ADAL" clId="{66AD98E0-07D9-4C6C-88CD-C182240799A8}" dt="2025-08-07T08:42:23.771" v="54" actId="20577"/>
          <ac:spMkLst>
            <pc:docMk/>
            <pc:sldMk cId="2396933603" sldId="284"/>
            <ac:spMk id="3" creationId="{2E5DCE39-9DE2-4971-8EDE-B86440801EE1}"/>
          </ac:spMkLst>
        </pc:spChg>
      </pc:sldChg>
      <pc:sldChg chg="modSp">
        <pc:chgData name="Leszek Sieczko" userId="fde32721-af33-4d10-ad5d-d130b4de518c" providerId="ADAL" clId="{66AD98E0-07D9-4C6C-88CD-C182240799A8}" dt="2025-08-07T08:41:46.686" v="50" actId="20577"/>
        <pc:sldMkLst>
          <pc:docMk/>
          <pc:sldMk cId="2050016519" sldId="285"/>
        </pc:sldMkLst>
        <pc:spChg chg="mod">
          <ac:chgData name="Leszek Sieczko" userId="fde32721-af33-4d10-ad5d-d130b4de518c" providerId="ADAL" clId="{66AD98E0-07D9-4C6C-88CD-C182240799A8}" dt="2025-08-07T08:41:32.371" v="47"/>
          <ac:spMkLst>
            <pc:docMk/>
            <pc:sldMk cId="2050016519" sldId="285"/>
            <ac:spMk id="2" creationId="{82E18A36-FB31-472B-BBFB-40179A120BB5}"/>
          </ac:spMkLst>
        </pc:spChg>
        <pc:spChg chg="mod">
          <ac:chgData name="Leszek Sieczko" userId="fde32721-af33-4d10-ad5d-d130b4de518c" providerId="ADAL" clId="{66AD98E0-07D9-4C6C-88CD-C182240799A8}" dt="2025-08-07T08:41:46.686" v="50" actId="20577"/>
          <ac:spMkLst>
            <pc:docMk/>
            <pc:sldMk cId="2050016519" sldId="285"/>
            <ac:spMk id="3" creationId="{510B3A44-1EB0-4D06-B375-B05CDBB452E7}"/>
          </ac:spMkLst>
        </pc:spChg>
      </pc:sldChg>
      <pc:sldChg chg="modSp">
        <pc:chgData name="Leszek Sieczko" userId="fde32721-af33-4d10-ad5d-d130b4de518c" providerId="ADAL" clId="{66AD98E0-07D9-4C6C-88CD-C182240799A8}" dt="2025-08-07T08:39:58.931" v="46" actId="20577"/>
        <pc:sldMkLst>
          <pc:docMk/>
          <pc:sldMk cId="4168104990" sldId="286"/>
        </pc:sldMkLst>
        <pc:spChg chg="mod">
          <ac:chgData name="Leszek Sieczko" userId="fde32721-af33-4d10-ad5d-d130b4de518c" providerId="ADAL" clId="{66AD98E0-07D9-4C6C-88CD-C182240799A8}" dt="2025-08-07T08:39:41.858" v="43"/>
          <ac:spMkLst>
            <pc:docMk/>
            <pc:sldMk cId="4168104990" sldId="286"/>
            <ac:spMk id="2" creationId="{BFD8C131-345C-4406-BF81-0D6065765681}"/>
          </ac:spMkLst>
        </pc:spChg>
        <pc:spChg chg="mod">
          <ac:chgData name="Leszek Sieczko" userId="fde32721-af33-4d10-ad5d-d130b4de518c" providerId="ADAL" clId="{66AD98E0-07D9-4C6C-88CD-C182240799A8}" dt="2025-08-07T08:39:58.931" v="46" actId="20577"/>
          <ac:spMkLst>
            <pc:docMk/>
            <pc:sldMk cId="4168104990" sldId="286"/>
            <ac:spMk id="3" creationId="{61D31056-3F94-4FE5-B01C-FDCA7DDCCEE7}"/>
          </ac:spMkLst>
        </pc:spChg>
      </pc:sldChg>
      <pc:sldChg chg="modSp">
        <pc:chgData name="Leszek Sieczko" userId="fde32721-af33-4d10-ad5d-d130b4de518c" providerId="ADAL" clId="{66AD98E0-07D9-4C6C-88CD-C182240799A8}" dt="2025-08-07T08:39:17.383" v="42" actId="20577"/>
        <pc:sldMkLst>
          <pc:docMk/>
          <pc:sldMk cId="3229310174" sldId="287"/>
        </pc:sldMkLst>
        <pc:spChg chg="mod">
          <ac:chgData name="Leszek Sieczko" userId="fde32721-af33-4d10-ad5d-d130b4de518c" providerId="ADAL" clId="{66AD98E0-07D9-4C6C-88CD-C182240799A8}" dt="2025-08-07T08:38:59.762" v="39"/>
          <ac:spMkLst>
            <pc:docMk/>
            <pc:sldMk cId="3229310174" sldId="287"/>
            <ac:spMk id="2" creationId="{5ECA6C66-5E46-4DE1-9FB7-BCD696AF86C8}"/>
          </ac:spMkLst>
        </pc:spChg>
        <pc:spChg chg="mod">
          <ac:chgData name="Leszek Sieczko" userId="fde32721-af33-4d10-ad5d-d130b4de518c" providerId="ADAL" clId="{66AD98E0-07D9-4C6C-88CD-C182240799A8}" dt="2025-08-07T08:39:17.383" v="42" actId="20577"/>
          <ac:spMkLst>
            <pc:docMk/>
            <pc:sldMk cId="3229310174" sldId="287"/>
            <ac:spMk id="3" creationId="{B580A394-C896-43D2-AA57-22F4525C9E1E}"/>
          </ac:spMkLst>
        </pc:spChg>
      </pc:sldChg>
      <pc:sldChg chg="addSp delSp modSp">
        <pc:chgData name="Leszek Sieczko" userId="fde32721-af33-4d10-ad5d-d130b4de518c" providerId="ADAL" clId="{66AD98E0-07D9-4C6C-88CD-C182240799A8}" dt="2025-08-07T08:38:28.004" v="38" actId="403"/>
        <pc:sldMkLst>
          <pc:docMk/>
          <pc:sldMk cId="136629661" sldId="288"/>
        </pc:sldMkLst>
        <pc:spChg chg="mod">
          <ac:chgData name="Leszek Sieczko" userId="fde32721-af33-4d10-ad5d-d130b4de518c" providerId="ADAL" clId="{66AD98E0-07D9-4C6C-88CD-C182240799A8}" dt="2025-08-07T08:38:02.355" v="34"/>
          <ac:spMkLst>
            <pc:docMk/>
            <pc:sldMk cId="136629661" sldId="288"/>
            <ac:spMk id="2" creationId="{16238547-1EAE-4DC4-97A2-A073FC377DC8}"/>
          </ac:spMkLst>
        </pc:spChg>
        <pc:spChg chg="del">
          <ac:chgData name="Leszek Sieczko" userId="fde32721-af33-4d10-ad5d-d130b4de518c" providerId="ADAL" clId="{66AD98E0-07D9-4C6C-88CD-C182240799A8}" dt="2025-08-07T08:38:17.280" v="35"/>
          <ac:spMkLst>
            <pc:docMk/>
            <pc:sldMk cId="136629661" sldId="288"/>
            <ac:spMk id="3" creationId="{55874A19-9B55-40DA-A30E-0ABCB825421A}"/>
          </ac:spMkLst>
        </pc:spChg>
        <pc:spChg chg="add mod">
          <ac:chgData name="Leszek Sieczko" userId="fde32721-af33-4d10-ad5d-d130b4de518c" providerId="ADAL" clId="{66AD98E0-07D9-4C6C-88CD-C182240799A8}" dt="2025-08-07T08:38:28.004" v="38" actId="403"/>
          <ac:spMkLst>
            <pc:docMk/>
            <pc:sldMk cId="136629661" sldId="288"/>
            <ac:spMk id="4" creationId="{F82F0113-ED25-488B-9510-8B8C5236BBBF}"/>
          </ac:spMkLst>
        </pc:spChg>
      </pc:sldChg>
      <pc:sldChg chg="modSp">
        <pc:chgData name="Leszek Sieczko" userId="fde32721-af33-4d10-ad5d-d130b4de518c" providerId="ADAL" clId="{66AD98E0-07D9-4C6C-88CD-C182240799A8}" dt="2025-08-07T08:35:46.993" v="33"/>
        <pc:sldMkLst>
          <pc:docMk/>
          <pc:sldMk cId="2442404313" sldId="289"/>
        </pc:sldMkLst>
        <pc:spChg chg="mod">
          <ac:chgData name="Leszek Sieczko" userId="fde32721-af33-4d10-ad5d-d130b4de518c" providerId="ADAL" clId="{66AD98E0-07D9-4C6C-88CD-C182240799A8}" dt="2025-08-07T08:35:09.680" v="32" actId="20577"/>
          <ac:spMkLst>
            <pc:docMk/>
            <pc:sldMk cId="2442404313" sldId="289"/>
            <ac:spMk id="2" creationId="{68B6267E-A135-4412-9BCB-4F5A0207D3F8}"/>
          </ac:spMkLst>
        </pc:spChg>
        <pc:spChg chg="mod">
          <ac:chgData name="Leszek Sieczko" userId="fde32721-af33-4d10-ad5d-d130b4de518c" providerId="ADAL" clId="{66AD98E0-07D9-4C6C-88CD-C182240799A8}" dt="2025-08-07T08:35:46.993" v="33"/>
          <ac:spMkLst>
            <pc:docMk/>
            <pc:sldMk cId="2442404313" sldId="289"/>
            <ac:spMk id="3" creationId="{47795D6F-3BFF-4E57-8C90-DD32F6D39D1A}"/>
          </ac:spMkLst>
        </pc:spChg>
      </pc:sldChg>
      <pc:sldChg chg="modSp add">
        <pc:chgData name="Leszek Sieczko" userId="fde32721-af33-4d10-ad5d-d130b4de518c" providerId="ADAL" clId="{66AD98E0-07D9-4C6C-88CD-C182240799A8}" dt="2025-08-07T09:39:10.738" v="272" actId="5793"/>
        <pc:sldMkLst>
          <pc:docMk/>
          <pc:sldMk cId="3053388713" sldId="290"/>
        </pc:sldMkLst>
        <pc:spChg chg="mod">
          <ac:chgData name="Leszek Sieczko" userId="fde32721-af33-4d10-ad5d-d130b4de518c" providerId="ADAL" clId="{66AD98E0-07D9-4C6C-88CD-C182240799A8}" dt="2025-08-07T09:38:37.386" v="265"/>
          <ac:spMkLst>
            <pc:docMk/>
            <pc:sldMk cId="3053388713" sldId="290"/>
            <ac:spMk id="2" creationId="{A1D06A7B-ECA8-43AF-8D84-DC0AD9D30606}"/>
          </ac:spMkLst>
        </pc:spChg>
        <pc:spChg chg="mod">
          <ac:chgData name="Leszek Sieczko" userId="fde32721-af33-4d10-ad5d-d130b4de518c" providerId="ADAL" clId="{66AD98E0-07D9-4C6C-88CD-C182240799A8}" dt="2025-08-07T09:39:10.738" v="272" actId="5793"/>
          <ac:spMkLst>
            <pc:docMk/>
            <pc:sldMk cId="3053388713" sldId="290"/>
            <ac:spMk id="3" creationId="{6E1FB46E-D0B1-46DF-BD58-0C117D976E9A}"/>
          </ac:spMkLst>
        </pc:spChg>
      </pc:sldChg>
      <pc:sldChg chg="modSp add">
        <pc:chgData name="Leszek Sieczko" userId="fde32721-af33-4d10-ad5d-d130b4de518c" providerId="ADAL" clId="{66AD98E0-07D9-4C6C-88CD-C182240799A8}" dt="2025-08-07T09:41:55.792" v="276" actId="20577"/>
        <pc:sldMkLst>
          <pc:docMk/>
          <pc:sldMk cId="3677292924" sldId="291"/>
        </pc:sldMkLst>
        <pc:spChg chg="mod">
          <ac:chgData name="Leszek Sieczko" userId="fde32721-af33-4d10-ad5d-d130b4de518c" providerId="ADAL" clId="{66AD98E0-07D9-4C6C-88CD-C182240799A8}" dt="2025-08-07T09:41:06.323" v="273"/>
          <ac:spMkLst>
            <pc:docMk/>
            <pc:sldMk cId="3677292924" sldId="291"/>
            <ac:spMk id="2" creationId="{DA42D428-A174-4C4B-B57D-C67444142A22}"/>
          </ac:spMkLst>
        </pc:spChg>
        <pc:spChg chg="mod">
          <ac:chgData name="Leszek Sieczko" userId="fde32721-af33-4d10-ad5d-d130b4de518c" providerId="ADAL" clId="{66AD98E0-07D9-4C6C-88CD-C182240799A8}" dt="2025-08-07T09:41:55.792" v="276" actId="20577"/>
          <ac:spMkLst>
            <pc:docMk/>
            <pc:sldMk cId="3677292924" sldId="291"/>
            <ac:spMk id="3" creationId="{BE4534EA-0AF6-4D44-B8FB-329EF366839A}"/>
          </ac:spMkLst>
        </pc:spChg>
      </pc:sldChg>
      <pc:sldChg chg="add del">
        <pc:chgData name="Leszek Sieczko" userId="fde32721-af33-4d10-ad5d-d130b4de518c" providerId="ADAL" clId="{66AD98E0-07D9-4C6C-88CD-C182240799A8}" dt="2025-08-07T10:10:47.343" v="353" actId="2696"/>
        <pc:sldMkLst>
          <pc:docMk/>
          <pc:sldMk cId="9114863" sldId="292"/>
        </pc:sldMkLst>
      </pc:sldChg>
      <pc:sldChg chg="add del">
        <pc:chgData name="Leszek Sieczko" userId="fde32721-af33-4d10-ad5d-d130b4de518c" providerId="ADAL" clId="{66AD98E0-07D9-4C6C-88CD-C182240799A8}" dt="2025-08-07T10:10:46.061" v="352" actId="2696"/>
        <pc:sldMkLst>
          <pc:docMk/>
          <pc:sldMk cId="1064583182" sldId="293"/>
        </pc:sldMkLst>
      </pc:sldChg>
      <pc:sldChg chg="add del">
        <pc:chgData name="Leszek Sieczko" userId="fde32721-af33-4d10-ad5d-d130b4de518c" providerId="ADAL" clId="{66AD98E0-07D9-4C6C-88CD-C182240799A8}" dt="2025-08-07T10:10:44.870" v="351" actId="2696"/>
        <pc:sldMkLst>
          <pc:docMk/>
          <pc:sldMk cId="1654107502" sldId="294"/>
        </pc:sldMkLst>
      </pc:sldChg>
      <pc:sldChg chg="modSp add">
        <pc:chgData name="Leszek Sieczko" userId="fde32721-af33-4d10-ad5d-d130b4de518c" providerId="ADAL" clId="{66AD98E0-07D9-4C6C-88CD-C182240799A8}" dt="2025-08-07T10:10:34.577" v="350" actId="27636"/>
        <pc:sldMkLst>
          <pc:docMk/>
          <pc:sldMk cId="3015678776" sldId="295"/>
        </pc:sldMkLst>
        <pc:spChg chg="mod">
          <ac:chgData name="Leszek Sieczko" userId="fde32721-af33-4d10-ad5d-d130b4de518c" providerId="ADAL" clId="{66AD98E0-07D9-4C6C-88CD-C182240799A8}" dt="2025-08-07T10:10:16.216" v="346"/>
          <ac:spMkLst>
            <pc:docMk/>
            <pc:sldMk cId="3015678776" sldId="295"/>
            <ac:spMk id="2" creationId="{005CBE53-9D48-464B-A5FB-DC9566C4FCE0}"/>
          </ac:spMkLst>
        </pc:spChg>
        <pc:spChg chg="mod">
          <ac:chgData name="Leszek Sieczko" userId="fde32721-af33-4d10-ad5d-d130b4de518c" providerId="ADAL" clId="{66AD98E0-07D9-4C6C-88CD-C182240799A8}" dt="2025-08-07T10:10:34.577" v="350" actId="27636"/>
          <ac:spMkLst>
            <pc:docMk/>
            <pc:sldMk cId="3015678776" sldId="295"/>
            <ac:spMk id="3" creationId="{67FD0377-1073-43F2-91A3-89F5E2DBBAD5}"/>
          </ac:spMkLst>
        </pc:spChg>
      </pc:sldChg>
      <pc:sldChg chg="modSp add">
        <pc:chgData name="Leszek Sieczko" userId="fde32721-af33-4d10-ad5d-d130b4de518c" providerId="ADAL" clId="{66AD98E0-07D9-4C6C-88CD-C182240799A8}" dt="2025-08-07T10:07:44.662" v="339"/>
        <pc:sldMkLst>
          <pc:docMk/>
          <pc:sldMk cId="900696227" sldId="296"/>
        </pc:sldMkLst>
        <pc:spChg chg="mod">
          <ac:chgData name="Leszek Sieczko" userId="fde32721-af33-4d10-ad5d-d130b4de518c" providerId="ADAL" clId="{66AD98E0-07D9-4C6C-88CD-C182240799A8}" dt="2025-08-07T10:07:34.535" v="338"/>
          <ac:spMkLst>
            <pc:docMk/>
            <pc:sldMk cId="900696227" sldId="296"/>
            <ac:spMk id="2" creationId="{43144591-0270-4B7D-82E8-62AD24BCC98E}"/>
          </ac:spMkLst>
        </pc:spChg>
        <pc:spChg chg="mod">
          <ac:chgData name="Leszek Sieczko" userId="fde32721-af33-4d10-ad5d-d130b4de518c" providerId="ADAL" clId="{66AD98E0-07D9-4C6C-88CD-C182240799A8}" dt="2025-08-07T10:07:44.662" v="339"/>
          <ac:spMkLst>
            <pc:docMk/>
            <pc:sldMk cId="900696227" sldId="296"/>
            <ac:spMk id="3" creationId="{EBF14FB6-AB12-42F8-866D-6CC6142FAF5E}"/>
          </ac:spMkLst>
        </pc:spChg>
      </pc:sldChg>
      <pc:sldChg chg="modSp add">
        <pc:chgData name="Leszek Sieczko" userId="fde32721-af33-4d10-ad5d-d130b4de518c" providerId="ADAL" clId="{66AD98E0-07D9-4C6C-88CD-C182240799A8}" dt="2025-08-07T09:42:41.872" v="280" actId="20577"/>
        <pc:sldMkLst>
          <pc:docMk/>
          <pc:sldMk cId="623710022" sldId="297"/>
        </pc:sldMkLst>
        <pc:spChg chg="mod">
          <ac:chgData name="Leszek Sieczko" userId="fde32721-af33-4d10-ad5d-d130b4de518c" providerId="ADAL" clId="{66AD98E0-07D9-4C6C-88CD-C182240799A8}" dt="2025-08-07T09:42:17.244" v="277"/>
          <ac:spMkLst>
            <pc:docMk/>
            <pc:sldMk cId="623710022" sldId="297"/>
            <ac:spMk id="2" creationId="{1AE14DA6-FA55-461E-9994-802D679BFDC4}"/>
          </ac:spMkLst>
        </pc:spChg>
        <pc:spChg chg="mod">
          <ac:chgData name="Leszek Sieczko" userId="fde32721-af33-4d10-ad5d-d130b4de518c" providerId="ADAL" clId="{66AD98E0-07D9-4C6C-88CD-C182240799A8}" dt="2025-08-07T09:42:41.872" v="280" actId="20577"/>
          <ac:spMkLst>
            <pc:docMk/>
            <pc:sldMk cId="623710022" sldId="297"/>
            <ac:spMk id="3" creationId="{7311CDEE-FB56-47BC-9180-CB601C83B67F}"/>
          </ac:spMkLst>
        </pc:spChg>
      </pc:sldChg>
      <pc:sldChg chg="addSp delSp modSp add">
        <pc:chgData name="Leszek Sieczko" userId="fde32721-af33-4d10-ad5d-d130b4de518c" providerId="ADAL" clId="{66AD98E0-07D9-4C6C-88CD-C182240799A8}" dt="2025-08-07T10:05:20.340" v="337" actId="20577"/>
        <pc:sldMkLst>
          <pc:docMk/>
          <pc:sldMk cId="2188834791" sldId="298"/>
        </pc:sldMkLst>
        <pc:spChg chg="mod">
          <ac:chgData name="Leszek Sieczko" userId="fde32721-af33-4d10-ad5d-d130b4de518c" providerId="ADAL" clId="{66AD98E0-07D9-4C6C-88CD-C182240799A8}" dt="2025-08-07T10:01:11.039" v="315" actId="108"/>
          <ac:spMkLst>
            <pc:docMk/>
            <pc:sldMk cId="2188834791" sldId="298"/>
            <ac:spMk id="2" creationId="{371DD678-6471-4E16-B8C9-0F9A47194349}"/>
          </ac:spMkLst>
        </pc:spChg>
        <pc:spChg chg="mod">
          <ac:chgData name="Leszek Sieczko" userId="fde32721-af33-4d10-ad5d-d130b4de518c" providerId="ADAL" clId="{66AD98E0-07D9-4C6C-88CD-C182240799A8}" dt="2025-08-07T10:05:20.340" v="337" actId="20577"/>
          <ac:spMkLst>
            <pc:docMk/>
            <pc:sldMk cId="2188834791" sldId="298"/>
            <ac:spMk id="3" creationId="{7BE04A84-C49B-4E1F-9A72-7A78938A3AD5}"/>
          </ac:spMkLst>
        </pc:spChg>
        <pc:spChg chg="add del">
          <ac:chgData name="Leszek Sieczko" userId="fde32721-af33-4d10-ad5d-d130b4de518c" providerId="ADAL" clId="{66AD98E0-07D9-4C6C-88CD-C182240799A8}" dt="2025-08-07T10:04:07.293" v="323"/>
          <ac:spMkLst>
            <pc:docMk/>
            <pc:sldMk cId="2188834791" sldId="298"/>
            <ac:spMk id="4" creationId="{6993C819-5EC1-4FA9-9DE8-9FD35002354F}"/>
          </ac:spMkLst>
        </pc:spChg>
        <pc:spChg chg="add del">
          <ac:chgData name="Leszek Sieczko" userId="fde32721-af33-4d10-ad5d-d130b4de518c" providerId="ADAL" clId="{66AD98E0-07D9-4C6C-88CD-C182240799A8}" dt="2025-08-07T10:04:16.830" v="326"/>
          <ac:spMkLst>
            <pc:docMk/>
            <pc:sldMk cId="2188834791" sldId="298"/>
            <ac:spMk id="5" creationId="{4B4C2900-C17C-4509-AF46-C6C74A4E5E4B}"/>
          </ac:spMkLst>
        </pc:spChg>
      </pc:sldChg>
      <pc:sldChg chg="modSp add">
        <pc:chgData name="Leszek Sieczko" userId="fde32721-af33-4d10-ad5d-d130b4de518c" providerId="ADAL" clId="{66AD98E0-07D9-4C6C-88CD-C182240799A8}" dt="2025-08-07T09:56:15.114" v="308" actId="20577"/>
        <pc:sldMkLst>
          <pc:docMk/>
          <pc:sldMk cId="1395816586" sldId="299"/>
        </pc:sldMkLst>
        <pc:spChg chg="mod">
          <ac:chgData name="Leszek Sieczko" userId="fde32721-af33-4d10-ad5d-d130b4de518c" providerId="ADAL" clId="{66AD98E0-07D9-4C6C-88CD-C182240799A8}" dt="2025-08-07T09:55:58.825" v="305"/>
          <ac:spMkLst>
            <pc:docMk/>
            <pc:sldMk cId="1395816586" sldId="299"/>
            <ac:spMk id="2" creationId="{2E2A1650-848A-4CB2-8440-4A5ECB1833A4}"/>
          </ac:spMkLst>
        </pc:spChg>
        <pc:spChg chg="mod">
          <ac:chgData name="Leszek Sieczko" userId="fde32721-af33-4d10-ad5d-d130b4de518c" providerId="ADAL" clId="{66AD98E0-07D9-4C6C-88CD-C182240799A8}" dt="2025-08-07T09:56:15.114" v="308" actId="20577"/>
          <ac:spMkLst>
            <pc:docMk/>
            <pc:sldMk cId="1395816586" sldId="299"/>
            <ac:spMk id="3" creationId="{8B4F2A30-ADD2-4E11-ACC4-30EF893DBA15}"/>
          </ac:spMkLst>
        </pc:spChg>
      </pc:sldChg>
      <pc:sldChg chg="modSp add">
        <pc:chgData name="Leszek Sieczko" userId="fde32721-af33-4d10-ad5d-d130b4de518c" providerId="ADAL" clId="{66AD98E0-07D9-4C6C-88CD-C182240799A8}" dt="2025-08-07T09:54:39.062" v="304" actId="20577"/>
        <pc:sldMkLst>
          <pc:docMk/>
          <pc:sldMk cId="3657949007" sldId="300"/>
        </pc:sldMkLst>
        <pc:spChg chg="mod">
          <ac:chgData name="Leszek Sieczko" userId="fde32721-af33-4d10-ad5d-d130b4de518c" providerId="ADAL" clId="{66AD98E0-07D9-4C6C-88CD-C182240799A8}" dt="2025-08-07T09:54:24.284" v="301"/>
          <ac:spMkLst>
            <pc:docMk/>
            <pc:sldMk cId="3657949007" sldId="300"/>
            <ac:spMk id="2" creationId="{CBE3B481-8353-483F-B573-929BDF8FDB9F}"/>
          </ac:spMkLst>
        </pc:spChg>
        <pc:spChg chg="mod">
          <ac:chgData name="Leszek Sieczko" userId="fde32721-af33-4d10-ad5d-d130b4de518c" providerId="ADAL" clId="{66AD98E0-07D9-4C6C-88CD-C182240799A8}" dt="2025-08-07T09:54:39.062" v="304" actId="20577"/>
          <ac:spMkLst>
            <pc:docMk/>
            <pc:sldMk cId="3657949007" sldId="300"/>
            <ac:spMk id="3" creationId="{81381E65-2CAC-4086-B549-4E0EF7177D76}"/>
          </ac:spMkLst>
        </pc:spChg>
      </pc:sldChg>
      <pc:sldChg chg="modSp add">
        <pc:chgData name="Leszek Sieczko" userId="fde32721-af33-4d10-ad5d-d130b4de518c" providerId="ADAL" clId="{66AD98E0-07D9-4C6C-88CD-C182240799A8}" dt="2025-08-07T09:57:19.689" v="312" actId="5793"/>
        <pc:sldMkLst>
          <pc:docMk/>
          <pc:sldMk cId="2597560822" sldId="301"/>
        </pc:sldMkLst>
        <pc:spChg chg="mod">
          <ac:chgData name="Leszek Sieczko" userId="fde32721-af33-4d10-ad5d-d130b4de518c" providerId="ADAL" clId="{66AD98E0-07D9-4C6C-88CD-C182240799A8}" dt="2025-08-07T09:53:11.215" v="297"/>
          <ac:spMkLst>
            <pc:docMk/>
            <pc:sldMk cId="2597560822" sldId="301"/>
            <ac:spMk id="2" creationId="{BBD29A4F-08A6-400A-A3F2-1462F1C3F416}"/>
          </ac:spMkLst>
        </pc:spChg>
        <pc:spChg chg="mod">
          <ac:chgData name="Leszek Sieczko" userId="fde32721-af33-4d10-ad5d-d130b4de518c" providerId="ADAL" clId="{66AD98E0-07D9-4C6C-88CD-C182240799A8}" dt="2025-08-07T09:57:19.689" v="312" actId="5793"/>
          <ac:spMkLst>
            <pc:docMk/>
            <pc:sldMk cId="2597560822" sldId="301"/>
            <ac:spMk id="3" creationId="{D26166C3-8C4A-40DF-8256-C977775498BE}"/>
          </ac:spMkLst>
        </pc:spChg>
      </pc:sldChg>
      <pc:sldChg chg="modSp add">
        <pc:chgData name="Leszek Sieczko" userId="fde32721-af33-4d10-ad5d-d130b4de518c" providerId="ADAL" clId="{66AD98E0-07D9-4C6C-88CD-C182240799A8}" dt="2025-08-07T09:47:57.479" v="296" actId="20577"/>
        <pc:sldMkLst>
          <pc:docMk/>
          <pc:sldMk cId="1408187575" sldId="302"/>
        </pc:sldMkLst>
        <pc:spChg chg="mod">
          <ac:chgData name="Leszek Sieczko" userId="fde32721-af33-4d10-ad5d-d130b4de518c" providerId="ADAL" clId="{66AD98E0-07D9-4C6C-88CD-C182240799A8}" dt="2025-08-07T09:47:18.828" v="293"/>
          <ac:spMkLst>
            <pc:docMk/>
            <pc:sldMk cId="1408187575" sldId="302"/>
            <ac:spMk id="2" creationId="{C28AA89D-B5C0-47FF-80D5-1620F16A8872}"/>
          </ac:spMkLst>
        </pc:spChg>
        <pc:spChg chg="mod">
          <ac:chgData name="Leszek Sieczko" userId="fde32721-af33-4d10-ad5d-d130b4de518c" providerId="ADAL" clId="{66AD98E0-07D9-4C6C-88CD-C182240799A8}" dt="2025-08-07T09:47:57.479" v="296" actId="20577"/>
          <ac:spMkLst>
            <pc:docMk/>
            <pc:sldMk cId="1408187575" sldId="302"/>
            <ac:spMk id="3" creationId="{97373204-C99C-49FA-BEC8-67258C3560B6}"/>
          </ac:spMkLst>
        </pc:spChg>
      </pc:sldChg>
      <pc:sldChg chg="modSp add">
        <pc:chgData name="Leszek Sieczko" userId="fde32721-af33-4d10-ad5d-d130b4de518c" providerId="ADAL" clId="{66AD98E0-07D9-4C6C-88CD-C182240799A8}" dt="2025-08-07T09:46:40.296" v="292" actId="20577"/>
        <pc:sldMkLst>
          <pc:docMk/>
          <pc:sldMk cId="3209771426" sldId="303"/>
        </pc:sldMkLst>
        <pc:spChg chg="mod">
          <ac:chgData name="Leszek Sieczko" userId="fde32721-af33-4d10-ad5d-d130b4de518c" providerId="ADAL" clId="{66AD98E0-07D9-4C6C-88CD-C182240799A8}" dt="2025-08-07T09:46:27.481" v="289"/>
          <ac:spMkLst>
            <pc:docMk/>
            <pc:sldMk cId="3209771426" sldId="303"/>
            <ac:spMk id="2" creationId="{D41A4D41-C5D9-4B11-8112-5E9558DA1B31}"/>
          </ac:spMkLst>
        </pc:spChg>
        <pc:spChg chg="mod">
          <ac:chgData name="Leszek Sieczko" userId="fde32721-af33-4d10-ad5d-d130b4de518c" providerId="ADAL" clId="{66AD98E0-07D9-4C6C-88CD-C182240799A8}" dt="2025-08-07T09:46:40.296" v="292" actId="20577"/>
          <ac:spMkLst>
            <pc:docMk/>
            <pc:sldMk cId="3209771426" sldId="303"/>
            <ac:spMk id="3" creationId="{74941645-C571-4BC7-AEBB-905B01D2D773}"/>
          </ac:spMkLst>
        </pc:spChg>
      </pc:sldChg>
      <pc:sldChg chg="modSp add">
        <pc:chgData name="Leszek Sieczko" userId="fde32721-af33-4d10-ad5d-d130b4de518c" providerId="ADAL" clId="{66AD98E0-07D9-4C6C-88CD-C182240799A8}" dt="2025-08-07T09:46:07.066" v="288"/>
        <pc:sldMkLst>
          <pc:docMk/>
          <pc:sldMk cId="1811452881" sldId="304"/>
        </pc:sldMkLst>
        <pc:spChg chg="mod">
          <ac:chgData name="Leszek Sieczko" userId="fde32721-af33-4d10-ad5d-d130b4de518c" providerId="ADAL" clId="{66AD98E0-07D9-4C6C-88CD-C182240799A8}" dt="2025-08-07T09:46:07.066" v="288"/>
          <ac:spMkLst>
            <pc:docMk/>
            <pc:sldMk cId="1811452881" sldId="304"/>
            <ac:spMk id="2" creationId="{9FC17478-BB53-46C9-BEDA-578C311EA1E1}"/>
          </ac:spMkLst>
        </pc:spChg>
        <pc:spChg chg="mod">
          <ac:chgData name="Leszek Sieczko" userId="fde32721-af33-4d10-ad5d-d130b4de518c" providerId="ADAL" clId="{66AD98E0-07D9-4C6C-88CD-C182240799A8}" dt="2025-08-07T09:45:54.595" v="287" actId="20577"/>
          <ac:spMkLst>
            <pc:docMk/>
            <pc:sldMk cId="1811452881" sldId="304"/>
            <ac:spMk id="3" creationId="{05B35641-1107-4BBF-81D6-5CA76FD8F0AD}"/>
          </ac:spMkLst>
        </pc:spChg>
      </pc:sldChg>
      <pc:sldChg chg="modSp add">
        <pc:chgData name="Leszek Sieczko" userId="fde32721-af33-4d10-ad5d-d130b4de518c" providerId="ADAL" clId="{66AD98E0-07D9-4C6C-88CD-C182240799A8}" dt="2025-08-07T09:43:47.631" v="284" actId="20577"/>
        <pc:sldMkLst>
          <pc:docMk/>
          <pc:sldMk cId="978871123" sldId="305"/>
        </pc:sldMkLst>
        <pc:spChg chg="mod">
          <ac:chgData name="Leszek Sieczko" userId="fde32721-af33-4d10-ad5d-d130b4de518c" providerId="ADAL" clId="{66AD98E0-07D9-4C6C-88CD-C182240799A8}" dt="2025-08-07T09:43:20.569" v="281"/>
          <ac:spMkLst>
            <pc:docMk/>
            <pc:sldMk cId="978871123" sldId="305"/>
            <ac:spMk id="2" creationId="{AB9E0975-4C9D-4A5A-8DC5-22874804674F}"/>
          </ac:spMkLst>
        </pc:spChg>
        <pc:spChg chg="mod">
          <ac:chgData name="Leszek Sieczko" userId="fde32721-af33-4d10-ad5d-d130b4de518c" providerId="ADAL" clId="{66AD98E0-07D9-4C6C-88CD-C182240799A8}" dt="2025-08-07T09:43:47.631" v="284" actId="20577"/>
          <ac:spMkLst>
            <pc:docMk/>
            <pc:sldMk cId="978871123" sldId="305"/>
            <ac:spMk id="3" creationId="{8389E99A-9667-42FC-A9AC-42439534492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620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Dlaczego warto stosować schematy blokowe?</a:t>
            </a:r>
          </a:p>
          <a:p>
            <a:r>
              <a:rPr lang="pl-PL" dirty="0"/>
              <a:t>✔ Ułatwiają </a:t>
            </a:r>
            <a:r>
              <a:rPr lang="pl-PL" b="1" dirty="0"/>
              <a:t>planowanie działania algorytmu</a:t>
            </a:r>
            <a:r>
              <a:rPr lang="pl-PL" dirty="0"/>
              <a:t>, zanim zostanie on zakodowany</a:t>
            </a:r>
            <a:br>
              <a:rPr lang="pl-PL" dirty="0"/>
            </a:br>
            <a:r>
              <a:rPr lang="pl-PL" dirty="0"/>
              <a:t>✔ Pomagają w </a:t>
            </a:r>
            <a:r>
              <a:rPr lang="pl-PL" b="1" dirty="0"/>
              <a:t>identyfikacji błędów logicznych</a:t>
            </a:r>
            <a:r>
              <a:rPr lang="pl-PL" dirty="0"/>
              <a:t> na wczesnym etapie</a:t>
            </a:r>
            <a:br>
              <a:rPr lang="pl-PL" dirty="0"/>
            </a:br>
            <a:r>
              <a:rPr lang="pl-PL" dirty="0"/>
              <a:t>✔ Wspierają </a:t>
            </a:r>
            <a:r>
              <a:rPr lang="pl-PL" b="1" dirty="0"/>
              <a:t>komunikację między specjalistami różnych dziedzin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✔ Są </a:t>
            </a:r>
            <a:r>
              <a:rPr lang="pl-PL" b="1" dirty="0"/>
              <a:t>czytelne i uniwersalne</a:t>
            </a:r>
            <a:r>
              <a:rPr lang="pl-PL" dirty="0"/>
              <a:t> – nie wymagają znajomości języka programowania</a:t>
            </a:r>
          </a:p>
          <a:p>
            <a:r>
              <a:rPr lang="pl-PL" dirty="0"/>
              <a:t>📣 W rolnictwie, gdzie procesy są złożone, schematy blokowe wspomagają projektowanie automatyzacji, zarządzanie informacją i integrację technologii.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0014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Wprowadzenie: rola programowania w rolnictwie</a:t>
            </a:r>
          </a:p>
          <a:p>
            <a:r>
              <a:rPr lang="pl-PL" dirty="0"/>
              <a:t>🔹 Programowanie odgrywa coraz większą rolę w nowoczesnym rolnictwie, wspierając automatyzację, analizę danych i precyzyjne zarządzanie zasobami.</a:t>
            </a:r>
          </a:p>
          <a:p>
            <a:r>
              <a:rPr lang="pl-PL" dirty="0"/>
              <a:t>🔸 Kod źródłowy i algorytmy są podstawą działania systemów rolnictwa precyzyjnego, aplikacji mobilnych, sensorów, systemów GPS, dronów, stacji pogodowych i urządzeń </a:t>
            </a:r>
            <a:r>
              <a:rPr lang="pl-PL" dirty="0" err="1"/>
              <a:t>IoT</a:t>
            </a:r>
            <a:r>
              <a:rPr lang="pl-PL" dirty="0"/>
              <a:t>.</a:t>
            </a:r>
          </a:p>
          <a:p>
            <a:r>
              <a:rPr lang="pl-PL" dirty="0"/>
              <a:t>📌 Dzięki programowaniu można tworzyć własne narzędzia do przetwarzania danych z gospodarstwa, np. do: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obliczania dawki nawozów na podstawie analizy gleby,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prognozowania plonów,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planowania rotacji upraw,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monitorowania zdrowotności roślin.</a:t>
            </a:r>
          </a:p>
          <a:p>
            <a:r>
              <a:rPr lang="pl-PL" b="1" dirty="0"/>
              <a:t>Korzyści dla studentów rolnictwa z nauki programowania</a:t>
            </a:r>
          </a:p>
          <a:p>
            <a:r>
              <a:rPr lang="pl-PL" dirty="0"/>
              <a:t>✅ Lepsze zrozumienie działania nowoczesnych technologii wykorzystywanych w gospodarstwach.</a:t>
            </a:r>
          </a:p>
          <a:p>
            <a:r>
              <a:rPr lang="pl-PL" dirty="0"/>
              <a:t>✅ Możliwość tworzenia własnych aplikacji i analiz bez potrzeby drogich narzędzi komercyjnych.</a:t>
            </a:r>
          </a:p>
          <a:p>
            <a:r>
              <a:rPr lang="pl-PL" dirty="0"/>
              <a:t>✅ Wzrost kompetencji cyfrowych – poszukiwanych na rynku pracy w agrobiznesie, doradztwie, administracji rolnej.</a:t>
            </a:r>
          </a:p>
          <a:p>
            <a:r>
              <a:rPr lang="pl-PL" dirty="0"/>
              <a:t>✅ Przewaga w pracy badawczej: programowanie ułatwia prowadzenie analiz eksperymentalnych, wizualizację danych i automatyzację obliczeń.</a:t>
            </a:r>
          </a:p>
          <a:p>
            <a:r>
              <a:rPr lang="pl-PL" dirty="0"/>
              <a:t>📌 Programowanie nie jest tylko dla informatyków – to narzędzie, które może realnie wspierać rozwój współczesnego rolnictwa.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22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25.11.2025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569705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/>
          <a:lstStyle/>
          <a:p>
            <a:r>
              <a:rPr lang="pl-PL" dirty="0"/>
              <a:t>Technologie Informacyjne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>
            <a:normAutofit/>
          </a:bodyPr>
          <a:lstStyle/>
          <a:p>
            <a:r>
              <a:rPr lang="pl-PL" dirty="0"/>
              <a:t>Wykład </a:t>
            </a:r>
            <a:r>
              <a:rPr lang="pl-PL" dirty="0" smtClean="0"/>
              <a:t>6</a:t>
            </a:r>
            <a:endParaRPr lang="pl-PL" dirty="0"/>
          </a:p>
          <a:p>
            <a:r>
              <a:rPr lang="pl-PL" dirty="0"/>
              <a:t> Algorytmy, języki programowania i przetwarzanie informacji </a:t>
            </a:r>
            <a:br>
              <a:rPr lang="pl-PL" dirty="0"/>
            </a:br>
            <a:r>
              <a:rPr lang="pl-PL" dirty="0"/>
              <a:t>– podstawy oraz zastosowanie sztucznej inteligencji w analizie danych</a:t>
            </a:r>
          </a:p>
          <a:p>
            <a:endParaRPr lang="pl-PL" dirty="0"/>
          </a:p>
          <a:p>
            <a:r>
              <a:rPr lang="pl-PL" dirty="0"/>
              <a:t>Leszek Sieczko</a:t>
            </a:r>
          </a:p>
          <a:p>
            <a:r>
              <a:rPr lang="pl-PL" dirty="0"/>
              <a:t>Katedra Biometrii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28F2A-713E-463F-AB8D-B3437560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025BA3-BA4E-451B-9F58-E3AB94BB9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b="1" dirty="0" smtClean="0"/>
              <a:t>Czym </a:t>
            </a:r>
            <a:r>
              <a:rPr lang="pl-PL" b="1" dirty="0"/>
              <a:t>jest programowanie?</a:t>
            </a:r>
          </a:p>
          <a:p>
            <a:pPr>
              <a:lnSpc>
                <a:spcPct val="110000"/>
              </a:lnSpc>
            </a:pPr>
            <a:r>
              <a:rPr lang="pl-PL" b="1" dirty="0" smtClean="0"/>
              <a:t>Programowanie</a:t>
            </a:r>
            <a:r>
              <a:rPr lang="pl-PL" dirty="0" smtClean="0"/>
              <a:t> </a:t>
            </a:r>
            <a:r>
              <a:rPr lang="pl-PL" dirty="0"/>
              <a:t>to proces tworzenia zestawu instrukcji, które komputer może wykonać w celu rozwiązania określonego problemu lub wykonania konkretnego zadania.</a:t>
            </a:r>
            <a:br>
              <a:rPr lang="pl-PL" dirty="0"/>
            </a:br>
            <a:r>
              <a:rPr lang="pl-PL" dirty="0"/>
              <a:t>Polega na projektowaniu, pisaniu, testowaniu i modyfikowaniu kodu w wybranym języku programowania.</a:t>
            </a:r>
          </a:p>
          <a:p>
            <a:pPr>
              <a:lnSpc>
                <a:spcPct val="110000"/>
              </a:lnSpc>
            </a:pPr>
            <a:r>
              <a:rPr lang="pl-PL" dirty="0" smtClean="0"/>
              <a:t>Programowanie </a:t>
            </a:r>
            <a:r>
              <a:rPr lang="pl-PL" dirty="0"/>
              <a:t>umożliwia: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automatyzację powtarzalnych czynności,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analizę dużych zbiorów danych,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tworzenie aplikacji wspierających zarządzanie gospodarstwem.</a:t>
            </a:r>
          </a:p>
        </p:txBody>
      </p:sp>
    </p:spTree>
    <p:extLst>
      <p:ext uri="{BB962C8B-B14F-4D97-AF65-F5344CB8AC3E}">
        <p14:creationId xmlns:p14="http://schemas.microsoft.com/office/powerpoint/2010/main" val="123921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F227BA-A619-43B3-B610-CE0D04FF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Kontekst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5E052F-B593-4093-8F42-C663F45DA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 </a:t>
            </a:r>
            <a:r>
              <a:rPr lang="pl-PL" b="1" dirty="0"/>
              <a:t>Dlaczego programowanie jest ważne dla studentów rolnictwa?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dirty="0"/>
              <a:t>Nowoczesne rolnictwo wymaga umiejętności obsługi cyfrowych narzędzi i interpretacji danych.</a:t>
            </a:r>
            <a:br>
              <a:rPr lang="pl-PL" dirty="0"/>
            </a:br>
            <a:r>
              <a:rPr lang="pl-PL" dirty="0" smtClean="0"/>
              <a:t> </a:t>
            </a:r>
            <a:r>
              <a:rPr lang="pl-PL" dirty="0"/>
              <a:t>Znajomość podstaw programowania wspiera: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efektywność pracy</a:t>
            </a:r>
            <a:r>
              <a:rPr lang="pl-PL" dirty="0"/>
              <a:t> (np. automatyzacja raportów w Excelu),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podejmowanie decyzji opartych na danych</a:t>
            </a:r>
            <a:r>
              <a:rPr lang="pl-PL" dirty="0"/>
              <a:t> (np. analiza danych meteorologicznych),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współpracę z systemami precyzyjnego rolnictwa</a:t>
            </a:r>
            <a:r>
              <a:rPr lang="pl-PL" dirty="0"/>
              <a:t>, które wykorzystują algorytmy, AI i </a:t>
            </a:r>
            <a:r>
              <a:rPr lang="pl-PL" dirty="0" err="1"/>
              <a:t>IoT</a:t>
            </a:r>
            <a:r>
              <a:rPr lang="pl-PL" dirty="0"/>
              <a:t>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Wniosek:</a:t>
            </a:r>
            <a:r>
              <a:rPr lang="pl-PL" dirty="0"/>
              <a:t> Nawet podstawowa znajomość programowania to </a:t>
            </a:r>
            <a:r>
              <a:rPr lang="pl-PL" b="1" dirty="0"/>
              <a:t>praktyczna kompetencja inżyniera rolnictwa</a:t>
            </a:r>
            <a:r>
              <a:rPr lang="pl-PL" dirty="0"/>
              <a:t> w erze cyfrowej transformacji.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8419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B6267E-A135-4412-9BCB-4F5A0207D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795D6F-3BFF-4E57-8C90-DD32F6D39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Celem dzisiejszego wykładu jest przedstawienie studentom podstawowych zagadnień związanych z tworzeniem i wykorzystaniem algorytmów, języków programowania oraz baz danych, a także zapoznanie ich z ideą sztucznej inteligencji i jej praktycznym zastosowaniem w nowoczesnym rolnictwie.</a:t>
            </a:r>
          </a:p>
        </p:txBody>
      </p:sp>
    </p:spTree>
    <p:extLst>
      <p:ext uri="{BB962C8B-B14F-4D97-AF65-F5344CB8AC3E}">
        <p14:creationId xmlns:p14="http://schemas.microsoft.com/office/powerpoint/2010/main" val="2442404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238547-1EAE-4DC4-97A2-A073FC37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algorytm?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82F0113-ED25-488B-9510-8B8C5236BB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23802"/>
            <a:ext cx="1017167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Algorytm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uporządkowany zestaw kroków (instrukcji), które prowadzą do rozwiązania konkretnego problemu lub wykonania określonego zadania.</a:t>
            </a:r>
            <a:b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Można go porównać do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przepisu kulinarnego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lub instrukcji obsługi – zawiera jasno określone działania, które należy wykonać w ustalonej kolejności.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Przykład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Jeśli roślina więdnie: sprawdź wilgotność gleby → jeśli gleba jest sucha → podlej roślinę → zakończ.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Każdy 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algorytm musi mieć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początek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ciąg operacji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oraz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zakończenie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a wszystkie kroki muszą być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jednoznaczne i możliwe do wykonania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629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CA6C66-5E46-4DE1-9FB7-BCD696AF8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Cechy dobrego algorytmu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80A394-C896-43D2-AA57-22F4525C9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Dobry algorytm powinien posiadać następujące cechy: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b="1" dirty="0"/>
              <a:t>Skończoność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Algorytm musi zakończyć się po wykonaniu skończonej liczby kroków.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b="1" dirty="0"/>
              <a:t>Jednoznaczność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Każdy krok powinien być dokładnie określony i nie pozostawiać miejsca na dowolną interpretację.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b="1" dirty="0"/>
              <a:t>Efektywność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Powinien rozwiązywać problem możliwie najprościej i w najkrótszym czasie.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b="1" dirty="0"/>
              <a:t>Uniwersalność (ogólność)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Może być stosowany do różnych danych wejściowych, ale w ramach danego problemu.</a:t>
            </a:r>
          </a:p>
        </p:txBody>
      </p:sp>
    </p:spTree>
    <p:extLst>
      <p:ext uri="{BB962C8B-B14F-4D97-AF65-F5344CB8AC3E}">
        <p14:creationId xmlns:p14="http://schemas.microsoft.com/office/powerpoint/2010/main" val="322931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D8C131-345C-4406-BF81-0D606576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algorytmów w rolnictwie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D31056-3F94-4FE5-B01C-FDCA7DDCC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W praktyce inżynierskiej algorytmy są wykorzystywane w wielu systemach rolniczych: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Systemy sterujące nawadnianiem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Algorytmy decydują, kiedy i ile wody dostarczyć roślinie na podstawie danych z czujników wilgotności.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Sortowanie i klasyfikacja plonów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Automatyczne sortery wykorzystują algorytmy do rozpoznawania rozmiaru, koloru i kształtu produktów rolnych.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Zbieranie danych z dronów lub GPS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Algorytmy analizują dane przestrzenne i wspierają podejmowanie decyzji (np. nawożenie, opryski, planowanie zasiewów).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W </a:t>
            </a:r>
            <a:r>
              <a:rPr lang="pl-PL" dirty="0"/>
              <a:t>nowoczesnym rolnictwie algorytmy stają się podstawą </a:t>
            </a:r>
            <a:r>
              <a:rPr lang="pl-PL" b="1" dirty="0"/>
              <a:t>automatyzacji</a:t>
            </a:r>
            <a:r>
              <a:rPr lang="pl-PL" dirty="0"/>
              <a:t>, </a:t>
            </a:r>
            <a:r>
              <a:rPr lang="pl-PL" b="1" dirty="0"/>
              <a:t>precyzji</a:t>
            </a:r>
            <a:r>
              <a:rPr lang="pl-PL" dirty="0"/>
              <a:t> i </a:t>
            </a:r>
            <a:r>
              <a:rPr lang="pl-PL" b="1" dirty="0"/>
              <a:t>efektywności produkcji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8104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E18A36-FB31-472B-BBFB-40179A120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Algorytmy w życiu codziennym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0B3A44-1EB0-4D06-B375-B05CDBB45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pl-PL" dirty="0" smtClean="0"/>
              <a:t> </a:t>
            </a:r>
            <a:r>
              <a:rPr lang="pl-PL" dirty="0"/>
              <a:t>Algorytmy nie występują wyłącznie w informatyce. Codziennie stosujemy je intuicyjnie: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Przepis kulinarny = algorytm gotowania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Droga do uczelni = algorytm wyznaczania trasy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Zakupy online = algorytm filtrowania i sortowania produktów</a:t>
            </a:r>
          </a:p>
          <a:p>
            <a:pPr>
              <a:lnSpc>
                <a:spcPct val="110000"/>
              </a:lnSpc>
            </a:pPr>
            <a:r>
              <a:rPr lang="pl-PL" dirty="0" smtClean="0"/>
              <a:t> </a:t>
            </a:r>
            <a:r>
              <a:rPr lang="pl-PL" dirty="0"/>
              <a:t>Cechą wspólną tych przykładów jest </a:t>
            </a:r>
            <a:r>
              <a:rPr lang="pl-PL" b="1" dirty="0"/>
              <a:t>jasna sekwencja działań</a:t>
            </a:r>
            <a:r>
              <a:rPr lang="pl-PL" dirty="0"/>
              <a:t> prowadząca do celu.</a:t>
            </a:r>
          </a:p>
          <a:p>
            <a:pPr>
              <a:lnSpc>
                <a:spcPct val="110000"/>
              </a:lnSpc>
            </a:pPr>
            <a:r>
              <a:rPr lang="pl-PL" dirty="0" smtClean="0"/>
              <a:t> </a:t>
            </a:r>
            <a:r>
              <a:rPr lang="pl-PL" b="1" dirty="0"/>
              <a:t>Wniosek</a:t>
            </a:r>
            <a:r>
              <a:rPr lang="pl-PL" dirty="0"/>
              <a:t>: Zrozumienie algorytmów nie wymaga znajomości programowania – wystarczy świadomość kroków prowadzących do rozwiązania problemu.</a:t>
            </a:r>
          </a:p>
        </p:txBody>
      </p:sp>
    </p:spTree>
    <p:extLst>
      <p:ext uri="{BB962C8B-B14F-4D97-AF65-F5344CB8AC3E}">
        <p14:creationId xmlns:p14="http://schemas.microsoft.com/office/powerpoint/2010/main" val="2050016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8478E7-BA03-4E22-B31A-6D3587A73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Algorytmy w rolnictwie – zastosowania praktyczne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5DCE39-9DE2-4971-8EDE-B86440801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W nowoczesnym rolnictwie algorytmy są „niewidzialnym mózgiem” wielu systemów:</a:t>
            </a:r>
          </a:p>
          <a:p>
            <a:pPr>
              <a:lnSpc>
                <a:spcPct val="110000"/>
              </a:lnSpc>
            </a:pPr>
            <a:r>
              <a:rPr lang="pl-PL" b="1" dirty="0" smtClean="0"/>
              <a:t>Automatyczne </a:t>
            </a:r>
            <a:r>
              <a:rPr lang="pl-PL" b="1" dirty="0"/>
              <a:t>sterowanie nawadnianiem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Algorytm analizuje dane z czujników wilgotności gleby, prognozę pogody i potrzeby roślin, a następnie podejmuje decyzję: kiedy i ile wody dostarczyć.</a:t>
            </a:r>
          </a:p>
          <a:p>
            <a:pPr>
              <a:lnSpc>
                <a:spcPct val="110000"/>
              </a:lnSpc>
            </a:pPr>
            <a:r>
              <a:rPr lang="pl-PL" b="1" dirty="0" smtClean="0"/>
              <a:t>Systemy </a:t>
            </a:r>
            <a:r>
              <a:rPr lang="pl-PL" b="1" dirty="0"/>
              <a:t>wspomagania decyzji (DSS)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Algorytmy analizują dane pogodowe, glebowe i agrotechniczne, aby zasugerować optymalny termin siewu, nawożenia lub ochrony roślin.</a:t>
            </a:r>
          </a:p>
          <a:p>
            <a:pPr>
              <a:lnSpc>
                <a:spcPct val="110000"/>
              </a:lnSpc>
            </a:pPr>
            <a:r>
              <a:rPr lang="pl-PL" b="1" dirty="0" smtClean="0"/>
              <a:t>Monitoring </a:t>
            </a:r>
            <a:r>
              <a:rPr lang="pl-PL" b="1" dirty="0"/>
              <a:t>zdrowia roślin i zwierząt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Algorytmy analizują zdjęcia, dane z sensorów i termografii do wykrywania objawów chorób lub stresu środowiskowego.</a:t>
            </a:r>
          </a:p>
        </p:txBody>
      </p:sp>
    </p:spTree>
    <p:extLst>
      <p:ext uri="{BB962C8B-B14F-4D97-AF65-F5344CB8AC3E}">
        <p14:creationId xmlns:p14="http://schemas.microsoft.com/office/powerpoint/2010/main" val="2396933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E707F5-E479-45C4-BD0E-97293476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Algorytmy w analizie danych i automatyzacji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75AAE1-071D-4089-B0BA-734FA9F3C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Zbieranie </a:t>
            </a:r>
            <a:r>
              <a:rPr lang="pl-PL" b="1" dirty="0"/>
              <a:t>danych</a:t>
            </a:r>
            <a:r>
              <a:rPr lang="pl-PL" dirty="0"/>
              <a:t> z gospodarstwa to dopiero pierwszy krok.</a:t>
            </a:r>
            <a:br>
              <a:rPr lang="pl-PL" dirty="0"/>
            </a:br>
            <a:r>
              <a:rPr lang="pl-PL" dirty="0"/>
              <a:t>Prawdziwa wartość pojawia się, gdy dane są analizowane przy pomocy algorytmów.</a:t>
            </a:r>
          </a:p>
          <a:p>
            <a:pPr>
              <a:lnSpc>
                <a:spcPct val="120000"/>
              </a:lnSpc>
            </a:pPr>
            <a:r>
              <a:rPr lang="pl-PL" dirty="0"/>
              <a:t>Przykłady: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Klasyfikacja danych plonowania</a:t>
            </a:r>
            <a:r>
              <a:rPr lang="pl-PL" dirty="0"/>
              <a:t> – rozpoznawanie wzorców (np. zależność między nawożeniem a plonem)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Automatyzacja raportów w Excelu (VBA)</a:t>
            </a:r>
            <a:r>
              <a:rPr lang="pl-PL" dirty="0"/>
              <a:t> – algorytm generuje raport z danych tygodniowych, sortuje i tworzy wykresy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Analiza danych przestrzennych (GIS)</a:t>
            </a:r>
            <a:r>
              <a:rPr lang="pl-PL" dirty="0"/>
              <a:t> – algorytmy identyfikują strefy pola o różnej produktywności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Efekty</a:t>
            </a:r>
            <a:r>
              <a:rPr lang="pl-PL" dirty="0"/>
              <a:t>: mniejsze straty, lepsze decyzje, wyższa efektywność</a:t>
            </a:r>
          </a:p>
        </p:txBody>
      </p:sp>
    </p:spTree>
    <p:extLst>
      <p:ext uri="{BB962C8B-B14F-4D97-AF65-F5344CB8AC3E}">
        <p14:creationId xmlns:p14="http://schemas.microsoft.com/office/powerpoint/2010/main" val="1009313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0356A6-528F-4513-B149-4E951766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Znaczenie algorytmów dla przyszłego inżyniera rolnictwa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85A59F-CC1C-4DE2-80AA-2C1C3F8AF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 smtClean="0"/>
              <a:t>W </a:t>
            </a:r>
            <a:r>
              <a:rPr lang="pl-PL" dirty="0"/>
              <a:t>erze cyfryzacji, algorytmy stają się podstawą wielu procesów decyzyjnych w gospodarstwach.</a:t>
            </a:r>
          </a:p>
          <a:p>
            <a:pPr>
              <a:lnSpc>
                <a:spcPct val="110000"/>
              </a:lnSpc>
            </a:pPr>
            <a:r>
              <a:rPr lang="pl-PL" dirty="0"/>
              <a:t>Student rolnictwa powinien: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Rozumieć, </a:t>
            </a:r>
            <a:r>
              <a:rPr lang="pl-PL" b="1" dirty="0"/>
              <a:t>jak algorytmy wspierają procesy produkcyjne</a:t>
            </a:r>
            <a:endParaRPr lang="pl-PL" dirty="0"/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Znać przykłady zastosowań (nawadnianie, nawożenie, prognozowanie plonów)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Potrafić współpracować z systemami cyfrowymi, które wykorzystują algorytmy</a:t>
            </a:r>
          </a:p>
          <a:p>
            <a:pPr>
              <a:lnSpc>
                <a:spcPct val="110000"/>
              </a:lnSpc>
            </a:pPr>
            <a:r>
              <a:rPr lang="pl-PL" b="1" dirty="0" smtClean="0"/>
              <a:t>Wniosek </a:t>
            </a:r>
            <a:r>
              <a:rPr lang="pl-PL" b="1" dirty="0"/>
              <a:t>końcowy</a:t>
            </a:r>
            <a:r>
              <a:rPr lang="pl-PL" dirty="0"/>
              <a:t>: Algorytmy to nie tylko domena informatyków – to narzędzie pracy inżyniera rolnictwa w nowoczesnym gospodarstwie.</a:t>
            </a:r>
          </a:p>
        </p:txBody>
      </p:sp>
    </p:spTree>
    <p:extLst>
      <p:ext uri="{BB962C8B-B14F-4D97-AF65-F5344CB8AC3E}">
        <p14:creationId xmlns:p14="http://schemas.microsoft.com/office/powerpoint/2010/main" val="2582917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4884E0-EC48-412B-A519-31E318D4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schemat blokowy?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0D690B-93F3-4A60-8C52-82F4A6645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Schemat blokowy</a:t>
            </a:r>
            <a:r>
              <a:rPr lang="pl-PL" dirty="0"/>
              <a:t> (ang. </a:t>
            </a:r>
            <a:r>
              <a:rPr lang="pl-PL" i="1" dirty="0" err="1"/>
              <a:t>flowchart</a:t>
            </a:r>
            <a:r>
              <a:rPr lang="pl-PL" dirty="0"/>
              <a:t>) to graficzna reprezentacja algorytmu – czyli uporządkowanego zestawu kroków prowadzących do wykonania zadania.</a:t>
            </a:r>
            <a:br>
              <a:rPr lang="pl-PL" dirty="0"/>
            </a:br>
            <a:r>
              <a:rPr lang="pl-PL" dirty="0"/>
              <a:t>Używa się w nim </a:t>
            </a:r>
            <a:r>
              <a:rPr lang="pl-PL" b="1" dirty="0"/>
              <a:t>symboli graficznych (bloków)</a:t>
            </a:r>
            <a:r>
              <a:rPr lang="pl-PL" dirty="0"/>
              <a:t>, które pokazują kolejność operacji i decyzji.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dirty="0"/>
              <a:t>Dzięki schematowi blokowemu można łatwo: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zrozumieć strukturę algorytmu</a:t>
            </a:r>
            <a:r>
              <a:rPr lang="pl-PL" dirty="0"/>
              <a:t>,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komunikować logikę działania</a:t>
            </a:r>
            <a:r>
              <a:rPr lang="pl-PL" dirty="0"/>
              <a:t> systemu osobom nietechnicznym,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planować działanie programu</a:t>
            </a:r>
            <a:r>
              <a:rPr lang="pl-PL" dirty="0"/>
              <a:t> jeszcze przed rozpoczęciem kodowania.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dirty="0"/>
              <a:t>Schematy blokowe są często wykorzystywane w rolnictwie precyzyjnym, automatyzacji i dokumentowaniu procesów technologicznych.</a:t>
            </a:r>
          </a:p>
        </p:txBody>
      </p:sp>
    </p:spTree>
    <p:extLst>
      <p:ext uri="{BB962C8B-B14F-4D97-AF65-F5344CB8AC3E}">
        <p14:creationId xmlns:p14="http://schemas.microsoft.com/office/powerpoint/2010/main" val="1388710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9794AB-92CB-46A0-AFEA-EAF687B18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Kluczowe symbole schematu blokowego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03729" y="1690688"/>
            <a:ext cx="10515600" cy="4351338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Znaczenie głównych symboli blokowych:</a:t>
            </a:r>
          </a:p>
          <a:p>
            <a:r>
              <a:rPr lang="pl-PL" dirty="0" smtClean="0">
                <a:solidFill>
                  <a:schemeClr val="bg1"/>
                </a:solidFill>
              </a:rPr>
              <a:t>Owal </a:t>
            </a:r>
            <a:r>
              <a:rPr lang="pl-PL" dirty="0">
                <a:solidFill>
                  <a:schemeClr val="bg1"/>
                </a:solidFill>
              </a:rPr>
              <a:t>- Start / Stop - Początek lub zakończenie algorytmu.</a:t>
            </a:r>
          </a:p>
          <a:p>
            <a:r>
              <a:rPr lang="pl-PL" dirty="0">
                <a:solidFill>
                  <a:schemeClr val="bg1"/>
                </a:solidFill>
              </a:rPr>
              <a:t>Prostokąt - Operacja - Działanie do wykonania (np. dodaj, zmierz, przelicz).</a:t>
            </a:r>
          </a:p>
          <a:p>
            <a:r>
              <a:rPr lang="pl-PL" dirty="0">
                <a:solidFill>
                  <a:schemeClr val="bg1"/>
                </a:solidFill>
              </a:rPr>
              <a:t> Romb - Warunek (decyzja) - Pytanie, na które można odpowiedzieć TAK lub NIE.</a:t>
            </a:r>
          </a:p>
          <a:p>
            <a:r>
              <a:rPr lang="pl-PL" dirty="0">
                <a:solidFill>
                  <a:schemeClr val="bg1"/>
                </a:solidFill>
              </a:rPr>
              <a:t>Strzałki - Przepływ - Pokazują kierunek wykonywania kolejnych kroków.</a:t>
            </a:r>
          </a:p>
          <a:p>
            <a:pPr lvl="0"/>
            <a:r>
              <a:rPr lang="pl-PL" altLang="pl-PL" dirty="0" smtClean="0">
                <a:solidFill>
                  <a:schemeClr val="bg1"/>
                </a:solidFill>
                <a:latin typeface="Arial" panose="020B0604020202020204" pitchFamily="34" charset="0"/>
              </a:rPr>
              <a:t>Symbole </a:t>
            </a:r>
            <a:r>
              <a:rPr lang="pl-PL" altLang="pl-PL" dirty="0">
                <a:solidFill>
                  <a:schemeClr val="bg1"/>
                </a:solidFill>
                <a:latin typeface="Arial" panose="020B0604020202020204" pitchFamily="34" charset="0"/>
              </a:rPr>
              <a:t>powinny być używane zgodnie z konwencją – to ułatwia czytelność i interpretację algorytmu.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58" y="1690688"/>
            <a:ext cx="11420896" cy="361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60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B3726E-E169-4B47-98EF-9C9B74EA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Przykładowy układ blokowy: „Sprawdź wilgotność gleby”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5C9B13-76F2-479C-A74A-69A0A3F42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Ten prosty schemat prezentuje sposób działania automatycznego systemu nawadniania:</a:t>
            </a: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pl-PL" b="1" dirty="0"/>
              <a:t>Start</a:t>
            </a:r>
            <a:endParaRPr lang="pl-PL" dirty="0"/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pl-PL" b="1" dirty="0"/>
              <a:t>Odczytaj wilgotność gleby</a:t>
            </a:r>
            <a:endParaRPr lang="pl-PL" dirty="0"/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pl-PL" b="1" dirty="0"/>
              <a:t>Czy wilgotność &lt; 30%?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  </a:t>
            </a:r>
            <a:r>
              <a:rPr lang="pl-PL" dirty="0" smtClean="0"/>
              <a:t>Tak </a:t>
            </a:r>
            <a:r>
              <a:rPr lang="pl-PL" dirty="0"/>
              <a:t>→ </a:t>
            </a:r>
            <a:r>
              <a:rPr lang="pl-PL" b="1" dirty="0"/>
              <a:t>Uruchom podlewanie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  </a:t>
            </a:r>
            <a:r>
              <a:rPr lang="pl-PL" dirty="0" smtClean="0"/>
              <a:t>Nie </a:t>
            </a:r>
            <a:r>
              <a:rPr lang="pl-PL" dirty="0"/>
              <a:t>→ </a:t>
            </a:r>
            <a:r>
              <a:rPr lang="pl-PL" b="1" dirty="0"/>
              <a:t>Zakończ</a:t>
            </a:r>
            <a:endParaRPr lang="pl-PL" dirty="0"/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pl-PL" b="1" dirty="0"/>
              <a:t>Stop</a:t>
            </a:r>
            <a:endParaRPr lang="pl-PL" dirty="0"/>
          </a:p>
          <a:p>
            <a:pPr>
              <a:lnSpc>
                <a:spcPct val="110000"/>
              </a:lnSpc>
            </a:pPr>
            <a:r>
              <a:rPr lang="pl-PL" dirty="0" smtClean="0"/>
              <a:t>Taki </a:t>
            </a:r>
            <a:r>
              <a:rPr lang="pl-PL" dirty="0"/>
              <a:t>schemat może posłużyć jako </a:t>
            </a:r>
            <a:r>
              <a:rPr lang="pl-PL" b="1" dirty="0"/>
              <a:t>prototyp do zaprogramowania sterownika</a:t>
            </a:r>
            <a:r>
              <a:rPr lang="pl-PL" dirty="0"/>
              <a:t> w systemie nawadniania.</a:t>
            </a:r>
          </a:p>
        </p:txBody>
      </p:sp>
    </p:spTree>
    <p:extLst>
      <p:ext uri="{BB962C8B-B14F-4D97-AF65-F5344CB8AC3E}">
        <p14:creationId xmlns:p14="http://schemas.microsoft.com/office/powerpoint/2010/main" val="1172663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81BA10-529F-48AA-BEE9-1C658F9B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pseudokod?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C8283C-BA10-4E94-A761-DD9304265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dirty="0"/>
              <a:t>Pseudokod </a:t>
            </a:r>
            <a:r>
              <a:rPr lang="pl-PL" b="1" dirty="0"/>
              <a:t>nie jest językiem programowania</a:t>
            </a:r>
            <a:r>
              <a:rPr lang="pl-PL" dirty="0"/>
              <a:t>, ale stanowi </a:t>
            </a:r>
            <a:r>
              <a:rPr lang="pl-PL" b="1" dirty="0"/>
              <a:t>pomost między algorytmem a kodem źródłowym</a:t>
            </a:r>
            <a:r>
              <a:rPr lang="pl-PL" dirty="0"/>
              <a:t> – ułatwia planowanie i zrozumienie działania programu, zanim zostanie on napisany w konkretnym języku (np. </a:t>
            </a:r>
            <a:r>
              <a:rPr lang="pl-PL" dirty="0" err="1"/>
              <a:t>Python</a:t>
            </a:r>
            <a:r>
              <a:rPr lang="pl-PL" dirty="0"/>
              <a:t>, VBA).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dirty="0"/>
              <a:t>Stosowanie pseudokodu pozwala: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skoncentrować się na </a:t>
            </a:r>
            <a:r>
              <a:rPr lang="pl-PL" b="1" dirty="0"/>
              <a:t>logice rozwiązania</a:t>
            </a:r>
            <a:r>
              <a:rPr lang="pl-PL" dirty="0"/>
              <a:t>, bez znajomości składni programowania,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tworzyć algorytmy, które mogą być łatwo zaimplementowane przez programistę,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współpracować interdyscyplinarnie (np. agronom + informatyk).</a:t>
            </a:r>
          </a:p>
        </p:txBody>
      </p:sp>
    </p:spTree>
    <p:extLst>
      <p:ext uri="{BB962C8B-B14F-4D97-AF65-F5344CB8AC3E}">
        <p14:creationId xmlns:p14="http://schemas.microsoft.com/office/powerpoint/2010/main" val="476782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30A708-EB32-45CC-AFDD-5C3288AD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pisania pseudokodu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C0E2EF-9546-46D3-87FA-C9B0D17EB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Pisząc pseudokod, należy: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Używać </a:t>
            </a:r>
            <a:r>
              <a:rPr lang="pl-PL" b="1" dirty="0"/>
              <a:t>prostych, jednoznacznych sformułowań</a:t>
            </a:r>
            <a:r>
              <a:rPr lang="pl-PL" dirty="0"/>
              <a:t>,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Dzielić algorytm na </a:t>
            </a:r>
            <a:r>
              <a:rPr lang="pl-PL" b="1" dirty="0"/>
              <a:t>czytelne kroki</a:t>
            </a:r>
            <a:r>
              <a:rPr lang="pl-PL" dirty="0"/>
              <a:t>,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Korzystać ze znanych struktur logicznych, takich jak:</a:t>
            </a:r>
          </a:p>
          <a:p>
            <a:pPr marL="742950" lvl="1" indent="-285750">
              <a:lnSpc>
                <a:spcPct val="120000"/>
              </a:lnSpc>
              <a:buFont typeface="+mj-lt"/>
              <a:buAutoNum type="arabicPeriod"/>
            </a:pPr>
            <a:r>
              <a:rPr lang="pl-PL" b="1" dirty="0"/>
              <a:t>JEŚLI ... WTEDY ... W PRZECIWNYM RAZIE</a:t>
            </a:r>
            <a:endParaRPr lang="pl-PL" dirty="0"/>
          </a:p>
          <a:p>
            <a:pPr marL="742950" lvl="1" indent="-285750">
              <a:lnSpc>
                <a:spcPct val="120000"/>
              </a:lnSpc>
              <a:buFont typeface="+mj-lt"/>
              <a:buAutoNum type="arabicPeriod"/>
            </a:pPr>
            <a:r>
              <a:rPr lang="pl-PL" b="1" dirty="0"/>
              <a:t>POWTARZAJ ... AŻ</a:t>
            </a:r>
            <a:endParaRPr lang="pl-PL" dirty="0"/>
          </a:p>
          <a:p>
            <a:pPr marL="742950" lvl="1" indent="-285750">
              <a:lnSpc>
                <a:spcPct val="120000"/>
              </a:lnSpc>
              <a:buFont typeface="+mj-lt"/>
              <a:buAutoNum type="arabicPeriod"/>
            </a:pPr>
            <a:r>
              <a:rPr lang="pl-PL" b="1" dirty="0"/>
              <a:t>DLA każdego elementu w ...</a:t>
            </a:r>
            <a:endParaRPr lang="pl-PL" dirty="0"/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dirty="0"/>
              <a:t>Utrzymywać </a:t>
            </a:r>
            <a:r>
              <a:rPr lang="pl-PL" b="1" dirty="0"/>
              <a:t>czytelność i wcięcia</a:t>
            </a:r>
            <a:r>
              <a:rPr lang="pl-PL" dirty="0"/>
              <a:t>, które pomagają śledzić przebieg programu.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dirty="0"/>
              <a:t>Pseudokod nie jest jednoznacznie sformalizowany – ważne, aby był </a:t>
            </a:r>
            <a:r>
              <a:rPr lang="pl-PL" b="1" dirty="0"/>
              <a:t>czytelny i logiczny</a:t>
            </a:r>
            <a:r>
              <a:rPr lang="pl-PL" dirty="0"/>
              <a:t>.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97391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34BE1-129E-4FE6-A0FC-D30E858F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prostego pseudokodu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C54DF2-AD51-4AF8-BDCF-022605ECF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 smtClean="0"/>
              <a:t> </a:t>
            </a:r>
            <a:r>
              <a:rPr lang="pl-PL" dirty="0"/>
              <a:t>Przykład: Algorytm sterujący podlewaniem roślin</a:t>
            </a:r>
          </a:p>
          <a:p>
            <a:pPr>
              <a:lnSpc>
                <a:spcPct val="110000"/>
              </a:lnSpc>
            </a:pPr>
            <a:r>
              <a:rPr lang="pl-PL" dirty="0" smtClean="0"/>
              <a:t>START</a:t>
            </a:r>
            <a:endParaRPr lang="pl-PL" dirty="0"/>
          </a:p>
          <a:p>
            <a:pPr>
              <a:lnSpc>
                <a:spcPct val="110000"/>
              </a:lnSpc>
            </a:pPr>
            <a:r>
              <a:rPr lang="pl-PL" dirty="0"/>
              <a:t>Odczytaj poziom wilgotności gleby</a:t>
            </a:r>
          </a:p>
          <a:p>
            <a:pPr>
              <a:lnSpc>
                <a:spcPct val="110000"/>
              </a:lnSpc>
            </a:pPr>
            <a:r>
              <a:rPr lang="pl-PL" dirty="0"/>
              <a:t>JEŚLI wilgotność &lt; 30% </a:t>
            </a:r>
          </a:p>
          <a:p>
            <a:pPr>
              <a:lnSpc>
                <a:spcPct val="110000"/>
              </a:lnSpc>
            </a:pPr>
            <a:r>
              <a:rPr lang="pl-PL" dirty="0"/>
              <a:t>WTEDY włącz nawadnianie</a:t>
            </a:r>
          </a:p>
          <a:p>
            <a:pPr>
              <a:lnSpc>
                <a:spcPct val="110000"/>
              </a:lnSpc>
            </a:pPr>
            <a:r>
              <a:rPr lang="pl-PL" dirty="0"/>
              <a:t>W PRZECIWNYM RAZIE nie rób nic</a:t>
            </a:r>
          </a:p>
          <a:p>
            <a:pPr>
              <a:lnSpc>
                <a:spcPct val="110000"/>
              </a:lnSpc>
            </a:pPr>
            <a:r>
              <a:rPr lang="pl-PL" dirty="0"/>
              <a:t>ZAKOŃCZ</a:t>
            </a:r>
          </a:p>
          <a:p>
            <a:pPr>
              <a:lnSpc>
                <a:spcPct val="110000"/>
              </a:lnSpc>
            </a:pPr>
            <a:r>
              <a:rPr lang="pl-PL" dirty="0"/>
              <a:t>Ten algorytm może być podstawą do stworzenia programu w </a:t>
            </a:r>
            <a:r>
              <a:rPr lang="pl-PL" dirty="0" err="1"/>
              <a:t>Pythonie</a:t>
            </a:r>
            <a:r>
              <a:rPr lang="pl-PL" dirty="0"/>
              <a:t>, VBA lub zastosowany w systemie mikroprocesorowym.</a:t>
            </a:r>
            <a:br>
              <a:rPr lang="pl-PL" dirty="0"/>
            </a:br>
            <a:r>
              <a:rPr lang="pl-PL" dirty="0"/>
              <a:t>Pseudokod ułatwia jego </a:t>
            </a:r>
            <a:r>
              <a:rPr lang="pl-PL" b="1" dirty="0"/>
              <a:t>szybkie zrozumienie także osobom spoza branży IT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626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5A170-8D98-4665-87E0-372613058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są języki programowania?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2018E2-4D96-4C7C-B667-B93154305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 smtClean="0"/>
              <a:t> </a:t>
            </a:r>
            <a:r>
              <a:rPr lang="pl-PL" b="1" dirty="0"/>
              <a:t>Język programowania</a:t>
            </a:r>
            <a:r>
              <a:rPr lang="pl-PL" dirty="0"/>
              <a:t> to system znaków i reguł, który umożliwia tworzenie programów komputerowych – czyli zestawu instrukcji przekazywanych maszynie.</a:t>
            </a:r>
            <a:br>
              <a:rPr lang="pl-PL" dirty="0"/>
            </a:br>
            <a:r>
              <a:rPr lang="pl-PL" dirty="0" smtClean="0"/>
              <a:t> </a:t>
            </a:r>
            <a:r>
              <a:rPr lang="pl-PL" dirty="0"/>
              <a:t>Pozwala ludziom komunikować się z komputerem w sposób uporządkowany i logiczny.</a:t>
            </a:r>
          </a:p>
          <a:p>
            <a:pPr>
              <a:lnSpc>
                <a:spcPct val="110000"/>
              </a:lnSpc>
            </a:pPr>
            <a:r>
              <a:rPr lang="pl-PL" dirty="0" smtClean="0"/>
              <a:t> </a:t>
            </a:r>
            <a:r>
              <a:rPr lang="pl-PL" dirty="0"/>
              <a:t>Języki różnią się: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poziomem trudności i złożoności,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zakresem zastosowań (np. obliczenia, sterowanie, web),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sposobem przekazywania instrukcji do maszyny (tłumaczone, kompilowane).</a:t>
            </a:r>
          </a:p>
          <a:p>
            <a:pPr>
              <a:lnSpc>
                <a:spcPct val="110000"/>
              </a:lnSpc>
            </a:pPr>
            <a:r>
              <a:rPr lang="pl-PL" dirty="0" smtClean="0"/>
              <a:t>Dla </a:t>
            </a:r>
            <a:r>
              <a:rPr lang="pl-PL" dirty="0"/>
              <a:t>inżyniera rolnictwa ważna jest </a:t>
            </a:r>
            <a:r>
              <a:rPr lang="pl-PL" b="1" dirty="0"/>
              <a:t>umiejętność rozumienia logiki języków programowania</a:t>
            </a:r>
            <a:r>
              <a:rPr lang="pl-PL" dirty="0"/>
              <a:t>, nawet jeśli nie planuje tworzyć rozbudowanych aplikacji – np. dla pracy z czujnikami, arkuszami kalkulacyjnymi czy systemami automatyzacji.</a:t>
            </a:r>
          </a:p>
        </p:txBody>
      </p:sp>
    </p:spTree>
    <p:extLst>
      <p:ext uri="{BB962C8B-B14F-4D97-AF65-F5344CB8AC3E}">
        <p14:creationId xmlns:p14="http://schemas.microsoft.com/office/powerpoint/2010/main" val="2747431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C440FD-93C5-433B-BA2D-EC0ED1B0F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Klasyfikacja języków wg poziomu abstrakcji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BEDE05-A7B0-4C30-8C12-F44A8FCE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Języki niskiego poziomu</a:t>
            </a:r>
            <a:r>
              <a:rPr lang="pl-PL" dirty="0"/>
              <a:t> – blisko sprzętu:</a:t>
            </a:r>
          </a:p>
          <a:p>
            <a:pPr>
              <a:lnSpc>
                <a:spcPct val="120000"/>
              </a:lnSpc>
            </a:pPr>
            <a:r>
              <a:rPr lang="pl-PL" b="1" dirty="0"/>
              <a:t>Język maszynowy</a:t>
            </a:r>
            <a:r>
              <a:rPr lang="pl-PL" dirty="0"/>
              <a:t> – ciąg zer i jedynek, bezpośrednio zrozumiały przez komputer.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Asembler</a:t>
            </a:r>
            <a:r>
              <a:rPr lang="pl-PL" dirty="0"/>
              <a:t> – symboliczna reprezentacja języka maszynowego, używana np. w mikrokontrolerach.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Języki wysokiego poziomu</a:t>
            </a:r>
            <a:r>
              <a:rPr lang="pl-PL" dirty="0"/>
              <a:t> – bliższe językowi naturalnemu:</a:t>
            </a:r>
          </a:p>
          <a:p>
            <a:pPr>
              <a:lnSpc>
                <a:spcPct val="120000"/>
              </a:lnSpc>
            </a:pPr>
            <a:r>
              <a:rPr lang="pl-PL" dirty="0"/>
              <a:t>Ułatwiają pisanie i zrozumienie kodu.</a:t>
            </a:r>
          </a:p>
          <a:p>
            <a:pPr>
              <a:lnSpc>
                <a:spcPct val="120000"/>
              </a:lnSpc>
            </a:pPr>
            <a:r>
              <a:rPr lang="pl-PL" dirty="0"/>
              <a:t>Są niezależne od konkretnej architektury sprzętu.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dirty="0"/>
              <a:t>Przykłady:</a:t>
            </a:r>
          </a:p>
          <a:p>
            <a:pPr>
              <a:lnSpc>
                <a:spcPct val="120000"/>
              </a:lnSpc>
            </a:pPr>
            <a:r>
              <a:rPr lang="pl-PL" b="1" dirty="0" err="1"/>
              <a:t>Python</a:t>
            </a:r>
            <a:r>
              <a:rPr lang="pl-PL" dirty="0"/>
              <a:t>, </a:t>
            </a:r>
            <a:r>
              <a:rPr lang="pl-PL" b="1" dirty="0"/>
              <a:t>C</a:t>
            </a:r>
            <a:r>
              <a:rPr lang="pl-PL" dirty="0"/>
              <a:t>, </a:t>
            </a:r>
            <a:r>
              <a:rPr lang="pl-PL" b="1" dirty="0"/>
              <a:t>Java</a:t>
            </a:r>
            <a:r>
              <a:rPr lang="pl-PL" dirty="0"/>
              <a:t>, </a:t>
            </a:r>
            <a:r>
              <a:rPr lang="pl-PL" b="1" dirty="0"/>
              <a:t>VBA</a:t>
            </a:r>
            <a:r>
              <a:rPr lang="pl-PL" dirty="0"/>
              <a:t> – języki wysokiego poziomu</a:t>
            </a:r>
          </a:p>
          <a:p>
            <a:pPr>
              <a:lnSpc>
                <a:spcPct val="120000"/>
              </a:lnSpc>
            </a:pPr>
            <a:r>
              <a:rPr lang="pl-PL" b="1" dirty="0"/>
              <a:t>Assembler</a:t>
            </a:r>
            <a:r>
              <a:rPr lang="pl-PL" dirty="0"/>
              <a:t> – język niskiego poziomu</a:t>
            </a:r>
          </a:p>
        </p:txBody>
      </p:sp>
    </p:spTree>
    <p:extLst>
      <p:ext uri="{BB962C8B-B14F-4D97-AF65-F5344CB8AC3E}">
        <p14:creationId xmlns:p14="http://schemas.microsoft.com/office/powerpoint/2010/main" val="2269745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614D88-AAD5-49D9-B149-F48A434E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Klasyfikacja wg sposobu wykonania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603FDB-A290-4382-8D4B-6C3F739CF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Języki kompilowane</a:t>
            </a:r>
            <a:r>
              <a:rPr lang="pl-PL" dirty="0"/>
              <a:t> (np. C, C++):</a:t>
            </a:r>
          </a:p>
          <a:p>
            <a:pPr>
              <a:lnSpc>
                <a:spcPct val="120000"/>
              </a:lnSpc>
            </a:pPr>
            <a:r>
              <a:rPr lang="pl-PL" dirty="0"/>
              <a:t>Cały kod źródłowy jest </a:t>
            </a:r>
            <a:r>
              <a:rPr lang="pl-PL" b="1" dirty="0"/>
              <a:t>kompilowany do pliku wykonywalnego</a:t>
            </a:r>
            <a:r>
              <a:rPr lang="pl-PL" dirty="0"/>
              <a:t>,</a:t>
            </a:r>
          </a:p>
          <a:p>
            <a:pPr>
              <a:lnSpc>
                <a:spcPct val="120000"/>
              </a:lnSpc>
            </a:pPr>
            <a:r>
              <a:rPr lang="pl-PL" dirty="0"/>
              <a:t>Wymagają </a:t>
            </a:r>
            <a:r>
              <a:rPr lang="pl-PL" b="1" dirty="0"/>
              <a:t>kompilatora</a:t>
            </a:r>
            <a:r>
              <a:rPr lang="pl-PL" dirty="0"/>
              <a:t>,</a:t>
            </a:r>
          </a:p>
          <a:p>
            <a:pPr>
              <a:lnSpc>
                <a:spcPct val="120000"/>
              </a:lnSpc>
            </a:pPr>
            <a:r>
              <a:rPr lang="pl-PL" dirty="0"/>
              <a:t>Szybkie działanie, ale mniej elastyczne przy wprowadzaniu zmian.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Języki interpretowane</a:t>
            </a:r>
            <a:r>
              <a:rPr lang="pl-PL" dirty="0"/>
              <a:t> (np. </a:t>
            </a:r>
            <a:r>
              <a:rPr lang="pl-PL" dirty="0" err="1"/>
              <a:t>Python</a:t>
            </a:r>
            <a:r>
              <a:rPr lang="pl-PL" dirty="0"/>
              <a:t>, JavaScript):</a:t>
            </a:r>
          </a:p>
          <a:p>
            <a:pPr>
              <a:lnSpc>
                <a:spcPct val="120000"/>
              </a:lnSpc>
            </a:pPr>
            <a:r>
              <a:rPr lang="pl-PL" dirty="0"/>
              <a:t>Kod jest analizowany i </a:t>
            </a:r>
            <a:r>
              <a:rPr lang="pl-PL" b="1" dirty="0"/>
              <a:t>wykonywany linia po linii</a:t>
            </a:r>
            <a:r>
              <a:rPr lang="pl-PL" dirty="0"/>
              <a:t> przez interpreter,</a:t>
            </a:r>
          </a:p>
          <a:p>
            <a:pPr>
              <a:lnSpc>
                <a:spcPct val="120000"/>
              </a:lnSpc>
            </a:pPr>
            <a:r>
              <a:rPr lang="pl-PL" dirty="0"/>
              <a:t>Łatwiejsze do nauki i testowania,</a:t>
            </a:r>
          </a:p>
          <a:p>
            <a:pPr>
              <a:lnSpc>
                <a:spcPct val="120000"/>
              </a:lnSpc>
            </a:pPr>
            <a:r>
              <a:rPr lang="pl-PL" dirty="0"/>
              <a:t>Często wykorzystywane w nauce i automatyzacji zadań.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b="1" dirty="0"/>
              <a:t>VBA</a:t>
            </a:r>
            <a:r>
              <a:rPr lang="pl-PL" dirty="0"/>
              <a:t>, używany w Excelu, to język interpretowany – szczególnie przydatny w rolnictwie do tworzenia makr, analiz danych i prostych narzędzi wspierających decyzje.</a:t>
            </a:r>
          </a:p>
        </p:txBody>
      </p:sp>
    </p:spTree>
    <p:extLst>
      <p:ext uri="{BB962C8B-B14F-4D97-AF65-F5344CB8AC3E}">
        <p14:creationId xmlns:p14="http://schemas.microsoft.com/office/powerpoint/2010/main" val="1918419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4C2E8D-5BED-4BE4-8AF1-C0979F416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Przegląd języków programowania: wprowadzenie i kryteria doboru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C5CAA1-55A2-4142-9E29-F0BCAD7AD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 smtClean="0"/>
              <a:t>Istnieją </a:t>
            </a:r>
            <a:r>
              <a:rPr lang="pl-PL" dirty="0"/>
              <a:t>setki języków programowania, lecz w praktyce wykorzystuje się kilkanaście głównych – w zależności od </a:t>
            </a:r>
            <a:r>
              <a:rPr lang="pl-PL" b="1" dirty="0"/>
              <a:t>celu, środowiska pracy</a:t>
            </a:r>
            <a:r>
              <a:rPr lang="pl-PL" dirty="0"/>
              <a:t> i </a:t>
            </a:r>
            <a:r>
              <a:rPr lang="pl-PL" b="1" dirty="0"/>
              <a:t>poziomu zaawansowania użytkownika</a:t>
            </a:r>
            <a:r>
              <a:rPr lang="pl-PL" dirty="0"/>
              <a:t>.</a:t>
            </a:r>
            <a:br>
              <a:rPr lang="pl-PL" dirty="0"/>
            </a:br>
            <a:r>
              <a:rPr lang="pl-PL" dirty="0" smtClean="0"/>
              <a:t> </a:t>
            </a:r>
            <a:r>
              <a:rPr lang="pl-PL" dirty="0"/>
              <a:t>Przy wyborze języka ważne są:</a:t>
            </a:r>
          </a:p>
          <a:p>
            <a:pPr>
              <a:lnSpc>
                <a:spcPct val="120000"/>
              </a:lnSpc>
            </a:pPr>
            <a:r>
              <a:rPr lang="pl-PL" dirty="0"/>
              <a:t>Łatwość nauki i składnia (np. </a:t>
            </a:r>
            <a:r>
              <a:rPr lang="pl-PL" dirty="0" err="1"/>
              <a:t>Python</a:t>
            </a:r>
            <a:r>
              <a:rPr lang="pl-PL" dirty="0"/>
              <a:t>),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Integracja </a:t>
            </a:r>
            <a:r>
              <a:rPr lang="pl-PL" dirty="0"/>
              <a:t>z innymi aplikacjami (np. VBA w Excelu),</a:t>
            </a:r>
          </a:p>
          <a:p>
            <a:pPr>
              <a:lnSpc>
                <a:spcPct val="120000"/>
              </a:lnSpc>
            </a:pPr>
            <a:r>
              <a:rPr lang="pl-PL" dirty="0"/>
              <a:t>Wydajność obliczeniowa (np. C/C++),</a:t>
            </a:r>
          </a:p>
          <a:p>
            <a:pPr>
              <a:lnSpc>
                <a:spcPct val="120000"/>
              </a:lnSpc>
            </a:pPr>
            <a:r>
              <a:rPr lang="pl-PL" dirty="0"/>
              <a:t>Możliwość pracy z danymi i sztuczną inteligencją (np. </a:t>
            </a:r>
            <a:r>
              <a:rPr lang="pl-PL" dirty="0" err="1"/>
              <a:t>Python</a:t>
            </a:r>
            <a:r>
              <a:rPr lang="pl-PL" dirty="0"/>
              <a:t>, R),</a:t>
            </a:r>
          </a:p>
          <a:p>
            <a:pPr>
              <a:lnSpc>
                <a:spcPct val="120000"/>
              </a:lnSpc>
            </a:pPr>
            <a:r>
              <a:rPr lang="pl-PL" dirty="0"/>
              <a:t>Zastosowanie w sieciach, aplikacjach webowych, urządzeniach </a:t>
            </a:r>
            <a:r>
              <a:rPr lang="pl-PL" dirty="0" err="1"/>
              <a:t>IoT</a:t>
            </a:r>
            <a:r>
              <a:rPr lang="pl-PL" dirty="0"/>
              <a:t>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 </a:t>
            </a:r>
            <a:r>
              <a:rPr lang="pl-PL" dirty="0"/>
              <a:t>W środowisku rolniczym często liczy się </a:t>
            </a:r>
            <a:r>
              <a:rPr lang="pl-PL" b="1" dirty="0"/>
              <a:t>możliwość automatyzacji, analizy danych</a:t>
            </a:r>
            <a:r>
              <a:rPr lang="pl-PL" dirty="0"/>
              <a:t> oraz </a:t>
            </a:r>
            <a:r>
              <a:rPr lang="pl-PL" b="1" dirty="0"/>
              <a:t>obsługa sprzętu (czujniki, sterowniki)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97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992DFE-F69B-445E-9069-36D332C4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714"/>
          </a:xfrm>
        </p:spPr>
        <p:txBody>
          <a:bodyPr/>
          <a:lstStyle/>
          <a:p>
            <a:r>
              <a:rPr lang="pl-PL" dirty="0"/>
              <a:t>Najpopularniejsze języki: </a:t>
            </a:r>
            <a:r>
              <a:rPr lang="pl-PL" dirty="0" err="1"/>
              <a:t>Python</a:t>
            </a:r>
            <a:r>
              <a:rPr lang="pl-PL" dirty="0"/>
              <a:t>, VBA, C, 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02A50E-BA2E-4E58-B95D-E88FFF8AF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0840"/>
            <a:ext cx="10515600" cy="4976123"/>
          </a:xfrm>
        </p:spPr>
        <p:txBody>
          <a:bodyPr>
            <a:noAutofit/>
          </a:bodyPr>
          <a:lstStyle/>
          <a:p>
            <a:r>
              <a:rPr lang="pl-PL" sz="1800" b="1" dirty="0" err="1" smtClean="0"/>
              <a:t>Python</a:t>
            </a:r>
            <a:endParaRPr lang="pl-PL" sz="1800" dirty="0"/>
          </a:p>
          <a:p>
            <a:r>
              <a:rPr lang="pl-PL" sz="1800" dirty="0"/>
              <a:t>Wszechstronny i prosty w nauce,</a:t>
            </a:r>
          </a:p>
          <a:p>
            <a:r>
              <a:rPr lang="pl-PL" sz="1800" dirty="0"/>
              <a:t>Szeroko wykorzystywany w analizie danych, uczeniu maszynowym, pracy z czujnikami, </a:t>
            </a:r>
            <a:r>
              <a:rPr lang="pl-PL" sz="1800" dirty="0" err="1"/>
              <a:t>IoT</a:t>
            </a:r>
            <a:r>
              <a:rPr lang="pl-PL" sz="1800" dirty="0"/>
              <a:t>,</a:t>
            </a:r>
          </a:p>
          <a:p>
            <a:r>
              <a:rPr lang="pl-PL" sz="1800" dirty="0"/>
              <a:t>Ogromna liczba gotowych bibliotek (np. </a:t>
            </a:r>
            <a:r>
              <a:rPr lang="pl-PL" sz="1800" dirty="0" err="1"/>
              <a:t>NumPy</a:t>
            </a:r>
            <a:r>
              <a:rPr lang="pl-PL" sz="1800" dirty="0"/>
              <a:t>, </a:t>
            </a:r>
            <a:r>
              <a:rPr lang="pl-PL" sz="1800" dirty="0" err="1"/>
              <a:t>Pandas</a:t>
            </a:r>
            <a:r>
              <a:rPr lang="pl-PL" sz="1800" dirty="0"/>
              <a:t>, </a:t>
            </a:r>
            <a:r>
              <a:rPr lang="pl-PL" sz="1800" dirty="0" err="1"/>
              <a:t>Matplotlib</a:t>
            </a:r>
            <a:r>
              <a:rPr lang="pl-PL" sz="1800" dirty="0"/>
              <a:t>).</a:t>
            </a:r>
          </a:p>
          <a:p>
            <a:r>
              <a:rPr lang="pl-PL" sz="1800" b="1" dirty="0" smtClean="0"/>
              <a:t>VBA </a:t>
            </a:r>
            <a:r>
              <a:rPr lang="pl-PL" sz="1800" b="1" dirty="0"/>
              <a:t>(Visual Basic for Applications)</a:t>
            </a:r>
            <a:endParaRPr lang="pl-PL" sz="1800" dirty="0"/>
          </a:p>
          <a:p>
            <a:r>
              <a:rPr lang="pl-PL" sz="1800" dirty="0"/>
              <a:t>Zintegrowany z pakietami biurowymi (np. MS Excel),</a:t>
            </a:r>
          </a:p>
          <a:p>
            <a:r>
              <a:rPr lang="pl-PL" sz="1800" dirty="0"/>
              <a:t>Umożliwia automatyzację raportów, analiz, makr – praktyczne zastosowania w gospodarstwie i laboratorium.</a:t>
            </a:r>
          </a:p>
          <a:p>
            <a:r>
              <a:rPr lang="pl-PL" sz="1800" b="1" dirty="0" smtClean="0"/>
              <a:t>C </a:t>
            </a:r>
            <a:r>
              <a:rPr lang="pl-PL" sz="1800" b="1" dirty="0"/>
              <a:t>i C++</a:t>
            </a:r>
            <a:endParaRPr lang="pl-PL" sz="1800" dirty="0"/>
          </a:p>
          <a:p>
            <a:r>
              <a:rPr lang="pl-PL" sz="1800" dirty="0"/>
              <a:t>Wydajne języki stosowane w systemach wbudowanych (np. </a:t>
            </a:r>
            <a:r>
              <a:rPr lang="pl-PL" sz="1800" dirty="0" err="1"/>
              <a:t>Arduino</a:t>
            </a:r>
            <a:r>
              <a:rPr lang="pl-PL" sz="1800" dirty="0"/>
              <a:t>),</a:t>
            </a:r>
          </a:p>
          <a:p>
            <a:r>
              <a:rPr lang="pl-PL" sz="1800" dirty="0"/>
              <a:t>Przydatne w projektach rolnictwa precyzyjnego, gdzie steruje się urządzeniami (np. drony, pompy, sterowniki klimatu).</a:t>
            </a:r>
          </a:p>
          <a:p>
            <a:r>
              <a:rPr lang="pl-PL" sz="1800" b="1" dirty="0" smtClean="0"/>
              <a:t>R</a:t>
            </a:r>
            <a:endParaRPr lang="pl-PL" sz="1800" dirty="0"/>
          </a:p>
          <a:p>
            <a:r>
              <a:rPr lang="pl-PL" sz="1800" dirty="0"/>
              <a:t>Popularny w analizie danych i statystyce,</a:t>
            </a:r>
          </a:p>
          <a:p>
            <a:r>
              <a:rPr lang="pl-PL" sz="1800" dirty="0"/>
              <a:t>Wykorzystywany w badaniach agronomicznych, eksperymentach polowych, analizach gleby, pogody, plonów.</a:t>
            </a:r>
          </a:p>
          <a:p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766896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47A142-82BD-460A-8F15-D7C7DE779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Języki specjalistyczne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4BDA60-E5BD-4CAD-846E-027A96A20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2400" b="1" dirty="0" smtClean="0"/>
              <a:t>Java</a:t>
            </a:r>
            <a:endParaRPr lang="pl-PL" sz="2400" dirty="0"/>
          </a:p>
          <a:p>
            <a:pPr>
              <a:lnSpc>
                <a:spcPct val="120000"/>
              </a:lnSpc>
            </a:pPr>
            <a:r>
              <a:rPr lang="pl-PL" sz="2400" dirty="0"/>
              <a:t>Język o dużej stabilności, używany w aplikacjach internetowych i mobilnych, stosowany w systemach zarządzania produkcją rolną i platformach doradczych.</a:t>
            </a:r>
          </a:p>
          <a:p>
            <a:pPr>
              <a:lnSpc>
                <a:spcPct val="120000"/>
              </a:lnSpc>
            </a:pPr>
            <a:r>
              <a:rPr lang="pl-PL" sz="2400" b="1" dirty="0" smtClean="0"/>
              <a:t>JavaScript</a:t>
            </a:r>
            <a:endParaRPr lang="pl-PL" sz="2400" dirty="0"/>
          </a:p>
          <a:p>
            <a:pPr>
              <a:lnSpc>
                <a:spcPct val="120000"/>
              </a:lnSpc>
            </a:pPr>
            <a:r>
              <a:rPr lang="pl-PL" sz="2400" dirty="0"/>
              <a:t>Język stron internetowych, interaktywnych </a:t>
            </a:r>
            <a:r>
              <a:rPr lang="pl-PL" sz="2400" dirty="0" err="1"/>
              <a:t>dashboardów</a:t>
            </a:r>
            <a:r>
              <a:rPr lang="pl-PL" sz="2400" dirty="0"/>
              <a:t> i aplikacji do monitoringu pól uprawnych.</a:t>
            </a:r>
          </a:p>
          <a:p>
            <a:pPr>
              <a:lnSpc>
                <a:spcPct val="120000"/>
              </a:lnSpc>
            </a:pPr>
            <a:r>
              <a:rPr lang="pl-PL" sz="2400" b="1" dirty="0" smtClean="0"/>
              <a:t>SQL</a:t>
            </a:r>
            <a:endParaRPr lang="pl-PL" sz="2400" dirty="0"/>
          </a:p>
          <a:p>
            <a:pPr>
              <a:lnSpc>
                <a:spcPct val="120000"/>
              </a:lnSpc>
            </a:pPr>
            <a:r>
              <a:rPr lang="pl-PL" sz="2400" dirty="0"/>
              <a:t>Język baz danych, umożliwiający przetwarzanie dużych zbiorów danych, Ważny w systemach ERP.</a:t>
            </a:r>
          </a:p>
          <a:p>
            <a:pPr>
              <a:lnSpc>
                <a:spcPct val="120000"/>
              </a:lnSpc>
            </a:pPr>
            <a:r>
              <a:rPr lang="pl-PL" sz="2400" b="1" dirty="0" err="1" smtClean="0"/>
              <a:t>Matlab</a:t>
            </a:r>
            <a:r>
              <a:rPr lang="pl-PL" sz="2400" b="1" dirty="0" smtClean="0"/>
              <a:t>/</a:t>
            </a:r>
            <a:r>
              <a:rPr lang="pl-PL" sz="2400" b="1" dirty="0" err="1" smtClean="0"/>
              <a:t>Octave</a:t>
            </a:r>
            <a:endParaRPr lang="pl-PL" sz="2400" dirty="0"/>
          </a:p>
          <a:p>
            <a:pPr>
              <a:lnSpc>
                <a:spcPct val="120000"/>
              </a:lnSpc>
            </a:pPr>
            <a:r>
              <a:rPr lang="pl-PL" sz="2400" dirty="0"/>
              <a:t>Używane w przetwarzaniu sygnałów, obrazów, modelowaniu zjawisk biologicznych.</a:t>
            </a:r>
          </a:p>
          <a:p>
            <a:pPr>
              <a:lnSpc>
                <a:spcPct val="120000"/>
              </a:lnSpc>
            </a:pPr>
            <a:r>
              <a:rPr lang="pl-PL" sz="2400" dirty="0" smtClean="0"/>
              <a:t>Dla </a:t>
            </a:r>
            <a:r>
              <a:rPr lang="pl-PL" sz="2400" dirty="0"/>
              <a:t>studentów rolnictwa najistotniejsze są języki </a:t>
            </a:r>
            <a:r>
              <a:rPr lang="pl-PL" sz="2400" b="1" dirty="0"/>
              <a:t>łatwe do opanowania, przydatne w praktyce</a:t>
            </a:r>
            <a:r>
              <a:rPr lang="pl-PL" sz="2400" dirty="0"/>
              <a:t>, wspierające analizę danych i automatyzację pracy.</a:t>
            </a:r>
          </a:p>
        </p:txBody>
      </p:sp>
    </p:spTree>
    <p:extLst>
      <p:ext uri="{BB962C8B-B14F-4D97-AF65-F5344CB8AC3E}">
        <p14:creationId xmlns:p14="http://schemas.microsoft.com/office/powerpoint/2010/main" val="253443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C537AE-72B7-40AF-AE9A-2BF9D79B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to jest składnia języka programowania?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E71D4A-BE26-4420-B6A1-B929A3933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Składnia</a:t>
            </a:r>
            <a:r>
              <a:rPr lang="pl-PL" dirty="0" smtClean="0"/>
              <a:t> </a:t>
            </a:r>
            <a:r>
              <a:rPr lang="pl-PL" dirty="0"/>
              <a:t>to zbiór zasad określających, jak należy pisać poprawne instrukcje w danym języku programowania – podobnie jak gramatyka w języku naturalnym.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Każdy </a:t>
            </a:r>
            <a:r>
              <a:rPr lang="pl-PL" dirty="0"/>
              <a:t>język (np. </a:t>
            </a:r>
            <a:r>
              <a:rPr lang="pl-PL" dirty="0" err="1"/>
              <a:t>Python</a:t>
            </a:r>
            <a:r>
              <a:rPr lang="pl-PL" dirty="0"/>
              <a:t>, VBA, C++) ma własną składnię, choć wiele podstawowych elementów (zmienne, instrukcje warunkowe, pętle) wygląda podobnie.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Błędy </a:t>
            </a:r>
            <a:r>
              <a:rPr lang="pl-PL" dirty="0"/>
              <a:t>składniowe (np. brak nawiasu, przecinka, nieprawidłowa nazwa zmiennej) powodują, że program nie zadziała – komputer nie „domyśla się” intencji użytkownika.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Umiejętność </a:t>
            </a:r>
            <a:r>
              <a:rPr lang="pl-PL" dirty="0"/>
              <a:t>pisania poprawnej składni to klucz do tworzenia działających programów i automatyzacji zadań.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4896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46BA55-EF3C-4469-949D-A5727D2E7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elementy składni: zmienne i instrukcje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D168843-899D-4FF1-A6EF-629540AF18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00696"/>
            <a:ext cx="1053001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Zmienne</a:t>
            </a:r>
            <a:r>
              <a:rPr kumimoji="0" lang="pl-PL" altLang="pl-P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– służą do przechowywania danych. Ich deklaracja zależy od języka: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Python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x = 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VBA: </a:t>
            </a: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Dim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x As </a:t>
            </a: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Integer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: x = 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C++: </a:t>
            </a: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int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x = 10;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Instrukcje </a:t>
            </a: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warunkowe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– pozwalają na podejmowanie decyzji w kodzie: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Python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if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x &gt; 0: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print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("Liczba dodatnia")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VBA: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If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x &gt; 0 Then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MsgBox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"Liczba dodatnia"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End </a:t>
            </a:r>
            <a:r>
              <a:rPr kumimoji="0" lang="pl-PL" altLang="pl-P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If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Zrozumienie </a:t>
            </a: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tych podstaw jest konieczne do tworzenia prostych programów np. do analizy danych z pomiarów lub automatycznego raportowania.</a:t>
            </a:r>
          </a:p>
        </p:txBody>
      </p:sp>
    </p:spTree>
    <p:extLst>
      <p:ext uri="{BB962C8B-B14F-4D97-AF65-F5344CB8AC3E}">
        <p14:creationId xmlns:p14="http://schemas.microsoft.com/office/powerpoint/2010/main" val="30981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ECF570-0ECE-4190-BD11-D1F70BFA5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praktyczne: zastosowanie programowania przez rolników i doradców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08AC9C-B0F0-4488-8C03-26C76A0C3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b="1" dirty="0" smtClean="0"/>
              <a:t>Prosty </a:t>
            </a:r>
            <a:r>
              <a:rPr lang="pl-PL" b="1" dirty="0"/>
              <a:t>arkusz z makrami (VBA w Excelu)</a:t>
            </a:r>
            <a:r>
              <a:rPr lang="pl-PL" dirty="0"/>
              <a:t> – może pomóc w automatycznym tworzeniu harmonogramu zabiegów agrotechnicznych lub obliczaniu kosztów produkcji.</a:t>
            </a:r>
          </a:p>
          <a:p>
            <a:pPr>
              <a:lnSpc>
                <a:spcPct val="110000"/>
              </a:lnSpc>
            </a:pPr>
            <a:r>
              <a:rPr lang="pl-PL" b="1" dirty="0" smtClean="0"/>
              <a:t>Skrypty </a:t>
            </a:r>
            <a:r>
              <a:rPr lang="pl-PL" b="1" dirty="0"/>
              <a:t>w </a:t>
            </a:r>
            <a:r>
              <a:rPr lang="pl-PL" b="1" dirty="0" err="1"/>
              <a:t>Pythonie</a:t>
            </a:r>
            <a:r>
              <a:rPr lang="pl-PL" dirty="0"/>
              <a:t> – pozwalają analizować dane z rejestratorów temperatury i wilgotności, przetwarzać dane z map satelitarnych (np. NDVI) lub łączyć dane pogodowe z decyzjami agrotechnicznymi.</a:t>
            </a:r>
          </a:p>
          <a:p>
            <a:pPr>
              <a:lnSpc>
                <a:spcPct val="110000"/>
              </a:lnSpc>
            </a:pPr>
            <a:r>
              <a:rPr lang="pl-PL" b="1" dirty="0" smtClean="0"/>
              <a:t>Automatyzacja </a:t>
            </a:r>
            <a:r>
              <a:rPr lang="pl-PL" b="1" dirty="0"/>
              <a:t>pracy urządzeń</a:t>
            </a:r>
            <a:r>
              <a:rPr lang="pl-PL" dirty="0"/>
              <a:t> – programowanie mikrokontrolerów (np. </a:t>
            </a:r>
            <a:r>
              <a:rPr lang="pl-PL" dirty="0" err="1"/>
              <a:t>Arduino</a:t>
            </a:r>
            <a:r>
              <a:rPr lang="pl-PL" dirty="0"/>
              <a:t>) umożliwia tworzenie własnych systemów nawadniania sterowanych czujnikami wilgotności.</a:t>
            </a:r>
          </a:p>
          <a:p>
            <a:pPr>
              <a:lnSpc>
                <a:spcPct val="110000"/>
              </a:lnSpc>
            </a:pPr>
            <a:r>
              <a:rPr lang="pl-PL" dirty="0" smtClean="0"/>
              <a:t>Umiejętność </a:t>
            </a:r>
            <a:r>
              <a:rPr lang="pl-PL" dirty="0"/>
              <a:t>podstaw programowania daje studentom realne narzędzia do podnoszenia efektywności i innowacyjności pracy w gospodarstwie.</a:t>
            </a:r>
          </a:p>
        </p:txBody>
      </p:sp>
    </p:spTree>
    <p:extLst>
      <p:ext uri="{BB962C8B-B14F-4D97-AF65-F5344CB8AC3E}">
        <p14:creationId xmlns:p14="http://schemas.microsoft.com/office/powerpoint/2010/main" val="640767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A97720-32C8-4585-8A7F-07EBABE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Definicja i znaczenie baz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6627BF-1C56-482A-823F-205A24803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Baza </a:t>
            </a:r>
            <a:r>
              <a:rPr lang="pl-PL" b="1" dirty="0"/>
              <a:t>danych</a:t>
            </a:r>
            <a:r>
              <a:rPr lang="pl-PL" dirty="0"/>
              <a:t> to uporządkowany zbiór danych, przechowywany w sposób umożliwiający ich łatwe przeszukiwanie, aktualizację i analizę. Może zawierać informacje liczbowe, tekstowe, czasowe, przestrzenne lub multimedialne. Najczęściej jest zarządzana za pomocą systemu zarządzania bazą danych (DBMS – Database Management System).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Przykłady </a:t>
            </a:r>
            <a:r>
              <a:rPr lang="pl-PL" b="1" dirty="0"/>
              <a:t>baz danych w praktyce: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kartoteka pacjentów w przychodni weterynaryjnej,</a:t>
            </a:r>
          </a:p>
          <a:p>
            <a:pPr>
              <a:lnSpc>
                <a:spcPct val="120000"/>
              </a:lnSpc>
            </a:pPr>
            <a:r>
              <a:rPr lang="pl-PL" dirty="0"/>
              <a:t>ewidencja upraw w gospodarstwie rolnym,</a:t>
            </a:r>
          </a:p>
          <a:p>
            <a:pPr>
              <a:lnSpc>
                <a:spcPct val="120000"/>
              </a:lnSpc>
            </a:pPr>
            <a:r>
              <a:rPr lang="pl-PL" dirty="0"/>
              <a:t>system identyfikacji zwierząt w ARiMR,</a:t>
            </a:r>
          </a:p>
          <a:p>
            <a:pPr>
              <a:lnSpc>
                <a:spcPct val="120000"/>
              </a:lnSpc>
            </a:pPr>
            <a:r>
              <a:rPr lang="pl-PL" dirty="0"/>
              <a:t>dane meteorologiczne w aplikacjach </a:t>
            </a:r>
            <a:r>
              <a:rPr lang="pl-PL" dirty="0" smtClean="0"/>
              <a:t>doradczych.</a:t>
            </a:r>
          </a:p>
          <a:p>
            <a:pPr>
              <a:lnSpc>
                <a:spcPct val="120000"/>
              </a:lnSpc>
            </a:pPr>
            <a:r>
              <a:rPr lang="pl-PL" dirty="0" smtClean="0"/>
              <a:t>Baza danych jest kluczowa tam, gdzie potrzebne jest zachowanie spójności, dostępność wielu użytkowników i szybka analiza dużych ilości danych.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5603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03F601-4938-46C1-8D4B-D1F72336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pojęcia związane z bazami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A11E36-0DBD-4099-9464-8547A6E94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Elementy </a:t>
            </a:r>
            <a:r>
              <a:rPr lang="pl-PL" b="1" dirty="0"/>
              <a:t>bazy danych: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b="1" dirty="0"/>
              <a:t>Tabela</a:t>
            </a:r>
            <a:r>
              <a:rPr lang="pl-PL" dirty="0"/>
              <a:t> – zbiór danych w postaci wierszy i kolumn (np. tabela „Uprawy”).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Rekord (wiersz)</a:t>
            </a:r>
            <a:r>
              <a:rPr lang="pl-PL" dirty="0"/>
              <a:t> – jeden wpis danych (np. jedna działka ewidencyjna).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Pole (kolumna)</a:t>
            </a:r>
            <a:r>
              <a:rPr lang="pl-PL" dirty="0"/>
              <a:t> – określony typ danych (np. powierzchnia, gatunek, data siewu).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Klucz główny (</a:t>
            </a:r>
            <a:r>
              <a:rPr lang="pl-PL" b="1" dirty="0" err="1"/>
              <a:t>primary</a:t>
            </a:r>
            <a:r>
              <a:rPr lang="pl-PL" b="1" dirty="0"/>
              <a:t> </a:t>
            </a:r>
            <a:r>
              <a:rPr lang="pl-PL" b="1" dirty="0" err="1"/>
              <a:t>key</a:t>
            </a:r>
            <a:r>
              <a:rPr lang="pl-PL" b="1" dirty="0"/>
              <a:t>)</a:t>
            </a:r>
            <a:r>
              <a:rPr lang="pl-PL" dirty="0"/>
              <a:t> – unikalny identyfikator rekordu (np. ID działki).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Relacja</a:t>
            </a:r>
            <a:r>
              <a:rPr lang="pl-PL" dirty="0"/>
              <a:t> – powiązanie między danymi z różnych tabel (np. działka powiązana z zabiegami agrotechnicznymi).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Systemy </a:t>
            </a:r>
            <a:r>
              <a:rPr lang="pl-PL" b="1" dirty="0"/>
              <a:t>DBMS</a:t>
            </a:r>
            <a:r>
              <a:rPr lang="pl-PL" dirty="0"/>
              <a:t> (np. Microsoft Access, MySQL, </a:t>
            </a:r>
            <a:r>
              <a:rPr lang="pl-PL" dirty="0" err="1"/>
              <a:t>PostgreSQL</a:t>
            </a:r>
            <a:r>
              <a:rPr lang="pl-PL" dirty="0"/>
              <a:t>) umożliwiają zarządzanie bazą danych – dodawanie, usuwanie, filtrowanie i przetwarzanie informacji.</a:t>
            </a:r>
          </a:p>
        </p:txBody>
      </p:sp>
    </p:spTree>
    <p:extLst>
      <p:ext uri="{BB962C8B-B14F-4D97-AF65-F5344CB8AC3E}">
        <p14:creationId xmlns:p14="http://schemas.microsoft.com/office/powerpoint/2010/main" val="1314621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D06A7B-ECA8-43AF-8D84-DC0AD9D3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Klasyfikacja baz danych: według struktury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1FB46E-D0B1-46DF-BD58-0C117D976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Bazy danych różnią się strukturą przechowywania informacji. Najczęściej spotykane typy: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b="1" dirty="0" smtClean="0"/>
              <a:t> Relacyjne </a:t>
            </a:r>
            <a:r>
              <a:rPr lang="pl-PL" b="1" dirty="0"/>
              <a:t>bazy danych (RDB)</a:t>
            </a:r>
            <a:r>
              <a:rPr lang="pl-PL" dirty="0"/>
              <a:t> – dane przechowywane są w tabelach powiązanych relacjami. Dominują w administracji, nauce i gospodarce.</a:t>
            </a:r>
          </a:p>
          <a:p>
            <a:pPr lvl="1">
              <a:lnSpc>
                <a:spcPct val="120000"/>
              </a:lnSpc>
            </a:pPr>
            <a:r>
              <a:rPr lang="pl-PL" dirty="0"/>
              <a:t>Przykład: MS Access, MySQL, </a:t>
            </a:r>
            <a:r>
              <a:rPr lang="pl-PL" dirty="0" err="1"/>
              <a:t>PostgreSQL</a:t>
            </a:r>
            <a:r>
              <a:rPr lang="pl-PL" dirty="0"/>
              <a:t>.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b="1" dirty="0" smtClean="0"/>
              <a:t> Hierarchiczne </a:t>
            </a:r>
            <a:r>
              <a:rPr lang="pl-PL" b="1" dirty="0"/>
              <a:t>bazy danych</a:t>
            </a:r>
            <a:r>
              <a:rPr lang="pl-PL" dirty="0"/>
              <a:t> – dane mają strukturę drzewa (jeden element nadrzędny – wiele podrzędnych).</a:t>
            </a:r>
          </a:p>
          <a:p>
            <a:pPr lvl="1">
              <a:lnSpc>
                <a:spcPct val="120000"/>
              </a:lnSpc>
            </a:pPr>
            <a:r>
              <a:rPr lang="pl-PL" dirty="0"/>
              <a:t>Przykład: starsze systemy bankowe lub rejestry XML.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b="1" dirty="0" smtClean="0"/>
              <a:t> Sieciowe </a:t>
            </a:r>
            <a:r>
              <a:rPr lang="pl-PL" b="1" dirty="0"/>
              <a:t>bazy danych</a:t>
            </a:r>
            <a:r>
              <a:rPr lang="pl-PL" dirty="0"/>
              <a:t> – bardziej złożone powiązania (elementy mogą mieć wielu "rodziców").</a:t>
            </a:r>
          </a:p>
          <a:p>
            <a:pPr lvl="1">
              <a:lnSpc>
                <a:spcPct val="120000"/>
              </a:lnSpc>
            </a:pPr>
            <a:r>
              <a:rPr lang="pl-PL" dirty="0"/>
              <a:t>Rzadko stosowane, np. w systemach </a:t>
            </a:r>
            <a:r>
              <a:rPr lang="pl-PL" dirty="0" err="1"/>
              <a:t>mainframe</a:t>
            </a:r>
            <a:r>
              <a:rPr lang="pl-PL" dirty="0"/>
              <a:t>.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pl-PL" b="1" dirty="0" smtClean="0"/>
              <a:t> Obiektowe </a:t>
            </a:r>
            <a:r>
              <a:rPr lang="pl-PL" b="1" dirty="0"/>
              <a:t>bazy danych</a:t>
            </a:r>
            <a:r>
              <a:rPr lang="pl-PL" dirty="0"/>
              <a:t> – przechowują dane jako obiekty (np. obraz, dźwięk, dokument), z funkcjami.</a:t>
            </a:r>
          </a:p>
          <a:p>
            <a:pPr lvl="1">
              <a:lnSpc>
                <a:spcPct val="120000"/>
              </a:lnSpc>
            </a:pPr>
            <a:r>
              <a:rPr lang="pl-PL" dirty="0"/>
              <a:t>Stosowane w inżynierii i aplikacjach multimedialnych.</a:t>
            </a:r>
          </a:p>
        </p:txBody>
      </p:sp>
    </p:spTree>
    <p:extLst>
      <p:ext uri="{BB962C8B-B14F-4D97-AF65-F5344CB8AC3E}">
        <p14:creationId xmlns:p14="http://schemas.microsoft.com/office/powerpoint/2010/main" val="3053388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42D428-A174-4C4B-B57D-C67444142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Ewidencja danych produkcyjnych w gospodarstwie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4534EA-0AF6-4D44-B8FB-329EF3668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Opis</a:t>
            </a:r>
            <a:r>
              <a:rPr lang="pl-PL" b="1" dirty="0"/>
              <a:t>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W nowoczesnym gospodarstwie rolnym bazy danych są podstawowym narzędziem do prowadzenia dokumentacji działalności produkcyjnej.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Zastosowania: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Ewidencja działek ewidencyjnych, upraw i zabiegów agrotechnicznych.</a:t>
            </a:r>
          </a:p>
          <a:p>
            <a:pPr>
              <a:lnSpc>
                <a:spcPct val="120000"/>
              </a:lnSpc>
            </a:pPr>
            <a:r>
              <a:rPr lang="pl-PL" dirty="0"/>
              <a:t>Rejestr zużycia środków ochrony roślin i nawozów (wymagany prawnie).</a:t>
            </a:r>
          </a:p>
          <a:p>
            <a:pPr>
              <a:lnSpc>
                <a:spcPct val="120000"/>
              </a:lnSpc>
            </a:pPr>
            <a:r>
              <a:rPr lang="pl-PL" dirty="0"/>
              <a:t>Zarządzanie historią plonów i analizą wyników produkcyjnych.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Przykład </a:t>
            </a:r>
            <a:r>
              <a:rPr lang="pl-PL" b="1" dirty="0"/>
              <a:t>praktyczny:</a:t>
            </a:r>
            <a:r>
              <a:rPr lang="pl-PL" dirty="0"/>
              <a:t> W gospodarstwie rolnym prowadzonym w systemie integrowanym, dane z wielu lat (np. nawożenie, odmiany, terminy siewu) są analizowane, by wybrać optymalne praktyki agrotechniczne.</a:t>
            </a:r>
          </a:p>
        </p:txBody>
      </p:sp>
    </p:spTree>
    <p:extLst>
      <p:ext uri="{BB962C8B-B14F-4D97-AF65-F5344CB8AC3E}">
        <p14:creationId xmlns:p14="http://schemas.microsoft.com/office/powerpoint/2010/main" val="36772929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E14DA6-FA55-461E-9994-802D679BF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doradcze i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11CDEE-FB56-47BC-9180-CB601C83B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Opis</a:t>
            </a:r>
            <a:r>
              <a:rPr lang="pl-PL" b="1" dirty="0"/>
              <a:t>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Systemy doradcze (ang. DSS – </a:t>
            </a:r>
            <a:r>
              <a:rPr lang="pl-PL" dirty="0" err="1"/>
              <a:t>Decision</a:t>
            </a:r>
            <a:r>
              <a:rPr lang="pl-PL" dirty="0"/>
              <a:t> </a:t>
            </a:r>
            <a:r>
              <a:rPr lang="pl-PL" dirty="0" err="1"/>
              <a:t>Support</a:t>
            </a:r>
            <a:r>
              <a:rPr lang="pl-PL" dirty="0"/>
              <a:t> Systems) gromadzą dane w bazach i umożliwiają ich analizę pod kątem podejmowania decyzji w gospodarstwie.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Zastosowania: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Dobór terminów oprysków na podstawie danych pogodowych.</a:t>
            </a:r>
          </a:p>
          <a:p>
            <a:pPr>
              <a:lnSpc>
                <a:spcPct val="120000"/>
              </a:lnSpc>
            </a:pPr>
            <a:r>
              <a:rPr lang="pl-PL" dirty="0"/>
              <a:t>Prognozowanie chorób i szkodników (na podstawie danych historycznych i aktualnych).</a:t>
            </a:r>
          </a:p>
          <a:p>
            <a:pPr>
              <a:lnSpc>
                <a:spcPct val="120000"/>
              </a:lnSpc>
            </a:pPr>
            <a:r>
              <a:rPr lang="pl-PL" dirty="0"/>
              <a:t>Wsparcie przy planowaniu płodozmianu i nawożenia.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Przykład</a:t>
            </a:r>
            <a:r>
              <a:rPr lang="pl-PL" b="1" dirty="0"/>
              <a:t>:</a:t>
            </a:r>
            <a:r>
              <a:rPr lang="pl-PL" dirty="0"/>
              <a:t> Platforma IUNG-PIB do doradztwa nawozowego (</a:t>
            </a:r>
            <a:r>
              <a:rPr lang="pl-PL" dirty="0" err="1"/>
              <a:t>eDWIN</a:t>
            </a:r>
            <a:r>
              <a:rPr lang="pl-PL" dirty="0"/>
              <a:t>) wykorzystuje bazy danych do analizy gleb, potrzeb pokarmowych roślin i dostępności składników, by wygenerować rekomendacje.</a:t>
            </a:r>
          </a:p>
        </p:txBody>
      </p:sp>
    </p:spTree>
    <p:extLst>
      <p:ext uri="{BB962C8B-B14F-4D97-AF65-F5344CB8AC3E}">
        <p14:creationId xmlns:p14="http://schemas.microsoft.com/office/powerpoint/2010/main" val="623710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9E0975-4C9D-4A5A-8DC5-228748046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Zintegrowane systemy gospodarstw i </a:t>
            </a:r>
            <a:r>
              <a:rPr lang="pl-PL" dirty="0" err="1"/>
              <a:t>IoT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89E99A-9667-42FC-A9AC-424395344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Opis</a:t>
            </a:r>
            <a:r>
              <a:rPr lang="pl-PL" b="1" dirty="0"/>
              <a:t>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Nowoczesne gospodarstwa coraz częściej korzystają z rozwiązań zintegrowanych z czujnikami i urządzeniami </a:t>
            </a:r>
            <a:r>
              <a:rPr lang="pl-PL" dirty="0" err="1"/>
              <a:t>IoT</a:t>
            </a:r>
            <a:r>
              <a:rPr lang="pl-PL" dirty="0"/>
              <a:t>, które rejestrują dane w czasie rzeczywistym i przesyłają je do centralnych baz danych.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Zastosowania: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Automatyczne zbieranie danych z maszyn rolniczych (wilgotność gleby, dawki nawozów, lokalizacja GPS).</a:t>
            </a:r>
          </a:p>
          <a:p>
            <a:pPr>
              <a:lnSpc>
                <a:spcPct val="120000"/>
              </a:lnSpc>
            </a:pPr>
            <a:r>
              <a:rPr lang="pl-PL" dirty="0"/>
              <a:t>Rejestracja danych klimatycznych z lokalnych stacji pogodowych.</a:t>
            </a:r>
          </a:p>
          <a:p>
            <a:pPr>
              <a:lnSpc>
                <a:spcPct val="120000"/>
              </a:lnSpc>
            </a:pPr>
            <a:r>
              <a:rPr lang="pl-PL" dirty="0"/>
              <a:t>Monitorowanie stanu zdrowia zwierząt (czujniki, RFID, kamery).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Przykład</a:t>
            </a:r>
            <a:r>
              <a:rPr lang="pl-PL" b="1" dirty="0"/>
              <a:t>:</a:t>
            </a:r>
            <a:r>
              <a:rPr lang="pl-PL" dirty="0"/>
              <a:t> System zarządzania gospodarstwem (Farm Management Software) integruje dane z pola, obory i biura – wszystko oparte na spójnej bazie danych dostępnej online.</a:t>
            </a:r>
          </a:p>
        </p:txBody>
      </p:sp>
    </p:spTree>
    <p:extLst>
      <p:ext uri="{BB962C8B-B14F-4D97-AF65-F5344CB8AC3E}">
        <p14:creationId xmlns:p14="http://schemas.microsoft.com/office/powerpoint/2010/main" val="978871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C17478-BB53-46C9-BEDA-578C311EA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Sztuczna inteligencja (AI): definicja i znaczenie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B35641-1107-4BBF-81D6-5CA76FD8F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Czym </a:t>
            </a:r>
            <a:r>
              <a:rPr lang="pl-PL" b="1" dirty="0"/>
              <a:t>jest AI?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Sztuczna inteligencja (ang. </a:t>
            </a:r>
            <a:r>
              <a:rPr lang="pl-PL" i="1" dirty="0" err="1"/>
              <a:t>Artificial</a:t>
            </a:r>
            <a:r>
              <a:rPr lang="pl-PL" i="1" dirty="0"/>
              <a:t> </a:t>
            </a:r>
            <a:r>
              <a:rPr lang="pl-PL" i="1" dirty="0" err="1"/>
              <a:t>Intelligence</a:t>
            </a:r>
            <a:r>
              <a:rPr lang="pl-PL" dirty="0"/>
              <a:t>) to dziedzina informatyki zajmująca się tworzeniem systemów i algorytmów, które potrafią wykonywać zadania wymagające inteligencji człowieka, takie jak: rozpoznawanie obrazów, podejmowanie decyzji, rozumienie języka naturalnego czy uczenie się na podstawie danych.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Cel </a:t>
            </a:r>
            <a:r>
              <a:rPr lang="pl-PL" b="1" dirty="0"/>
              <a:t>AI: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Nie chodzi o stworzenie „maszyny myślącej” w sensie ludzkim, lecz o budowę rozwiązań wspierających automatyzację złożonych procesów – w medycynie, finansach, a coraz częściej także w rolnictwie.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Przykład </a:t>
            </a:r>
            <a:r>
              <a:rPr lang="pl-PL" b="1" dirty="0"/>
              <a:t>AI w codziennym życiu: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Asystenci głosowi (np. </a:t>
            </a:r>
            <a:r>
              <a:rPr lang="pl-PL" dirty="0" err="1"/>
              <a:t>Siri</a:t>
            </a:r>
            <a:r>
              <a:rPr lang="pl-PL" dirty="0"/>
              <a:t>, </a:t>
            </a:r>
            <a:r>
              <a:rPr lang="pl-PL" dirty="0" err="1"/>
              <a:t>Alexa</a:t>
            </a:r>
            <a:r>
              <a:rPr lang="pl-PL" dirty="0"/>
              <a:t>), systemy rekomendacji (np. </a:t>
            </a:r>
            <a:r>
              <a:rPr lang="pl-PL" dirty="0" err="1"/>
              <a:t>Netflix</a:t>
            </a:r>
            <a:r>
              <a:rPr lang="pl-PL" dirty="0"/>
              <a:t>, YouTube), </a:t>
            </a:r>
            <a:r>
              <a:rPr lang="pl-PL" dirty="0" err="1"/>
              <a:t>chatboty</a:t>
            </a:r>
            <a:r>
              <a:rPr lang="pl-PL" dirty="0"/>
              <a:t> obsługujące klientów.</a:t>
            </a:r>
          </a:p>
        </p:txBody>
      </p:sp>
    </p:spTree>
    <p:extLst>
      <p:ext uri="{BB962C8B-B14F-4D97-AF65-F5344CB8AC3E}">
        <p14:creationId xmlns:p14="http://schemas.microsoft.com/office/powerpoint/2010/main" val="1811452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1A4D41-C5D9-4B11-8112-5E9558DA1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Uczenie maszynowe (ML): podstawowe pojęcia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941645-C571-4BC7-AEBB-905B01D2D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Czym </a:t>
            </a:r>
            <a:r>
              <a:rPr lang="pl-PL" b="1" dirty="0"/>
              <a:t>jest ML?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Uczenie maszynowe (ang. </a:t>
            </a:r>
            <a:r>
              <a:rPr lang="pl-PL" i="1" dirty="0"/>
              <a:t>Machine Learning</a:t>
            </a:r>
            <a:r>
              <a:rPr lang="pl-PL" dirty="0"/>
              <a:t>) to poddziedzina AI, która koncentruje się na tworzeniu modeli zdolnych do nauki na podstawie danych, bez konieczności ich ręcznego programowania.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Podstawowe pojęcia: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b="1" dirty="0"/>
              <a:t>Dane treningowe</a:t>
            </a:r>
            <a:r>
              <a:rPr lang="pl-PL" dirty="0"/>
              <a:t> – zestawy danych, na których model się uczy.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Model</a:t>
            </a:r>
            <a:r>
              <a:rPr lang="pl-PL" dirty="0"/>
              <a:t> – struktura matematyczna, która uczy się relacji w danych.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Predykcja</a:t>
            </a:r>
            <a:r>
              <a:rPr lang="pl-PL" dirty="0"/>
              <a:t> – przewidywanie wyniku na podstawie nowych danych.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Rodzaje </a:t>
            </a:r>
            <a:r>
              <a:rPr lang="pl-PL" b="1" dirty="0"/>
              <a:t>uczenia: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b="1" dirty="0"/>
              <a:t>Uczenie nadzorowane (</a:t>
            </a:r>
            <a:r>
              <a:rPr lang="pl-PL" b="1" dirty="0" err="1"/>
              <a:t>supervised</a:t>
            </a:r>
            <a:r>
              <a:rPr lang="pl-PL" b="1" dirty="0"/>
              <a:t>)</a:t>
            </a:r>
            <a:r>
              <a:rPr lang="pl-PL" dirty="0"/>
              <a:t> – model uczy się na podstawie danych z etykietami (np. „zdrowa roślina” / „porażona”).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Uczenie nienadzorowane (</a:t>
            </a:r>
            <a:r>
              <a:rPr lang="pl-PL" b="1" dirty="0" err="1"/>
              <a:t>unsupervised</a:t>
            </a:r>
            <a:r>
              <a:rPr lang="pl-PL" b="1" dirty="0"/>
              <a:t>)</a:t>
            </a:r>
            <a:r>
              <a:rPr lang="pl-PL" dirty="0"/>
              <a:t> – analiza bez etykiet (np. grupowanie podobnych próbek).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Uczenie przez wzmacnianie (</a:t>
            </a:r>
            <a:r>
              <a:rPr lang="pl-PL" b="1" dirty="0" err="1"/>
              <a:t>reinforcement</a:t>
            </a:r>
            <a:r>
              <a:rPr lang="pl-PL" b="1" dirty="0"/>
              <a:t> learning)</a:t>
            </a:r>
            <a:r>
              <a:rPr lang="pl-PL" dirty="0"/>
              <a:t> – model uczy się poprzez nagrody i kary (np. w sterowaniu robotem rolniczym).</a:t>
            </a:r>
          </a:p>
        </p:txBody>
      </p:sp>
    </p:spTree>
    <p:extLst>
      <p:ext uri="{BB962C8B-B14F-4D97-AF65-F5344CB8AC3E}">
        <p14:creationId xmlns:p14="http://schemas.microsoft.com/office/powerpoint/2010/main" val="32097714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8AA89D-B5C0-47FF-80D5-1620F16A8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Związek AI z rolnictwem i bazami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373204-C99C-49FA-BEC8-67258C356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Dlaczego </a:t>
            </a:r>
            <a:r>
              <a:rPr lang="pl-PL" b="1" dirty="0"/>
              <a:t>AI w rolnictwie?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Nowoczesne gospodarstwa generują ogromne ilości danych: z czujników, dronów, stacji pogodowych, systemów GPS czy rejestrów produkcyjnych. AI i uczenie maszynowe pomagają przetwarzać te dane w wiedzę wspierającą decyzje.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Zastosowania AI oparte na danych: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Automatyczna klasyfikacja zdjęć roślin i ocena ich stanu.</a:t>
            </a:r>
          </a:p>
          <a:p>
            <a:pPr>
              <a:lnSpc>
                <a:spcPct val="120000"/>
              </a:lnSpc>
            </a:pPr>
            <a:r>
              <a:rPr lang="pl-PL" dirty="0"/>
              <a:t>Wykrywanie chorób na podstawie obrazu liści.</a:t>
            </a:r>
          </a:p>
          <a:p>
            <a:pPr>
              <a:lnSpc>
                <a:spcPct val="120000"/>
              </a:lnSpc>
            </a:pPr>
            <a:r>
              <a:rPr lang="pl-PL" dirty="0"/>
              <a:t>Predykcja plonów w zależności od pogody, gleby i nawożenia.</a:t>
            </a:r>
          </a:p>
          <a:p>
            <a:pPr>
              <a:lnSpc>
                <a:spcPct val="120000"/>
              </a:lnSpc>
            </a:pPr>
            <a:r>
              <a:rPr lang="pl-PL" dirty="0"/>
              <a:t>Planowanie zbiorów i nawadniania w oparciu o dane z </a:t>
            </a:r>
            <a:r>
              <a:rPr lang="pl-PL" dirty="0" smtClean="0"/>
              <a:t>czujników.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Podsumowanie: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AI to nie „magia” ani „roboty przyszłości”, ale praktyczne narzędzie analizy danych, które – podobnie jak Excel czy baza danych – można zastosować z realną korzyścią także w rolnictwie.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81875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D29A4F-08A6-400A-A3F2-1462F1C3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Sztuczna inteligencja w nowoczesnym rolnictwie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6166C3-8C4A-40DF-8256-C97777549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Wprowadzenie</a:t>
            </a:r>
            <a:r>
              <a:rPr lang="pl-PL" b="1" dirty="0"/>
              <a:t>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AI (</a:t>
            </a:r>
            <a:r>
              <a:rPr lang="pl-PL" dirty="0" err="1"/>
              <a:t>Artificial</a:t>
            </a:r>
            <a:r>
              <a:rPr lang="pl-PL" dirty="0"/>
              <a:t> </a:t>
            </a:r>
            <a:r>
              <a:rPr lang="pl-PL" dirty="0" err="1"/>
              <a:t>Intelligence</a:t>
            </a:r>
            <a:r>
              <a:rPr lang="pl-PL" dirty="0"/>
              <a:t> – sztuczna inteligencja) w rolnictwie to zastosowanie algorytmów do analizy danych, podejmowania decyzji i automatyzacji procesów produkcji rolnej. Rozwój AI umożliwia gospodarstwom zwiększenie efektywności, obniżenie kosztów oraz ograniczenie wpływu na środowisko.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Dlaczego </a:t>
            </a:r>
            <a:r>
              <a:rPr lang="pl-PL" b="1" dirty="0"/>
              <a:t>AI w rolnictwie?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Reakcja na zmiany klimatu i niestabilność warunków pogodowych.</a:t>
            </a:r>
          </a:p>
          <a:p>
            <a:pPr>
              <a:lnSpc>
                <a:spcPct val="120000"/>
              </a:lnSpc>
            </a:pPr>
            <a:r>
              <a:rPr lang="pl-PL" dirty="0"/>
              <a:t>Rosnące wymagania dotyczące jakości i śladu środowiskowego żywności.</a:t>
            </a:r>
          </a:p>
          <a:p>
            <a:pPr>
              <a:lnSpc>
                <a:spcPct val="120000"/>
              </a:lnSpc>
            </a:pPr>
            <a:r>
              <a:rPr lang="pl-PL" dirty="0"/>
              <a:t>Niedobór siły roboczej i potrzeba automatyzacji zadań.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Podsumowanie</a:t>
            </a:r>
            <a:r>
              <a:rPr lang="pl-PL" b="1" dirty="0"/>
              <a:t>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Sztuczna inteligencja staje się integralną częścią rolnictwa 4.0 – wspiera decyzje, optymalizuje produkcję, zwiększa zrównoważenie gospodarowania. W połączeniu z bazami danych i systemami </a:t>
            </a:r>
            <a:r>
              <a:rPr lang="pl-PL" dirty="0" err="1"/>
              <a:t>IoT</a:t>
            </a:r>
            <a:r>
              <a:rPr lang="pl-PL" dirty="0"/>
              <a:t> umożliwia przejście od reaktywnego do predykcyjnego zarządzania gospodarstwem.</a:t>
            </a:r>
          </a:p>
        </p:txBody>
      </p:sp>
    </p:spTree>
    <p:extLst>
      <p:ext uri="{BB962C8B-B14F-4D97-AF65-F5344CB8AC3E}">
        <p14:creationId xmlns:p14="http://schemas.microsoft.com/office/powerpoint/2010/main" val="2597560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E3B481-8353-483F-B573-929BDF8FD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Praktyczne zastosowania AI w gospodarstwie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381E65-2CAC-4086-B549-4E0EF7177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1</a:t>
            </a:r>
            <a:r>
              <a:rPr lang="pl-PL" b="1" dirty="0"/>
              <a:t>. Monitorowanie upraw (obrazowanie i analiza):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Wykorzystanie dronów i kamer </a:t>
            </a:r>
            <a:r>
              <a:rPr lang="pl-PL" dirty="0" err="1"/>
              <a:t>multispektralnych</a:t>
            </a:r>
            <a:r>
              <a:rPr lang="pl-PL" dirty="0"/>
              <a:t> do wykrywania chorób i niedoborów składników odżywczych.</a:t>
            </a:r>
          </a:p>
          <a:p>
            <a:pPr>
              <a:lnSpc>
                <a:spcPct val="120000"/>
              </a:lnSpc>
            </a:pPr>
            <a:r>
              <a:rPr lang="pl-PL" dirty="0"/>
              <a:t>Algorytmy AI analizują obrazy liści i gleby, wskazując miejsca wymagające interwencji.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2</a:t>
            </a:r>
            <a:r>
              <a:rPr lang="pl-PL" b="1" dirty="0"/>
              <a:t>. Prognozowanie plonów: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AI wykorzystuje dane historyczne, meteorologiczne i glebowe do przewidywania wydajności upraw.</a:t>
            </a:r>
          </a:p>
          <a:p>
            <a:pPr>
              <a:lnSpc>
                <a:spcPct val="120000"/>
              </a:lnSpc>
            </a:pPr>
            <a:r>
              <a:rPr lang="pl-PL" dirty="0"/>
              <a:t>Pozwala to lepiej planować sprzedaż, logistykę i zapotrzebowanie na środki produkcji.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3</a:t>
            </a:r>
            <a:r>
              <a:rPr lang="pl-PL" b="1" dirty="0"/>
              <a:t>. Sterowanie maszynami rolniczymi: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Traktory autonomiczne lub półautonomiczne wykorzystują AI do analizy trasy, warunków terenowych i planowania zabiegów.</a:t>
            </a:r>
          </a:p>
          <a:p>
            <a:pPr>
              <a:lnSpc>
                <a:spcPct val="120000"/>
              </a:lnSpc>
            </a:pPr>
            <a:r>
              <a:rPr lang="pl-PL" dirty="0"/>
              <a:t>Maszyny dobierają dawki nawozów lub środków ochrony na podstawie analizy danych z czujników i zdjęć.</a:t>
            </a:r>
          </a:p>
        </p:txBody>
      </p:sp>
    </p:spTree>
    <p:extLst>
      <p:ext uri="{BB962C8B-B14F-4D97-AF65-F5344CB8AC3E}">
        <p14:creationId xmlns:p14="http://schemas.microsoft.com/office/powerpoint/2010/main" val="36579490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2A1650-848A-4CB2-8440-4A5ECB18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AI w zarządzaniu gospodarstwem i hodowli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4F2A30-ADD2-4E11-ACC4-30EF893DB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4</a:t>
            </a:r>
            <a:r>
              <a:rPr lang="pl-PL" b="1" dirty="0"/>
              <a:t>. Systemy wspomagania decyzji (DSS):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AI analizuje dane z różnych źródeł (czujniki, </a:t>
            </a:r>
            <a:r>
              <a:rPr lang="pl-PL" dirty="0" err="1"/>
              <a:t>IoT</a:t>
            </a:r>
            <a:r>
              <a:rPr lang="pl-PL" dirty="0"/>
              <a:t>, ERP) i doradza rolnikowi – np. kiedy siać, nawozić, zbierać.</a:t>
            </a:r>
          </a:p>
          <a:p>
            <a:pPr>
              <a:lnSpc>
                <a:spcPct val="120000"/>
              </a:lnSpc>
            </a:pPr>
            <a:r>
              <a:rPr lang="pl-PL" dirty="0"/>
              <a:t>Integracja z aplikacjami mobilnymi i platformami zarządzania gospodarstwem.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5</a:t>
            </a:r>
            <a:r>
              <a:rPr lang="pl-PL" b="1" dirty="0"/>
              <a:t>. Hodowla zwierząt: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Monitoring dobrostanu zwierząt: kamery i mikrofony analizują zachowanie, a AI wykrywa stres, choroby lub nieprawidłowości.</a:t>
            </a:r>
          </a:p>
          <a:p>
            <a:pPr>
              <a:lnSpc>
                <a:spcPct val="120000"/>
              </a:lnSpc>
            </a:pPr>
            <a:r>
              <a:rPr lang="pl-PL" dirty="0"/>
              <a:t>Systemy AI analizują dane z obroży, czujników temperatury i ruchu w czasie rzeczywistym.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6</a:t>
            </a:r>
            <a:r>
              <a:rPr lang="pl-PL" b="1" dirty="0"/>
              <a:t>. Rolnictwo </a:t>
            </a:r>
            <a:r>
              <a:rPr lang="pl-PL" b="1" dirty="0" err="1"/>
              <a:t>regeneratywne</a:t>
            </a:r>
            <a:r>
              <a:rPr lang="pl-PL" b="1" dirty="0"/>
              <a:t> i precyzyjne: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AI wspiera uprawy </a:t>
            </a:r>
            <a:r>
              <a:rPr lang="pl-PL" dirty="0" err="1"/>
              <a:t>bezorkowe</a:t>
            </a:r>
            <a:r>
              <a:rPr lang="pl-PL" dirty="0"/>
              <a:t>, optymalizację płodozmianu, dobór odmian odpornych na suszę itp.</a:t>
            </a:r>
          </a:p>
          <a:p>
            <a:pPr>
              <a:lnSpc>
                <a:spcPct val="120000"/>
              </a:lnSpc>
            </a:pPr>
            <a:r>
              <a:rPr lang="pl-PL" dirty="0"/>
              <a:t>Umożliwia dokładniejsze zarządzanie zasobami: wodą, nawozami, środkami ochrony roślin.</a:t>
            </a:r>
          </a:p>
        </p:txBody>
      </p:sp>
    </p:spTree>
    <p:extLst>
      <p:ext uri="{BB962C8B-B14F-4D97-AF65-F5344CB8AC3E}">
        <p14:creationId xmlns:p14="http://schemas.microsoft.com/office/powerpoint/2010/main" val="1395816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1DD678-6471-4E16-B8C9-0F9A47194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Narzędzia AI – przykładowe systemy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E04A84-C49B-4E1F-9A72-7A78938A3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err="1"/>
              <a:t>Plantix</a:t>
            </a:r>
            <a:r>
              <a:rPr lang="pl-PL" dirty="0"/>
              <a:t> – aplikacja mobilna wykorzystująca sztuczną inteligencję do diagnozy chorób roślin na podstawie zdjęć wykonanych smartfonem. Pomaga rolnikom szybko identyfikować zagrożenia i dobierać właściwe środki ochrony.</a:t>
            </a:r>
          </a:p>
          <a:p>
            <a:pPr>
              <a:lnSpc>
                <a:spcPct val="120000"/>
              </a:lnSpc>
            </a:pPr>
            <a:r>
              <a:rPr lang="pl-PL" b="1" dirty="0" err="1"/>
              <a:t>Taranis</a:t>
            </a:r>
            <a:r>
              <a:rPr lang="pl-PL" dirty="0"/>
              <a:t> – system wykorzystujący obrazy z dronów i satelitów oraz algorytmy AI do monitorowania stanu upraw, wykrywania chwastów, szkodników i chorób na polach.</a:t>
            </a:r>
          </a:p>
          <a:p>
            <a:pPr>
              <a:lnSpc>
                <a:spcPct val="120000"/>
              </a:lnSpc>
            </a:pPr>
            <a:r>
              <a:rPr lang="pl-PL" b="1" dirty="0" err="1"/>
              <a:t>Sentera</a:t>
            </a:r>
            <a:r>
              <a:rPr lang="pl-PL" dirty="0"/>
              <a:t> – platforma do analizy danych obrazowych z dronów i sensorów, wspomagająca podejmowanie decyzji dotyczących nawożenia i ochrony roślin.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John </a:t>
            </a:r>
            <a:r>
              <a:rPr lang="pl-PL" b="1" dirty="0" err="1"/>
              <a:t>Deere</a:t>
            </a:r>
            <a:r>
              <a:rPr lang="pl-PL" b="1" dirty="0"/>
              <a:t> Operations Center</a:t>
            </a:r>
            <a:r>
              <a:rPr lang="pl-PL" dirty="0"/>
              <a:t> – platforma zarządzania gospodarstwem, integrująca dane z maszyn, sensorów i prognoz pogody, wykorzystująca algorytmy AI do wspomagania decyzji.</a:t>
            </a:r>
          </a:p>
          <a:p>
            <a:pPr>
              <a:lnSpc>
                <a:spcPct val="120000"/>
              </a:lnSpc>
            </a:pPr>
            <a:r>
              <a:rPr lang="pl-PL" b="1" dirty="0" err="1"/>
              <a:t>Agrobot</a:t>
            </a:r>
            <a:r>
              <a:rPr lang="pl-PL" dirty="0"/>
              <a:t> – autonomiczny robot do zbioru owoców, wykorzystujący sztuczną inteligencję do identyfikacji dojrzałości i precyzyjnego zbioru.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Blue River Technology </a:t>
            </a:r>
            <a:r>
              <a:rPr lang="pl-PL" dirty="0"/>
              <a:t>(należące do John </a:t>
            </a:r>
            <a:r>
              <a:rPr lang="pl-PL" dirty="0" err="1"/>
              <a:t>Deere</a:t>
            </a:r>
            <a:r>
              <a:rPr lang="pl-PL" dirty="0"/>
              <a:t>) – system „</a:t>
            </a:r>
            <a:r>
              <a:rPr lang="pl-PL" dirty="0" err="1"/>
              <a:t>See</a:t>
            </a:r>
            <a:r>
              <a:rPr lang="pl-PL" dirty="0"/>
              <a:t> &amp; Spray”, który dzięki kamerom i AI selektywnie aplikuje herbicydy, redukując zużycie środków ochrony roślin.</a:t>
            </a:r>
          </a:p>
        </p:txBody>
      </p:sp>
    </p:spTree>
    <p:extLst>
      <p:ext uri="{BB962C8B-B14F-4D97-AF65-F5344CB8AC3E}">
        <p14:creationId xmlns:p14="http://schemas.microsoft.com/office/powerpoint/2010/main" val="21888347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144591-0270-4B7D-82E8-62AD24BCC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F14FB6-AB12-42F8-866D-6CC6142FA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Znajomość algorytmów, języków programowania, baz danych oraz sztucznej inteligencji to kluczowe kompetencje współczesnego inżyniera rolnictwa. Te narzędzia pozwalają na efektywną cyfryzację i optymalizację procesów produkcyjnych, które są podstawą rolnictwa 4.0.</a:t>
            </a:r>
          </a:p>
        </p:txBody>
      </p:sp>
    </p:spTree>
    <p:extLst>
      <p:ext uri="{BB962C8B-B14F-4D97-AF65-F5344CB8AC3E}">
        <p14:creationId xmlns:p14="http://schemas.microsoft.com/office/powerpoint/2010/main" val="9006962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5CBE53-9D48-464B-A5FB-DC9566C4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Temat i cel wykładu 7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D0377-1073-43F2-91A3-89F5E2DBB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 smtClean="0"/>
              <a:t>Temat </a:t>
            </a:r>
            <a:r>
              <a:rPr lang="pl-PL" b="1" dirty="0"/>
              <a:t>kolejnego wykładu: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„Technologie informacyjne w rolnictwie – od rolnictwa precyzyjnego do sztucznej inteligencji w gospodarstwie”.</a:t>
            </a:r>
          </a:p>
          <a:p>
            <a:pPr>
              <a:lnSpc>
                <a:spcPct val="120000"/>
              </a:lnSpc>
            </a:pPr>
            <a:r>
              <a:rPr lang="pl-PL" b="1" dirty="0" smtClean="0"/>
              <a:t>Zakres </a:t>
            </a:r>
            <a:r>
              <a:rPr lang="pl-PL" b="1" dirty="0"/>
              <a:t>tematyczny wykładu 7: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dirty="0"/>
              <a:t>Systemy nawigacji satelitarnej i ich wykorzystanie w polu.</a:t>
            </a:r>
          </a:p>
          <a:p>
            <a:pPr>
              <a:lnSpc>
                <a:spcPct val="120000"/>
              </a:lnSpc>
            </a:pPr>
            <a:r>
              <a:rPr lang="pl-PL" dirty="0"/>
              <a:t>Technologie GIS w analizie przestrzennej i zarządzaniu zasobami.</a:t>
            </a:r>
          </a:p>
          <a:p>
            <a:pPr>
              <a:lnSpc>
                <a:spcPct val="120000"/>
              </a:lnSpc>
            </a:pPr>
            <a:r>
              <a:rPr lang="pl-PL" dirty="0"/>
              <a:t>Czujniki </a:t>
            </a:r>
            <a:r>
              <a:rPr lang="pl-PL" dirty="0" err="1"/>
              <a:t>IoT</a:t>
            </a:r>
            <a:r>
              <a:rPr lang="pl-PL" dirty="0"/>
              <a:t> w monitoringu warunków środowiskowych i zdrowia roślin/zwierząt.</a:t>
            </a:r>
          </a:p>
          <a:p>
            <a:pPr>
              <a:lnSpc>
                <a:spcPct val="120000"/>
              </a:lnSpc>
            </a:pPr>
            <a:r>
              <a:rPr lang="pl-PL" dirty="0"/>
              <a:t>Integracja danych i automatyzacja procesów z wykorzystaniem AI.</a:t>
            </a:r>
          </a:p>
          <a:p>
            <a:pPr>
              <a:lnSpc>
                <a:spcPct val="120000"/>
              </a:lnSpc>
            </a:pPr>
            <a:r>
              <a:rPr lang="pl-PL" dirty="0"/>
              <a:t>Wykład 7 będzie naturalnym rozwinięciem i uzupełnieniem wiedzy zdobytej do tej pory, poszerzając kompetencje studentów w zakresie nowoczesnych technologii i AI stosowanych w praktyce rolniczej.</a:t>
            </a:r>
          </a:p>
        </p:txBody>
      </p:sp>
    </p:spTree>
    <p:extLst>
      <p:ext uri="{BB962C8B-B14F-4D97-AF65-F5344CB8AC3E}">
        <p14:creationId xmlns:p14="http://schemas.microsoft.com/office/powerpoint/2010/main" val="30156787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Leszek Sieczko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89178623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Props1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4da89b6-8039-465a-bebe-281e6191db8d"/>
    <ds:schemaRef ds:uri="http://purl.org/dc/elements/1.1/"/>
    <ds:schemaRef ds:uri="http://schemas.microsoft.com/office/2006/metadata/properties"/>
    <ds:schemaRef ds:uri="http://purl.org/dc/terms/"/>
    <ds:schemaRef ds:uri="3a7bb896-b877-4fc5-9c26-9e0c8ea57ac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5487</TotalTime>
  <Words>2471</Words>
  <Application>Microsoft Office PowerPoint</Application>
  <PresentationFormat>Panoramiczny</PresentationFormat>
  <Paragraphs>339</Paragraphs>
  <Slides>43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Motyw pakietu Office</vt:lpstr>
      <vt:lpstr>Zrównoważony Kampus SGGW –  - kształcenie na rzecz branż kluczowych</vt:lpstr>
      <vt:lpstr>Technologie Informacyjne</vt:lpstr>
      <vt:lpstr>Zakres wykładu</vt:lpstr>
      <vt:lpstr>Kontekst wykładu</vt:lpstr>
      <vt:lpstr>Cele wykładu</vt:lpstr>
      <vt:lpstr>Czym jest algorytm?</vt:lpstr>
      <vt:lpstr>Cechy dobrego algorytmu</vt:lpstr>
      <vt:lpstr>Przykłady algorytmów w rolnictwie</vt:lpstr>
      <vt:lpstr>Algorytmy w życiu codziennym</vt:lpstr>
      <vt:lpstr>Algorytmy w rolnictwie – zastosowania praktyczne</vt:lpstr>
      <vt:lpstr>Algorytmy w analizie danych i automatyzacji</vt:lpstr>
      <vt:lpstr>Znaczenie algorytmów dla przyszłego inżyniera rolnictwa</vt:lpstr>
      <vt:lpstr>Czym jest schemat blokowy?</vt:lpstr>
      <vt:lpstr>Kluczowe symbole schematu blokowego</vt:lpstr>
      <vt:lpstr>Przykładowy układ blokowy: „Sprawdź wilgotność gleby”</vt:lpstr>
      <vt:lpstr>Czym jest pseudokod?</vt:lpstr>
      <vt:lpstr>Zasady pisania pseudokodu</vt:lpstr>
      <vt:lpstr>Przykład prostego pseudokodu</vt:lpstr>
      <vt:lpstr>Czym są języki programowania?</vt:lpstr>
      <vt:lpstr>Klasyfikacja języków wg poziomu abstrakcji</vt:lpstr>
      <vt:lpstr>Klasyfikacja wg sposobu wykonania</vt:lpstr>
      <vt:lpstr>Przegląd języków programowania: wprowadzenie i kryteria doboru</vt:lpstr>
      <vt:lpstr>Najpopularniejsze języki: Python, VBA, C, R</vt:lpstr>
      <vt:lpstr>Języki specjalistyczne</vt:lpstr>
      <vt:lpstr>Co to jest składnia języka programowania?</vt:lpstr>
      <vt:lpstr>Podstawowe elementy składni: zmienne i instrukcje</vt:lpstr>
      <vt:lpstr>Przykłady praktyczne: zastosowanie programowania przez rolników i doradców</vt:lpstr>
      <vt:lpstr>Definicja i znaczenie baz danych</vt:lpstr>
      <vt:lpstr>Podstawowe pojęcia związane z bazami danych</vt:lpstr>
      <vt:lpstr>Klasyfikacja baz danych: według struktury danych</vt:lpstr>
      <vt:lpstr>Ewidencja danych produkcyjnych w gospodarstwie</vt:lpstr>
      <vt:lpstr>Systemy doradcze i wspomagania decyzji</vt:lpstr>
      <vt:lpstr>Zintegrowane systemy gospodarstw i IoT</vt:lpstr>
      <vt:lpstr>Sztuczna inteligencja (AI): definicja i znaczenie</vt:lpstr>
      <vt:lpstr>Uczenie maszynowe (ML): podstawowe pojęcia</vt:lpstr>
      <vt:lpstr>Związek AI z rolnictwem i bazami danych</vt:lpstr>
      <vt:lpstr>Sztuczna inteligencja w nowoczesnym rolnictwie</vt:lpstr>
      <vt:lpstr>Praktyczne zastosowania AI w gospodarstwie</vt:lpstr>
      <vt:lpstr>AI w zarządzaniu gospodarstwem i hodowli</vt:lpstr>
      <vt:lpstr>Narzędzia AI – przykładowe systemy</vt:lpstr>
      <vt:lpstr>Podsumowanie</vt:lpstr>
      <vt:lpstr>Temat i cel wykładu 7</vt:lpstr>
      <vt:lpstr>Autor utworu: Leszek Sieczko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Leszek Sieczko</cp:lastModifiedBy>
  <cp:revision>85</cp:revision>
  <cp:lastPrinted>2024-05-21T11:11:19Z</cp:lastPrinted>
  <dcterms:created xsi:type="dcterms:W3CDTF">2024-02-02T12:47:31Z</dcterms:created>
  <dcterms:modified xsi:type="dcterms:W3CDTF">2025-11-25T09:35:55Z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