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9"/>
  </p:notesMasterIdLst>
  <p:sldIdLst>
    <p:sldId id="317" r:id="rId5"/>
    <p:sldId id="261" r:id="rId6"/>
    <p:sldId id="262" r:id="rId7"/>
    <p:sldId id="264" r:id="rId8"/>
    <p:sldId id="289" r:id="rId9"/>
    <p:sldId id="286" r:id="rId10"/>
    <p:sldId id="285" r:id="rId11"/>
    <p:sldId id="288" r:id="rId12"/>
    <p:sldId id="287" r:id="rId13"/>
    <p:sldId id="284" r:id="rId14"/>
    <p:sldId id="283" r:id="rId15"/>
    <p:sldId id="282" r:id="rId16"/>
    <p:sldId id="281" r:id="rId17"/>
    <p:sldId id="280" r:id="rId18"/>
    <p:sldId id="278" r:id="rId19"/>
    <p:sldId id="279" r:id="rId20"/>
    <p:sldId id="277" r:id="rId21"/>
    <p:sldId id="276" r:id="rId22"/>
    <p:sldId id="275" r:id="rId23"/>
    <p:sldId id="274" r:id="rId24"/>
    <p:sldId id="273" r:id="rId25"/>
    <p:sldId id="272" r:id="rId26"/>
    <p:sldId id="271" r:id="rId27"/>
    <p:sldId id="270" r:id="rId28"/>
    <p:sldId id="269" r:id="rId29"/>
    <p:sldId id="268" r:id="rId30"/>
    <p:sldId id="267" r:id="rId31"/>
    <p:sldId id="266" r:id="rId32"/>
    <p:sldId id="265" r:id="rId33"/>
    <p:sldId id="299" r:id="rId34"/>
    <p:sldId id="298" r:id="rId35"/>
    <p:sldId id="316" r:id="rId36"/>
    <p:sldId id="297" r:id="rId37"/>
    <p:sldId id="296" r:id="rId38"/>
    <p:sldId id="295" r:id="rId39"/>
    <p:sldId id="294" r:id="rId40"/>
    <p:sldId id="293" r:id="rId41"/>
    <p:sldId id="292" r:id="rId42"/>
    <p:sldId id="291" r:id="rId43"/>
    <p:sldId id="308" r:id="rId44"/>
    <p:sldId id="307" r:id="rId45"/>
    <p:sldId id="306" r:id="rId46"/>
    <p:sldId id="305" r:id="rId47"/>
    <p:sldId id="304" r:id="rId48"/>
    <p:sldId id="303" r:id="rId49"/>
    <p:sldId id="302" r:id="rId50"/>
    <p:sldId id="301" r:id="rId51"/>
    <p:sldId id="300" r:id="rId52"/>
    <p:sldId id="290" r:id="rId53"/>
    <p:sldId id="315" r:id="rId54"/>
    <p:sldId id="314" r:id="rId55"/>
    <p:sldId id="313" r:id="rId56"/>
    <p:sldId id="312" r:id="rId57"/>
    <p:sldId id="318" r:id="rId58"/>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ciej Czubiński" initials="MC" lastIdx="0" clrIdx="0">
    <p:extLst>
      <p:ext uri="{19B8F6BF-5375-455C-9EA6-DF929625EA0E}">
        <p15:presenceInfo xmlns:p15="http://schemas.microsoft.com/office/powerpoint/2012/main" userId="S-1-5-21-1876378279-2925438744-434655709-12553" providerId="AD"/>
      </p:ext>
    </p:extLst>
  </p:cmAuthor>
  <p:cmAuthor id="2" name="Justyna Sienkiewicz" initials="JS" lastIdx="1" clrIdx="1">
    <p:extLst>
      <p:ext uri="{19B8F6BF-5375-455C-9EA6-DF929625EA0E}">
        <p15:presenceInfo xmlns:p15="http://schemas.microsoft.com/office/powerpoint/2012/main" userId="S-1-5-21-1876378279-2925438744-434655709-570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B1E2"/>
    <a:srgbClr val="C5521C"/>
    <a:srgbClr val="4DB0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99" autoAdjust="0"/>
    <p:restoredTop sz="86429" autoAdjust="0"/>
  </p:normalViewPr>
  <p:slideViewPr>
    <p:cSldViewPr snapToGrid="0" showGuides="1">
      <p:cViewPr varScale="1">
        <p:scale>
          <a:sx n="141" d="100"/>
          <a:sy n="141" d="100"/>
        </p:scale>
        <p:origin x="576" y="132"/>
      </p:cViewPr>
      <p:guideLst>
        <p:guide orient="horz" pos="2137"/>
        <p:guide pos="3840"/>
      </p:guideLst>
    </p:cSldViewPr>
  </p:slideViewPr>
  <p:outlineViewPr>
    <p:cViewPr>
      <p:scale>
        <a:sx n="33" d="100"/>
        <a:sy n="33" d="100"/>
      </p:scale>
      <p:origin x="0" y="-43758"/>
    </p:cViewPr>
  </p:outlineViewPr>
  <p:notesTextViewPr>
    <p:cViewPr>
      <p:scale>
        <a:sx n="1" d="1"/>
        <a:sy n="1" d="1"/>
      </p:scale>
      <p:origin x="0" y="0"/>
    </p:cViewPr>
  </p:notesTextViewPr>
  <p:sorterViewPr>
    <p:cViewPr>
      <p:scale>
        <a:sx n="150" d="100"/>
        <a:sy n="150" d="100"/>
      </p:scale>
      <p:origin x="0" y="-27269"/>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commentAuthors" Target="commentAuthors.xml"/><Relationship Id="rId65"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szek Sieczko" userId="fde32721-af33-4d10-ad5d-d130b4de518c" providerId="ADAL" clId="{038A0B0D-8C53-4366-8BF2-5B6E5B70E98A}"/>
    <pc:docChg chg="addSld modSld sldOrd">
      <pc:chgData name="Leszek Sieczko" userId="fde32721-af33-4d10-ad5d-d130b4de518c" providerId="ADAL" clId="{038A0B0D-8C53-4366-8BF2-5B6E5B70E98A}" dt="2025-08-14T16:34:02.477" v="250" actId="962"/>
      <pc:docMkLst>
        <pc:docMk/>
      </pc:docMkLst>
      <pc:sldChg chg="ord">
        <pc:chgData name="Leszek Sieczko" userId="fde32721-af33-4d10-ad5d-d130b4de518c" providerId="ADAL" clId="{038A0B0D-8C53-4366-8BF2-5B6E5B70E98A}" dt="2025-08-14T16:27:13.333" v="4"/>
        <pc:sldMkLst>
          <pc:docMk/>
          <pc:sldMk cId="476782401" sldId="278"/>
        </pc:sldMkLst>
      </pc:sldChg>
      <pc:sldChg chg="ord">
        <pc:chgData name="Leszek Sieczko" userId="fde32721-af33-4d10-ad5d-d130b4de518c" providerId="ADAL" clId="{038A0B0D-8C53-4366-8BF2-5B6E5B70E98A}" dt="2025-08-14T16:25:16.848" v="2"/>
        <pc:sldMkLst>
          <pc:docMk/>
          <pc:sldMk cId="1009313723" sldId="283"/>
        </pc:sldMkLst>
      </pc:sldChg>
      <pc:sldChg chg="ord">
        <pc:chgData name="Leszek Sieczko" userId="fde32721-af33-4d10-ad5d-d130b4de518c" providerId="ADAL" clId="{038A0B0D-8C53-4366-8BF2-5B6E5B70E98A}" dt="2025-08-14T16:25:32.223" v="3"/>
        <pc:sldMkLst>
          <pc:docMk/>
          <pc:sldMk cId="2050016519" sldId="285"/>
        </pc:sldMkLst>
      </pc:sldChg>
      <pc:sldChg chg="ord">
        <pc:chgData name="Leszek Sieczko" userId="fde32721-af33-4d10-ad5d-d130b4de518c" providerId="ADAL" clId="{038A0B0D-8C53-4366-8BF2-5B6E5B70E98A}" dt="2025-08-14T16:24:57.809" v="0"/>
        <pc:sldMkLst>
          <pc:docMk/>
          <pc:sldMk cId="4168104990" sldId="286"/>
        </pc:sldMkLst>
      </pc:sldChg>
      <pc:sldChg chg="modSp add">
        <pc:chgData name="Leszek Sieczko" userId="fde32721-af33-4d10-ad5d-d130b4de518c" providerId="ADAL" clId="{038A0B0D-8C53-4366-8BF2-5B6E5B70E98A}" dt="2025-08-14T16:34:02.477" v="250" actId="962"/>
        <pc:sldMkLst>
          <pc:docMk/>
          <pc:sldMk cId="0" sldId="316"/>
        </pc:sldMkLst>
        <pc:spChg chg="mod">
          <ac:chgData name="Leszek Sieczko" userId="fde32721-af33-4d10-ad5d-d130b4de518c" providerId="ADAL" clId="{038A0B0D-8C53-4366-8BF2-5B6E5B70E98A}" dt="2025-08-14T16:32:20.853" v="20" actId="20577"/>
          <ac:spMkLst>
            <pc:docMk/>
            <pc:sldMk cId="0" sldId="316"/>
            <ac:spMk id="56322" creationId="{7516C081-2155-42D7-8312-1C49EFE616F9}"/>
          </ac:spMkLst>
        </pc:spChg>
        <pc:spChg chg="mod">
          <ac:chgData name="Leszek Sieczko" userId="fde32721-af33-4d10-ad5d-d130b4de518c" providerId="ADAL" clId="{038A0B0D-8C53-4366-8BF2-5B6E5B70E98A}" dt="2025-08-14T16:34:02.477" v="250" actId="962"/>
          <ac:spMkLst>
            <pc:docMk/>
            <pc:sldMk cId="0" sldId="316"/>
            <ac:spMk id="56331" creationId="{5930C838-B9B6-4DC7-8438-60CC01B5C41B}"/>
          </ac:spMkLst>
        </pc:spChg>
      </pc:sldChg>
    </pc:docChg>
  </pc:docChgLst>
  <pc:docChgLst>
    <pc:chgData name="Leszek Sieczko" userId="fde32721-af33-4d10-ad5d-d130b4de518c" providerId="ADAL" clId="{66AD98E0-07D9-4C6C-88CD-C182240799A8}"/>
    <pc:docChg chg="custSel addSld delSld modSld">
      <pc:chgData name="Leszek Sieczko" userId="fde32721-af33-4d10-ad5d-d130b4de518c" providerId="ADAL" clId="{66AD98E0-07D9-4C6C-88CD-C182240799A8}" dt="2025-08-06T20:57:10.017" v="186" actId="2696"/>
      <pc:docMkLst>
        <pc:docMk/>
      </pc:docMkLst>
      <pc:sldChg chg="modSp">
        <pc:chgData name="Leszek Sieczko" userId="fde32721-af33-4d10-ad5d-d130b4de518c" providerId="ADAL" clId="{66AD98E0-07D9-4C6C-88CD-C182240799A8}" dt="2025-08-06T11:05:41.809" v="3" actId="20577"/>
        <pc:sldMkLst>
          <pc:docMk/>
          <pc:sldMk cId="2833895158" sldId="261"/>
        </pc:sldMkLst>
        <pc:spChg chg="mod">
          <ac:chgData name="Leszek Sieczko" userId="fde32721-af33-4d10-ad5d-d130b4de518c" providerId="ADAL" clId="{66AD98E0-07D9-4C6C-88CD-C182240799A8}" dt="2025-08-06T11:05:41.809" v="3" actId="20577"/>
          <ac:spMkLst>
            <pc:docMk/>
            <pc:sldMk cId="2833895158" sldId="261"/>
            <ac:spMk id="3" creationId="{0EF1EC21-3A39-4294-97D0-99641ED274AD}"/>
          </ac:spMkLst>
        </pc:spChg>
      </pc:sldChg>
      <pc:sldChg chg="modSp">
        <pc:chgData name="Leszek Sieczko" userId="fde32721-af33-4d10-ad5d-d130b4de518c" providerId="ADAL" clId="{66AD98E0-07D9-4C6C-88CD-C182240799A8}" dt="2025-08-06T11:06:45.853" v="11" actId="20577"/>
        <pc:sldMkLst>
          <pc:docMk/>
          <pc:sldMk cId="1239217006" sldId="262"/>
        </pc:sldMkLst>
        <pc:spChg chg="mod">
          <ac:chgData name="Leszek Sieczko" userId="fde32721-af33-4d10-ad5d-d130b4de518c" providerId="ADAL" clId="{66AD98E0-07D9-4C6C-88CD-C182240799A8}" dt="2025-08-06T11:06:45.853" v="11" actId="20577"/>
          <ac:spMkLst>
            <pc:docMk/>
            <pc:sldMk cId="1239217006" sldId="262"/>
            <ac:spMk id="2" creationId="{C7428F2A-713E-463F-AB8D-B3437560026D}"/>
          </ac:spMkLst>
        </pc:spChg>
        <pc:spChg chg="mod">
          <ac:chgData name="Leszek Sieczko" userId="fde32721-af33-4d10-ad5d-d130b4de518c" providerId="ADAL" clId="{66AD98E0-07D9-4C6C-88CD-C182240799A8}" dt="2025-08-06T11:06:14.898" v="5" actId="27636"/>
          <ac:spMkLst>
            <pc:docMk/>
            <pc:sldMk cId="1239217006" sldId="262"/>
            <ac:spMk id="3" creationId="{13025BA3-BA4E-451B-9F58-E3AB94BB9D73}"/>
          </ac:spMkLst>
        </pc:spChg>
      </pc:sldChg>
      <pc:sldChg chg="modSp">
        <pc:chgData name="Leszek Sieczko" userId="fde32721-af33-4d10-ad5d-d130b4de518c" providerId="ADAL" clId="{66AD98E0-07D9-4C6C-88CD-C182240799A8}" dt="2025-08-06T11:16:35.914" v="15"/>
        <pc:sldMkLst>
          <pc:docMk/>
          <pc:sldMk cId="1984196975" sldId="264"/>
        </pc:sldMkLst>
        <pc:spChg chg="mod">
          <ac:chgData name="Leszek Sieczko" userId="fde32721-af33-4d10-ad5d-d130b4de518c" providerId="ADAL" clId="{66AD98E0-07D9-4C6C-88CD-C182240799A8}" dt="2025-08-06T11:16:25.800" v="14"/>
          <ac:spMkLst>
            <pc:docMk/>
            <pc:sldMk cId="1984196975" sldId="264"/>
            <ac:spMk id="2" creationId="{46F227BA-A619-43B3-B610-CE0D04FF7E54}"/>
          </ac:spMkLst>
        </pc:spChg>
        <pc:spChg chg="mod">
          <ac:chgData name="Leszek Sieczko" userId="fde32721-af33-4d10-ad5d-d130b4de518c" providerId="ADAL" clId="{66AD98E0-07D9-4C6C-88CD-C182240799A8}" dt="2025-08-06T11:16:35.914" v="15"/>
          <ac:spMkLst>
            <pc:docMk/>
            <pc:sldMk cId="1984196975" sldId="264"/>
            <ac:spMk id="3" creationId="{2E5E052F-B593-4093-8F42-C663F45DA62C}"/>
          </ac:spMkLst>
        </pc:spChg>
      </pc:sldChg>
      <pc:sldChg chg="modSp">
        <pc:chgData name="Leszek Sieczko" userId="fde32721-af33-4d10-ad5d-d130b4de518c" providerId="ADAL" clId="{66AD98E0-07D9-4C6C-88CD-C182240799A8}" dt="2025-08-06T20:23:13.765" v="82"/>
        <pc:sldMkLst>
          <pc:docMk/>
          <pc:sldMk cId="1314621428" sldId="265"/>
        </pc:sldMkLst>
        <pc:spChg chg="mod">
          <ac:chgData name="Leszek Sieczko" userId="fde32721-af33-4d10-ad5d-d130b4de518c" providerId="ADAL" clId="{66AD98E0-07D9-4C6C-88CD-C182240799A8}" dt="2025-08-06T20:23:05.146" v="81"/>
          <ac:spMkLst>
            <pc:docMk/>
            <pc:sldMk cId="1314621428" sldId="265"/>
            <ac:spMk id="2" creationId="{A103F601-4938-46C1-8D4B-D1F723366D50}"/>
          </ac:spMkLst>
        </pc:spChg>
        <pc:spChg chg="mod">
          <ac:chgData name="Leszek Sieczko" userId="fde32721-af33-4d10-ad5d-d130b4de518c" providerId="ADAL" clId="{66AD98E0-07D9-4C6C-88CD-C182240799A8}" dt="2025-08-06T20:23:13.765" v="82"/>
          <ac:spMkLst>
            <pc:docMk/>
            <pc:sldMk cId="1314621428" sldId="265"/>
            <ac:spMk id="3" creationId="{66A11E36-0DBD-4099-9464-8547A6E94B56}"/>
          </ac:spMkLst>
        </pc:spChg>
      </pc:sldChg>
      <pc:sldChg chg="modSp">
        <pc:chgData name="Leszek Sieczko" userId="fde32721-af33-4d10-ad5d-d130b4de518c" providerId="ADAL" clId="{66AD98E0-07D9-4C6C-88CD-C182240799A8}" dt="2025-08-06T20:22:49.012" v="80"/>
        <pc:sldMkLst>
          <pc:docMk/>
          <pc:sldMk cId="975603849" sldId="266"/>
        </pc:sldMkLst>
        <pc:spChg chg="mod">
          <ac:chgData name="Leszek Sieczko" userId="fde32721-af33-4d10-ad5d-d130b4de518c" providerId="ADAL" clId="{66AD98E0-07D9-4C6C-88CD-C182240799A8}" dt="2025-08-06T20:22:25.166" v="79"/>
          <ac:spMkLst>
            <pc:docMk/>
            <pc:sldMk cId="975603849" sldId="266"/>
            <ac:spMk id="2" creationId="{E4A97720-32C8-4585-8A7F-07EBABEF102D}"/>
          </ac:spMkLst>
        </pc:spChg>
        <pc:spChg chg="mod">
          <ac:chgData name="Leszek Sieczko" userId="fde32721-af33-4d10-ad5d-d130b4de518c" providerId="ADAL" clId="{66AD98E0-07D9-4C6C-88CD-C182240799A8}" dt="2025-08-06T20:22:49.012" v="80"/>
          <ac:spMkLst>
            <pc:docMk/>
            <pc:sldMk cId="975603849" sldId="266"/>
            <ac:spMk id="3" creationId="{446627BF-1C56-482A-823F-205A248030F9}"/>
          </ac:spMkLst>
        </pc:spChg>
      </pc:sldChg>
      <pc:sldChg chg="modSp">
        <pc:chgData name="Leszek Sieczko" userId="fde32721-af33-4d10-ad5d-d130b4de518c" providerId="ADAL" clId="{66AD98E0-07D9-4C6C-88CD-C182240799A8}" dt="2025-08-06T20:22:10.685" v="78"/>
        <pc:sldMkLst>
          <pc:docMk/>
          <pc:sldMk cId="640767607" sldId="267"/>
        </pc:sldMkLst>
        <pc:spChg chg="mod">
          <ac:chgData name="Leszek Sieczko" userId="fde32721-af33-4d10-ad5d-d130b4de518c" providerId="ADAL" clId="{66AD98E0-07D9-4C6C-88CD-C182240799A8}" dt="2025-08-06T20:21:59.741" v="77"/>
          <ac:spMkLst>
            <pc:docMk/>
            <pc:sldMk cId="640767607" sldId="267"/>
            <ac:spMk id="2" creationId="{ABECF570-0ECE-4190-BD11-D1F70BFA57CC}"/>
          </ac:spMkLst>
        </pc:spChg>
        <pc:spChg chg="mod">
          <ac:chgData name="Leszek Sieczko" userId="fde32721-af33-4d10-ad5d-d130b4de518c" providerId="ADAL" clId="{66AD98E0-07D9-4C6C-88CD-C182240799A8}" dt="2025-08-06T20:22:10.685" v="78"/>
          <ac:spMkLst>
            <pc:docMk/>
            <pc:sldMk cId="640767607" sldId="267"/>
            <ac:spMk id="3" creationId="{6F08AC9C-B0F0-4488-8C03-26C76A0C3EDF}"/>
          </ac:spMkLst>
        </pc:spChg>
      </pc:sldChg>
      <pc:sldChg chg="modSp">
        <pc:chgData name="Leszek Sieczko" userId="fde32721-af33-4d10-ad5d-d130b4de518c" providerId="ADAL" clId="{66AD98E0-07D9-4C6C-88CD-C182240799A8}" dt="2025-08-06T20:21:23.128" v="76"/>
        <pc:sldMkLst>
          <pc:docMk/>
          <pc:sldMk cId="30981289" sldId="268"/>
        </pc:sldMkLst>
        <pc:spChg chg="mod">
          <ac:chgData name="Leszek Sieczko" userId="fde32721-af33-4d10-ad5d-d130b4de518c" providerId="ADAL" clId="{66AD98E0-07D9-4C6C-88CD-C182240799A8}" dt="2025-08-06T20:21:13.049" v="75"/>
          <ac:spMkLst>
            <pc:docMk/>
            <pc:sldMk cId="30981289" sldId="268"/>
            <ac:spMk id="2" creationId="{EC46BA55-EF3C-4469-949D-A5727D2E77AA}"/>
          </ac:spMkLst>
        </pc:spChg>
        <pc:spChg chg="mod">
          <ac:chgData name="Leszek Sieczko" userId="fde32721-af33-4d10-ad5d-d130b4de518c" providerId="ADAL" clId="{66AD98E0-07D9-4C6C-88CD-C182240799A8}" dt="2025-08-06T20:21:23.128" v="76"/>
          <ac:spMkLst>
            <pc:docMk/>
            <pc:sldMk cId="30981289" sldId="268"/>
            <ac:spMk id="3" creationId="{E299616A-BBB6-4CD3-94C3-48F664DFF39A}"/>
          </ac:spMkLst>
        </pc:spChg>
      </pc:sldChg>
      <pc:sldChg chg="modSp">
        <pc:chgData name="Leszek Sieczko" userId="fde32721-af33-4d10-ad5d-d130b4de518c" providerId="ADAL" clId="{66AD98E0-07D9-4C6C-88CD-C182240799A8}" dt="2025-08-06T20:18:48.464" v="74"/>
        <pc:sldMkLst>
          <pc:docMk/>
          <pc:sldMk cId="3234896000" sldId="269"/>
        </pc:sldMkLst>
        <pc:spChg chg="mod">
          <ac:chgData name="Leszek Sieczko" userId="fde32721-af33-4d10-ad5d-d130b4de518c" providerId="ADAL" clId="{66AD98E0-07D9-4C6C-88CD-C182240799A8}" dt="2025-08-06T20:18:35.831" v="73"/>
          <ac:spMkLst>
            <pc:docMk/>
            <pc:sldMk cId="3234896000" sldId="269"/>
            <ac:spMk id="2" creationId="{FEC537AE-72B7-40AF-AE9A-2BF9D79BFBF9}"/>
          </ac:spMkLst>
        </pc:spChg>
        <pc:spChg chg="mod">
          <ac:chgData name="Leszek Sieczko" userId="fde32721-af33-4d10-ad5d-d130b4de518c" providerId="ADAL" clId="{66AD98E0-07D9-4C6C-88CD-C182240799A8}" dt="2025-08-06T20:18:48.464" v="74"/>
          <ac:spMkLst>
            <pc:docMk/>
            <pc:sldMk cId="3234896000" sldId="269"/>
            <ac:spMk id="3" creationId="{36E71D4A-BE26-4420-B6A1-B929A39338F8}"/>
          </ac:spMkLst>
        </pc:spChg>
      </pc:sldChg>
      <pc:sldChg chg="modSp">
        <pc:chgData name="Leszek Sieczko" userId="fde32721-af33-4d10-ad5d-d130b4de518c" providerId="ADAL" clId="{66AD98E0-07D9-4C6C-88CD-C182240799A8}" dt="2025-08-06T20:18:20.871" v="72"/>
        <pc:sldMkLst>
          <pc:docMk/>
          <pc:sldMk cId="253443940" sldId="270"/>
        </pc:sldMkLst>
        <pc:spChg chg="mod">
          <ac:chgData name="Leszek Sieczko" userId="fde32721-af33-4d10-ad5d-d130b4de518c" providerId="ADAL" clId="{66AD98E0-07D9-4C6C-88CD-C182240799A8}" dt="2025-08-06T20:18:05.423" v="71"/>
          <ac:spMkLst>
            <pc:docMk/>
            <pc:sldMk cId="253443940" sldId="270"/>
            <ac:spMk id="2" creationId="{5447A142-82BD-460A-8F15-D7C7DE7790E2}"/>
          </ac:spMkLst>
        </pc:spChg>
        <pc:spChg chg="mod">
          <ac:chgData name="Leszek Sieczko" userId="fde32721-af33-4d10-ad5d-d130b4de518c" providerId="ADAL" clId="{66AD98E0-07D9-4C6C-88CD-C182240799A8}" dt="2025-08-06T20:18:20.871" v="72"/>
          <ac:spMkLst>
            <pc:docMk/>
            <pc:sldMk cId="253443940" sldId="270"/>
            <ac:spMk id="3" creationId="{BE4BDA60-E5BD-4CAD-846E-027A96A20D09}"/>
          </ac:spMkLst>
        </pc:spChg>
      </pc:sldChg>
      <pc:sldChg chg="modSp">
        <pc:chgData name="Leszek Sieczko" userId="fde32721-af33-4d10-ad5d-d130b4de518c" providerId="ADAL" clId="{66AD98E0-07D9-4C6C-88CD-C182240799A8}" dt="2025-08-06T20:17:36.299" v="70"/>
        <pc:sldMkLst>
          <pc:docMk/>
          <pc:sldMk cId="766896847" sldId="271"/>
        </pc:sldMkLst>
        <pc:spChg chg="mod">
          <ac:chgData name="Leszek Sieczko" userId="fde32721-af33-4d10-ad5d-d130b4de518c" providerId="ADAL" clId="{66AD98E0-07D9-4C6C-88CD-C182240799A8}" dt="2025-08-06T20:17:23.477" v="69"/>
          <ac:spMkLst>
            <pc:docMk/>
            <pc:sldMk cId="766896847" sldId="271"/>
            <ac:spMk id="2" creationId="{4D992DFE-F69B-445E-9069-36D332C46C6A}"/>
          </ac:spMkLst>
        </pc:spChg>
        <pc:spChg chg="mod">
          <ac:chgData name="Leszek Sieczko" userId="fde32721-af33-4d10-ad5d-d130b4de518c" providerId="ADAL" clId="{66AD98E0-07D9-4C6C-88CD-C182240799A8}" dt="2025-08-06T20:17:36.299" v="70"/>
          <ac:spMkLst>
            <pc:docMk/>
            <pc:sldMk cId="766896847" sldId="271"/>
            <ac:spMk id="3" creationId="{DC02A50E-BA2E-4E58-B95D-E88FFF8AF5F6}"/>
          </ac:spMkLst>
        </pc:spChg>
      </pc:sldChg>
      <pc:sldChg chg="modSp">
        <pc:chgData name="Leszek Sieczko" userId="fde32721-af33-4d10-ad5d-d130b4de518c" providerId="ADAL" clId="{66AD98E0-07D9-4C6C-88CD-C182240799A8}" dt="2025-08-06T20:17:06.560" v="68"/>
        <pc:sldMkLst>
          <pc:docMk/>
          <pc:sldMk cId="13797887" sldId="272"/>
        </pc:sldMkLst>
        <pc:spChg chg="mod">
          <ac:chgData name="Leszek Sieczko" userId="fde32721-af33-4d10-ad5d-d130b4de518c" providerId="ADAL" clId="{66AD98E0-07D9-4C6C-88CD-C182240799A8}" dt="2025-08-06T20:16:56.776" v="67"/>
          <ac:spMkLst>
            <pc:docMk/>
            <pc:sldMk cId="13797887" sldId="272"/>
            <ac:spMk id="2" creationId="{E94C2E8D-5BED-4BE4-8AF1-C0979F416499}"/>
          </ac:spMkLst>
        </pc:spChg>
        <pc:spChg chg="mod">
          <ac:chgData name="Leszek Sieczko" userId="fde32721-af33-4d10-ad5d-d130b4de518c" providerId="ADAL" clId="{66AD98E0-07D9-4C6C-88CD-C182240799A8}" dt="2025-08-06T20:17:06.560" v="68"/>
          <ac:spMkLst>
            <pc:docMk/>
            <pc:sldMk cId="13797887" sldId="272"/>
            <ac:spMk id="3" creationId="{3AC5CAA1-55A2-4142-9E29-F0BCAD7AD9B4}"/>
          </ac:spMkLst>
        </pc:spChg>
      </pc:sldChg>
      <pc:sldChg chg="modSp">
        <pc:chgData name="Leszek Sieczko" userId="fde32721-af33-4d10-ad5d-d130b4de518c" providerId="ADAL" clId="{66AD98E0-07D9-4C6C-88CD-C182240799A8}" dt="2025-08-06T20:16:41.881" v="66"/>
        <pc:sldMkLst>
          <pc:docMk/>
          <pc:sldMk cId="1918419097" sldId="273"/>
        </pc:sldMkLst>
        <pc:spChg chg="mod">
          <ac:chgData name="Leszek Sieczko" userId="fde32721-af33-4d10-ad5d-d130b4de518c" providerId="ADAL" clId="{66AD98E0-07D9-4C6C-88CD-C182240799A8}" dt="2025-08-06T20:16:32.077" v="65"/>
          <ac:spMkLst>
            <pc:docMk/>
            <pc:sldMk cId="1918419097" sldId="273"/>
            <ac:spMk id="2" creationId="{03614D88-AAD5-49D9-B149-F48A434E67B2}"/>
          </ac:spMkLst>
        </pc:spChg>
        <pc:spChg chg="mod">
          <ac:chgData name="Leszek Sieczko" userId="fde32721-af33-4d10-ad5d-d130b4de518c" providerId="ADAL" clId="{66AD98E0-07D9-4C6C-88CD-C182240799A8}" dt="2025-08-06T20:16:41.881" v="66"/>
          <ac:spMkLst>
            <pc:docMk/>
            <pc:sldMk cId="1918419097" sldId="273"/>
            <ac:spMk id="3" creationId="{C9603FDB-A290-4382-8D4B-6C3F739CFC9A}"/>
          </ac:spMkLst>
        </pc:spChg>
      </pc:sldChg>
      <pc:sldChg chg="modSp">
        <pc:chgData name="Leszek Sieczko" userId="fde32721-af33-4d10-ad5d-d130b4de518c" providerId="ADAL" clId="{66AD98E0-07D9-4C6C-88CD-C182240799A8}" dt="2025-08-06T20:16:21.535" v="64"/>
        <pc:sldMkLst>
          <pc:docMk/>
          <pc:sldMk cId="2269745966" sldId="274"/>
        </pc:sldMkLst>
        <pc:spChg chg="mod">
          <ac:chgData name="Leszek Sieczko" userId="fde32721-af33-4d10-ad5d-d130b4de518c" providerId="ADAL" clId="{66AD98E0-07D9-4C6C-88CD-C182240799A8}" dt="2025-08-06T20:16:09.357" v="63"/>
          <ac:spMkLst>
            <pc:docMk/>
            <pc:sldMk cId="2269745966" sldId="274"/>
            <ac:spMk id="2" creationId="{FFC440FD-93C5-433B-BA2D-EC0ED1B0F916}"/>
          </ac:spMkLst>
        </pc:spChg>
        <pc:spChg chg="mod">
          <ac:chgData name="Leszek Sieczko" userId="fde32721-af33-4d10-ad5d-d130b4de518c" providerId="ADAL" clId="{66AD98E0-07D9-4C6C-88CD-C182240799A8}" dt="2025-08-06T20:16:21.535" v="64"/>
          <ac:spMkLst>
            <pc:docMk/>
            <pc:sldMk cId="2269745966" sldId="274"/>
            <ac:spMk id="3" creationId="{D6BEDE05-A7B0-4C30-8C12-F44A8FCEB6FE}"/>
          </ac:spMkLst>
        </pc:spChg>
      </pc:sldChg>
      <pc:sldChg chg="modSp">
        <pc:chgData name="Leszek Sieczko" userId="fde32721-af33-4d10-ad5d-d130b4de518c" providerId="ADAL" clId="{66AD98E0-07D9-4C6C-88CD-C182240799A8}" dt="2025-08-06T20:15:54.438" v="62"/>
        <pc:sldMkLst>
          <pc:docMk/>
          <pc:sldMk cId="2747431006" sldId="275"/>
        </pc:sldMkLst>
        <pc:spChg chg="mod">
          <ac:chgData name="Leszek Sieczko" userId="fde32721-af33-4d10-ad5d-d130b4de518c" providerId="ADAL" clId="{66AD98E0-07D9-4C6C-88CD-C182240799A8}" dt="2025-08-06T20:15:43.305" v="61"/>
          <ac:spMkLst>
            <pc:docMk/>
            <pc:sldMk cId="2747431006" sldId="275"/>
            <ac:spMk id="2" creationId="{C675A170-8D98-4665-87E0-372613058AD1}"/>
          </ac:spMkLst>
        </pc:spChg>
        <pc:spChg chg="mod">
          <ac:chgData name="Leszek Sieczko" userId="fde32721-af33-4d10-ad5d-d130b4de518c" providerId="ADAL" clId="{66AD98E0-07D9-4C6C-88CD-C182240799A8}" dt="2025-08-06T20:15:54.438" v="62"/>
          <ac:spMkLst>
            <pc:docMk/>
            <pc:sldMk cId="2747431006" sldId="275"/>
            <ac:spMk id="3" creationId="{962018E2-4D96-4C7C-B667-B931543058EE}"/>
          </ac:spMkLst>
        </pc:spChg>
      </pc:sldChg>
      <pc:sldChg chg="modSp">
        <pc:chgData name="Leszek Sieczko" userId="fde32721-af33-4d10-ad5d-d130b4de518c" providerId="ADAL" clId="{66AD98E0-07D9-4C6C-88CD-C182240799A8}" dt="2025-08-06T20:15:24.468" v="60"/>
        <pc:sldMkLst>
          <pc:docMk/>
          <pc:sldMk cId="301626412" sldId="276"/>
        </pc:sldMkLst>
        <pc:spChg chg="mod">
          <ac:chgData name="Leszek Sieczko" userId="fde32721-af33-4d10-ad5d-d130b4de518c" providerId="ADAL" clId="{66AD98E0-07D9-4C6C-88CD-C182240799A8}" dt="2025-08-06T20:15:12.345" v="59"/>
          <ac:spMkLst>
            <pc:docMk/>
            <pc:sldMk cId="301626412" sldId="276"/>
            <ac:spMk id="2" creationId="{A4D34BE1-129E-4FE6-A0FC-D30E858FA942}"/>
          </ac:spMkLst>
        </pc:spChg>
        <pc:spChg chg="mod">
          <ac:chgData name="Leszek Sieczko" userId="fde32721-af33-4d10-ad5d-d130b4de518c" providerId="ADAL" clId="{66AD98E0-07D9-4C6C-88CD-C182240799A8}" dt="2025-08-06T20:15:24.468" v="60"/>
          <ac:spMkLst>
            <pc:docMk/>
            <pc:sldMk cId="301626412" sldId="276"/>
            <ac:spMk id="3" creationId="{1CC54DF2-AD51-4AF8-BDCF-022605ECF218}"/>
          </ac:spMkLst>
        </pc:spChg>
      </pc:sldChg>
      <pc:sldChg chg="modSp">
        <pc:chgData name="Leszek Sieczko" userId="fde32721-af33-4d10-ad5d-d130b4de518c" providerId="ADAL" clId="{66AD98E0-07D9-4C6C-88CD-C182240799A8}" dt="2025-08-06T20:11:28.237" v="58"/>
        <pc:sldMkLst>
          <pc:docMk/>
          <pc:sldMk cId="1197391405" sldId="277"/>
        </pc:sldMkLst>
        <pc:spChg chg="mod">
          <ac:chgData name="Leszek Sieczko" userId="fde32721-af33-4d10-ad5d-d130b4de518c" providerId="ADAL" clId="{66AD98E0-07D9-4C6C-88CD-C182240799A8}" dt="2025-08-06T20:11:14.716" v="57"/>
          <ac:spMkLst>
            <pc:docMk/>
            <pc:sldMk cId="1197391405" sldId="277"/>
            <ac:spMk id="2" creationId="{6230A708-EB32-45CC-AFDD-5C3288AD5E91}"/>
          </ac:spMkLst>
        </pc:spChg>
        <pc:spChg chg="mod">
          <ac:chgData name="Leszek Sieczko" userId="fde32721-af33-4d10-ad5d-d130b4de518c" providerId="ADAL" clId="{66AD98E0-07D9-4C6C-88CD-C182240799A8}" dt="2025-08-06T20:11:28.237" v="58"/>
          <ac:spMkLst>
            <pc:docMk/>
            <pc:sldMk cId="1197391405" sldId="277"/>
            <ac:spMk id="3" creationId="{34C0E2EF-9546-46D3-87FA-C9B0D17EBBDE}"/>
          </ac:spMkLst>
        </pc:spChg>
      </pc:sldChg>
      <pc:sldChg chg="modSp">
        <pc:chgData name="Leszek Sieczko" userId="fde32721-af33-4d10-ad5d-d130b4de518c" providerId="ADAL" clId="{66AD98E0-07D9-4C6C-88CD-C182240799A8}" dt="2025-08-06T20:11:00.290" v="56" actId="27636"/>
        <pc:sldMkLst>
          <pc:docMk/>
          <pc:sldMk cId="476782401" sldId="278"/>
        </pc:sldMkLst>
        <pc:spChg chg="mod">
          <ac:chgData name="Leszek Sieczko" userId="fde32721-af33-4d10-ad5d-d130b4de518c" providerId="ADAL" clId="{66AD98E0-07D9-4C6C-88CD-C182240799A8}" dt="2025-08-06T20:10:47.338" v="54"/>
          <ac:spMkLst>
            <pc:docMk/>
            <pc:sldMk cId="476782401" sldId="278"/>
            <ac:spMk id="2" creationId="{5481BA10-529F-48AA-BEE9-1C658F9B7684}"/>
          </ac:spMkLst>
        </pc:spChg>
        <pc:spChg chg="mod">
          <ac:chgData name="Leszek Sieczko" userId="fde32721-af33-4d10-ad5d-d130b4de518c" providerId="ADAL" clId="{66AD98E0-07D9-4C6C-88CD-C182240799A8}" dt="2025-08-06T20:11:00.290" v="56" actId="27636"/>
          <ac:spMkLst>
            <pc:docMk/>
            <pc:sldMk cId="476782401" sldId="278"/>
            <ac:spMk id="3" creationId="{4DC8283C-BA10-4E94-A761-DD93042655E0}"/>
          </ac:spMkLst>
        </pc:spChg>
      </pc:sldChg>
      <pc:sldChg chg="modSp">
        <pc:chgData name="Leszek Sieczko" userId="fde32721-af33-4d10-ad5d-d130b4de518c" providerId="ADAL" clId="{66AD98E0-07D9-4C6C-88CD-C182240799A8}" dt="2025-08-06T20:10:05.899" v="53"/>
        <pc:sldMkLst>
          <pc:docMk/>
          <pc:sldMk cId="1172663275" sldId="279"/>
        </pc:sldMkLst>
        <pc:spChg chg="mod">
          <ac:chgData name="Leszek Sieczko" userId="fde32721-af33-4d10-ad5d-d130b4de518c" providerId="ADAL" clId="{66AD98E0-07D9-4C6C-88CD-C182240799A8}" dt="2025-08-06T20:09:51.567" v="52"/>
          <ac:spMkLst>
            <pc:docMk/>
            <pc:sldMk cId="1172663275" sldId="279"/>
            <ac:spMk id="2" creationId="{ACB3726E-E169-4B47-98EF-9C9B74EACFF9}"/>
          </ac:spMkLst>
        </pc:spChg>
        <pc:spChg chg="mod">
          <ac:chgData name="Leszek Sieczko" userId="fde32721-af33-4d10-ad5d-d130b4de518c" providerId="ADAL" clId="{66AD98E0-07D9-4C6C-88CD-C182240799A8}" dt="2025-08-06T20:10:05.899" v="53"/>
          <ac:spMkLst>
            <pc:docMk/>
            <pc:sldMk cId="1172663275" sldId="279"/>
            <ac:spMk id="3" creationId="{355C9B13-76F2-479C-A74A-69A0A3F427A9}"/>
          </ac:spMkLst>
        </pc:spChg>
      </pc:sldChg>
      <pc:sldChg chg="modSp">
        <pc:chgData name="Leszek Sieczko" userId="fde32721-af33-4d10-ad5d-d130b4de518c" providerId="ADAL" clId="{66AD98E0-07D9-4C6C-88CD-C182240799A8}" dt="2025-08-06T20:09:26.310" v="51"/>
        <pc:sldMkLst>
          <pc:docMk/>
          <pc:sldMk cId="1894960625" sldId="280"/>
        </pc:sldMkLst>
        <pc:spChg chg="mod">
          <ac:chgData name="Leszek Sieczko" userId="fde32721-af33-4d10-ad5d-d130b4de518c" providerId="ADAL" clId="{66AD98E0-07D9-4C6C-88CD-C182240799A8}" dt="2025-08-06T20:09:13.976" v="50"/>
          <ac:spMkLst>
            <pc:docMk/>
            <pc:sldMk cId="1894960625" sldId="280"/>
            <ac:spMk id="2" creationId="{289794AB-92CB-46A0-AFEA-EAF687B185DB}"/>
          </ac:spMkLst>
        </pc:spChg>
        <pc:spChg chg="mod">
          <ac:chgData name="Leszek Sieczko" userId="fde32721-af33-4d10-ad5d-d130b4de518c" providerId="ADAL" clId="{66AD98E0-07D9-4C6C-88CD-C182240799A8}" dt="2025-08-06T20:09:26.310" v="51"/>
          <ac:spMkLst>
            <pc:docMk/>
            <pc:sldMk cId="1894960625" sldId="280"/>
            <ac:spMk id="3" creationId="{B9AC54F9-8071-4981-8129-A3B057CE3558}"/>
          </ac:spMkLst>
        </pc:spChg>
      </pc:sldChg>
      <pc:sldChg chg="modSp">
        <pc:chgData name="Leszek Sieczko" userId="fde32721-af33-4d10-ad5d-d130b4de518c" providerId="ADAL" clId="{66AD98E0-07D9-4C6C-88CD-C182240799A8}" dt="2025-08-06T20:03:19.560" v="49"/>
        <pc:sldMkLst>
          <pc:docMk/>
          <pc:sldMk cId="1388710257" sldId="281"/>
        </pc:sldMkLst>
        <pc:spChg chg="mod">
          <ac:chgData name="Leszek Sieczko" userId="fde32721-af33-4d10-ad5d-d130b4de518c" providerId="ADAL" clId="{66AD98E0-07D9-4C6C-88CD-C182240799A8}" dt="2025-08-06T20:03:06.522" v="48"/>
          <ac:spMkLst>
            <pc:docMk/>
            <pc:sldMk cId="1388710257" sldId="281"/>
            <ac:spMk id="2" creationId="{FA4884E0-EC48-412B-A519-31E318D4A4A1}"/>
          </ac:spMkLst>
        </pc:spChg>
        <pc:spChg chg="mod">
          <ac:chgData name="Leszek Sieczko" userId="fde32721-af33-4d10-ad5d-d130b4de518c" providerId="ADAL" clId="{66AD98E0-07D9-4C6C-88CD-C182240799A8}" dt="2025-08-06T20:03:19.560" v="49"/>
          <ac:spMkLst>
            <pc:docMk/>
            <pc:sldMk cId="1388710257" sldId="281"/>
            <ac:spMk id="3" creationId="{5A0D690B-93F3-4A60-8C52-82F4A6645301}"/>
          </ac:spMkLst>
        </pc:spChg>
      </pc:sldChg>
      <pc:sldChg chg="modSp">
        <pc:chgData name="Leszek Sieczko" userId="fde32721-af33-4d10-ad5d-d130b4de518c" providerId="ADAL" clId="{66AD98E0-07D9-4C6C-88CD-C182240799A8}" dt="2025-08-06T20:02:47.747" v="47" actId="27636"/>
        <pc:sldMkLst>
          <pc:docMk/>
          <pc:sldMk cId="2582917421" sldId="282"/>
        </pc:sldMkLst>
        <pc:spChg chg="mod">
          <ac:chgData name="Leszek Sieczko" userId="fde32721-af33-4d10-ad5d-d130b4de518c" providerId="ADAL" clId="{66AD98E0-07D9-4C6C-88CD-C182240799A8}" dt="2025-08-06T20:02:35.928" v="45"/>
          <ac:spMkLst>
            <pc:docMk/>
            <pc:sldMk cId="2582917421" sldId="282"/>
            <ac:spMk id="2" creationId="{7F0356A6-528F-4513-B149-4E9517662C36}"/>
          </ac:spMkLst>
        </pc:spChg>
        <pc:spChg chg="mod">
          <ac:chgData name="Leszek Sieczko" userId="fde32721-af33-4d10-ad5d-d130b4de518c" providerId="ADAL" clId="{66AD98E0-07D9-4C6C-88CD-C182240799A8}" dt="2025-08-06T20:02:47.747" v="47" actId="27636"/>
          <ac:spMkLst>
            <pc:docMk/>
            <pc:sldMk cId="2582917421" sldId="282"/>
            <ac:spMk id="3" creationId="{5785A59F-CC1C-4DE2-80AA-2C1C3F8AF465}"/>
          </ac:spMkLst>
        </pc:spChg>
      </pc:sldChg>
      <pc:sldChg chg="modSp">
        <pc:chgData name="Leszek Sieczko" userId="fde32721-af33-4d10-ad5d-d130b4de518c" providerId="ADAL" clId="{66AD98E0-07D9-4C6C-88CD-C182240799A8}" dt="2025-08-06T20:02:13.043" v="44"/>
        <pc:sldMkLst>
          <pc:docMk/>
          <pc:sldMk cId="1009313723" sldId="283"/>
        </pc:sldMkLst>
        <pc:spChg chg="mod">
          <ac:chgData name="Leszek Sieczko" userId="fde32721-af33-4d10-ad5d-d130b4de518c" providerId="ADAL" clId="{66AD98E0-07D9-4C6C-88CD-C182240799A8}" dt="2025-08-06T20:01:36.317" v="43"/>
          <ac:spMkLst>
            <pc:docMk/>
            <pc:sldMk cId="1009313723" sldId="283"/>
            <ac:spMk id="2" creationId="{50E707F5-E479-45C4-BD0E-97293476F2C9}"/>
          </ac:spMkLst>
        </pc:spChg>
        <pc:spChg chg="mod">
          <ac:chgData name="Leszek Sieczko" userId="fde32721-af33-4d10-ad5d-d130b4de518c" providerId="ADAL" clId="{66AD98E0-07D9-4C6C-88CD-C182240799A8}" dt="2025-08-06T20:02:13.043" v="44"/>
          <ac:spMkLst>
            <pc:docMk/>
            <pc:sldMk cId="1009313723" sldId="283"/>
            <ac:spMk id="3" creationId="{CC75AAE1-071D-4089-B0BA-734FA9F3C7AD}"/>
          </ac:spMkLst>
        </pc:spChg>
      </pc:sldChg>
      <pc:sldChg chg="modSp">
        <pc:chgData name="Leszek Sieczko" userId="fde32721-af33-4d10-ad5d-d130b4de518c" providerId="ADAL" clId="{66AD98E0-07D9-4C6C-88CD-C182240799A8}" dt="2025-08-06T20:01:20.742" v="42"/>
        <pc:sldMkLst>
          <pc:docMk/>
          <pc:sldMk cId="2396933603" sldId="284"/>
        </pc:sldMkLst>
        <pc:spChg chg="mod">
          <ac:chgData name="Leszek Sieczko" userId="fde32721-af33-4d10-ad5d-d130b4de518c" providerId="ADAL" clId="{66AD98E0-07D9-4C6C-88CD-C182240799A8}" dt="2025-08-06T20:01:02.974" v="41"/>
          <ac:spMkLst>
            <pc:docMk/>
            <pc:sldMk cId="2396933603" sldId="284"/>
            <ac:spMk id="2" creationId="{9B8478E7-BA03-4E22-B31A-6D3587A7354C}"/>
          </ac:spMkLst>
        </pc:spChg>
        <pc:spChg chg="mod">
          <ac:chgData name="Leszek Sieczko" userId="fde32721-af33-4d10-ad5d-d130b4de518c" providerId="ADAL" clId="{66AD98E0-07D9-4C6C-88CD-C182240799A8}" dt="2025-08-06T20:01:20.742" v="42"/>
          <ac:spMkLst>
            <pc:docMk/>
            <pc:sldMk cId="2396933603" sldId="284"/>
            <ac:spMk id="3" creationId="{2E5DCE39-9DE2-4971-8EDE-B86440801EE1}"/>
          </ac:spMkLst>
        </pc:spChg>
      </pc:sldChg>
      <pc:sldChg chg="modSp">
        <pc:chgData name="Leszek Sieczko" userId="fde32721-af33-4d10-ad5d-d130b4de518c" providerId="ADAL" clId="{66AD98E0-07D9-4C6C-88CD-C182240799A8}" dt="2025-08-06T11:19:27.473" v="40" actId="20577"/>
        <pc:sldMkLst>
          <pc:docMk/>
          <pc:sldMk cId="2050016519" sldId="285"/>
        </pc:sldMkLst>
        <pc:spChg chg="mod">
          <ac:chgData name="Leszek Sieczko" userId="fde32721-af33-4d10-ad5d-d130b4de518c" providerId="ADAL" clId="{66AD98E0-07D9-4C6C-88CD-C182240799A8}" dt="2025-08-06T11:19:11.758" v="37"/>
          <ac:spMkLst>
            <pc:docMk/>
            <pc:sldMk cId="2050016519" sldId="285"/>
            <ac:spMk id="2" creationId="{82E18A36-FB31-472B-BBFB-40179A120BB5}"/>
          </ac:spMkLst>
        </pc:spChg>
        <pc:spChg chg="mod">
          <ac:chgData name="Leszek Sieczko" userId="fde32721-af33-4d10-ad5d-d130b4de518c" providerId="ADAL" clId="{66AD98E0-07D9-4C6C-88CD-C182240799A8}" dt="2025-08-06T11:19:27.473" v="40" actId="20577"/>
          <ac:spMkLst>
            <pc:docMk/>
            <pc:sldMk cId="2050016519" sldId="285"/>
            <ac:spMk id="3" creationId="{510B3A44-1EB0-4D06-B375-B05CDBB452E7}"/>
          </ac:spMkLst>
        </pc:spChg>
      </pc:sldChg>
      <pc:sldChg chg="modSp">
        <pc:chgData name="Leszek Sieczko" userId="fde32721-af33-4d10-ad5d-d130b4de518c" providerId="ADAL" clId="{66AD98E0-07D9-4C6C-88CD-C182240799A8}" dt="2025-08-06T11:18:58.906" v="36"/>
        <pc:sldMkLst>
          <pc:docMk/>
          <pc:sldMk cId="4168104990" sldId="286"/>
        </pc:sldMkLst>
        <pc:spChg chg="mod">
          <ac:chgData name="Leszek Sieczko" userId="fde32721-af33-4d10-ad5d-d130b4de518c" providerId="ADAL" clId="{66AD98E0-07D9-4C6C-88CD-C182240799A8}" dt="2025-08-06T11:18:41.474" v="35"/>
          <ac:spMkLst>
            <pc:docMk/>
            <pc:sldMk cId="4168104990" sldId="286"/>
            <ac:spMk id="2" creationId="{BFD8C131-345C-4406-BF81-0D6065765681}"/>
          </ac:spMkLst>
        </pc:spChg>
        <pc:spChg chg="mod">
          <ac:chgData name="Leszek Sieczko" userId="fde32721-af33-4d10-ad5d-d130b4de518c" providerId="ADAL" clId="{66AD98E0-07D9-4C6C-88CD-C182240799A8}" dt="2025-08-06T11:18:58.906" v="36"/>
          <ac:spMkLst>
            <pc:docMk/>
            <pc:sldMk cId="4168104990" sldId="286"/>
            <ac:spMk id="3" creationId="{61D31056-3F94-4FE5-B01C-FDCA7DDCCEE7}"/>
          </ac:spMkLst>
        </pc:spChg>
      </pc:sldChg>
      <pc:sldChg chg="modSp">
        <pc:chgData name="Leszek Sieczko" userId="fde32721-af33-4d10-ad5d-d130b4de518c" providerId="ADAL" clId="{66AD98E0-07D9-4C6C-88CD-C182240799A8}" dt="2025-08-06T11:18:27.715" v="34"/>
        <pc:sldMkLst>
          <pc:docMk/>
          <pc:sldMk cId="3229310174" sldId="287"/>
        </pc:sldMkLst>
        <pc:spChg chg="mod">
          <ac:chgData name="Leszek Sieczko" userId="fde32721-af33-4d10-ad5d-d130b4de518c" providerId="ADAL" clId="{66AD98E0-07D9-4C6C-88CD-C182240799A8}" dt="2025-08-06T11:18:08.554" v="33" actId="20577"/>
          <ac:spMkLst>
            <pc:docMk/>
            <pc:sldMk cId="3229310174" sldId="287"/>
            <ac:spMk id="2" creationId="{5ECA6C66-5E46-4DE1-9FB7-BCD696AF86C8}"/>
          </ac:spMkLst>
        </pc:spChg>
        <pc:spChg chg="mod">
          <ac:chgData name="Leszek Sieczko" userId="fde32721-af33-4d10-ad5d-d130b4de518c" providerId="ADAL" clId="{66AD98E0-07D9-4C6C-88CD-C182240799A8}" dt="2025-08-06T11:18:27.715" v="34"/>
          <ac:spMkLst>
            <pc:docMk/>
            <pc:sldMk cId="3229310174" sldId="287"/>
            <ac:spMk id="3" creationId="{B580A394-C896-43D2-AA57-22F4525C9E1E}"/>
          </ac:spMkLst>
        </pc:spChg>
      </pc:sldChg>
      <pc:sldChg chg="modSp">
        <pc:chgData name="Leszek Sieczko" userId="fde32721-af33-4d10-ad5d-d130b4de518c" providerId="ADAL" clId="{66AD98E0-07D9-4C6C-88CD-C182240799A8}" dt="2025-08-06T11:17:43.086" v="19"/>
        <pc:sldMkLst>
          <pc:docMk/>
          <pc:sldMk cId="136629661" sldId="288"/>
        </pc:sldMkLst>
        <pc:spChg chg="mod">
          <ac:chgData name="Leszek Sieczko" userId="fde32721-af33-4d10-ad5d-d130b4de518c" providerId="ADAL" clId="{66AD98E0-07D9-4C6C-88CD-C182240799A8}" dt="2025-08-06T11:17:22.764" v="18"/>
          <ac:spMkLst>
            <pc:docMk/>
            <pc:sldMk cId="136629661" sldId="288"/>
            <ac:spMk id="2" creationId="{16238547-1EAE-4DC4-97A2-A073FC377DC8}"/>
          </ac:spMkLst>
        </pc:spChg>
        <pc:spChg chg="mod">
          <ac:chgData name="Leszek Sieczko" userId="fde32721-af33-4d10-ad5d-d130b4de518c" providerId="ADAL" clId="{66AD98E0-07D9-4C6C-88CD-C182240799A8}" dt="2025-08-06T11:17:43.086" v="19"/>
          <ac:spMkLst>
            <pc:docMk/>
            <pc:sldMk cId="136629661" sldId="288"/>
            <ac:spMk id="3" creationId="{55874A19-9B55-40DA-A30E-0ABCB825421A}"/>
          </ac:spMkLst>
        </pc:spChg>
      </pc:sldChg>
      <pc:sldChg chg="modSp">
        <pc:chgData name="Leszek Sieczko" userId="fde32721-af33-4d10-ad5d-d130b4de518c" providerId="ADAL" clId="{66AD98E0-07D9-4C6C-88CD-C182240799A8}" dt="2025-08-06T11:17:02.802" v="17"/>
        <pc:sldMkLst>
          <pc:docMk/>
          <pc:sldMk cId="2442404313" sldId="289"/>
        </pc:sldMkLst>
        <pc:spChg chg="mod">
          <ac:chgData name="Leszek Sieczko" userId="fde32721-af33-4d10-ad5d-d130b4de518c" providerId="ADAL" clId="{66AD98E0-07D9-4C6C-88CD-C182240799A8}" dt="2025-08-06T11:16:49.755" v="16"/>
          <ac:spMkLst>
            <pc:docMk/>
            <pc:sldMk cId="2442404313" sldId="289"/>
            <ac:spMk id="2" creationId="{68B6267E-A135-4412-9BCB-4F5A0207D3F8}"/>
          </ac:spMkLst>
        </pc:spChg>
        <pc:spChg chg="mod">
          <ac:chgData name="Leszek Sieczko" userId="fde32721-af33-4d10-ad5d-d130b4de518c" providerId="ADAL" clId="{66AD98E0-07D9-4C6C-88CD-C182240799A8}" dt="2025-08-06T11:17:02.802" v="17"/>
          <ac:spMkLst>
            <pc:docMk/>
            <pc:sldMk cId="2442404313" sldId="289"/>
            <ac:spMk id="3" creationId="{47795D6F-3BFF-4E57-8C90-DD32F6D39D1A}"/>
          </ac:spMkLst>
        </pc:spChg>
      </pc:sldChg>
      <pc:sldChg chg="modSp add">
        <pc:chgData name="Leszek Sieczko" userId="fde32721-af33-4d10-ad5d-d130b4de518c" providerId="ADAL" clId="{66AD98E0-07D9-4C6C-88CD-C182240799A8}" dt="2025-08-06T20:45:43.587" v="144" actId="27636"/>
        <pc:sldMkLst>
          <pc:docMk/>
          <pc:sldMk cId="2251919054" sldId="290"/>
        </pc:sldMkLst>
        <pc:spChg chg="mod">
          <ac:chgData name="Leszek Sieczko" userId="fde32721-af33-4d10-ad5d-d130b4de518c" providerId="ADAL" clId="{66AD98E0-07D9-4C6C-88CD-C182240799A8}" dt="2025-08-06T20:45:27.953" v="142"/>
          <ac:spMkLst>
            <pc:docMk/>
            <pc:sldMk cId="2251919054" sldId="290"/>
            <ac:spMk id="2" creationId="{6D111696-8D64-4CDA-B846-410718980E04}"/>
          </ac:spMkLst>
        </pc:spChg>
        <pc:spChg chg="mod">
          <ac:chgData name="Leszek Sieczko" userId="fde32721-af33-4d10-ad5d-d130b4de518c" providerId="ADAL" clId="{66AD98E0-07D9-4C6C-88CD-C182240799A8}" dt="2025-08-06T20:45:43.587" v="144" actId="27636"/>
          <ac:spMkLst>
            <pc:docMk/>
            <pc:sldMk cId="2251919054" sldId="290"/>
            <ac:spMk id="3" creationId="{9A2FB2A0-8E8F-47AC-997A-85CC531ED216}"/>
          </ac:spMkLst>
        </pc:spChg>
      </pc:sldChg>
      <pc:sldChg chg="modSp add">
        <pc:chgData name="Leszek Sieczko" userId="fde32721-af33-4d10-ad5d-d130b4de518c" providerId="ADAL" clId="{66AD98E0-07D9-4C6C-88CD-C182240799A8}" dt="2025-08-06T20:32:24.135" v="110"/>
        <pc:sldMkLst>
          <pc:docMk/>
          <pc:sldMk cId="1578654083" sldId="291"/>
        </pc:sldMkLst>
        <pc:spChg chg="mod">
          <ac:chgData name="Leszek Sieczko" userId="fde32721-af33-4d10-ad5d-d130b4de518c" providerId="ADAL" clId="{66AD98E0-07D9-4C6C-88CD-C182240799A8}" dt="2025-08-06T20:32:11.846" v="109"/>
          <ac:spMkLst>
            <pc:docMk/>
            <pc:sldMk cId="1578654083" sldId="291"/>
            <ac:spMk id="2" creationId="{ED8EE63E-8E17-420A-9687-96DC0700FCFF}"/>
          </ac:spMkLst>
        </pc:spChg>
        <pc:spChg chg="mod">
          <ac:chgData name="Leszek Sieczko" userId="fde32721-af33-4d10-ad5d-d130b4de518c" providerId="ADAL" clId="{66AD98E0-07D9-4C6C-88CD-C182240799A8}" dt="2025-08-06T20:32:24.135" v="110"/>
          <ac:spMkLst>
            <pc:docMk/>
            <pc:sldMk cId="1578654083" sldId="291"/>
            <ac:spMk id="3" creationId="{6D2ABDC1-559E-4B68-B732-880EA2645238}"/>
          </ac:spMkLst>
        </pc:spChg>
      </pc:sldChg>
      <pc:sldChg chg="modSp add">
        <pc:chgData name="Leszek Sieczko" userId="fde32721-af33-4d10-ad5d-d130b4de518c" providerId="ADAL" clId="{66AD98E0-07D9-4C6C-88CD-C182240799A8}" dt="2025-08-06T20:31:43.433" v="108"/>
        <pc:sldMkLst>
          <pc:docMk/>
          <pc:sldMk cId="774621493" sldId="292"/>
        </pc:sldMkLst>
        <pc:spChg chg="mod">
          <ac:chgData name="Leszek Sieczko" userId="fde32721-af33-4d10-ad5d-d130b4de518c" providerId="ADAL" clId="{66AD98E0-07D9-4C6C-88CD-C182240799A8}" dt="2025-08-06T20:29:51.840" v="107"/>
          <ac:spMkLst>
            <pc:docMk/>
            <pc:sldMk cId="774621493" sldId="292"/>
            <ac:spMk id="2" creationId="{F3A1F032-6123-446F-B739-9E2DA532D5FE}"/>
          </ac:spMkLst>
        </pc:spChg>
        <pc:spChg chg="mod">
          <ac:chgData name="Leszek Sieczko" userId="fde32721-af33-4d10-ad5d-d130b4de518c" providerId="ADAL" clId="{66AD98E0-07D9-4C6C-88CD-C182240799A8}" dt="2025-08-06T20:31:43.433" v="108"/>
          <ac:spMkLst>
            <pc:docMk/>
            <pc:sldMk cId="774621493" sldId="292"/>
            <ac:spMk id="3" creationId="{963D44C3-F742-4F50-AF7D-96B249A99B36}"/>
          </ac:spMkLst>
        </pc:spChg>
      </pc:sldChg>
      <pc:sldChg chg="modSp add">
        <pc:chgData name="Leszek Sieczko" userId="fde32721-af33-4d10-ad5d-d130b4de518c" providerId="ADAL" clId="{66AD98E0-07D9-4C6C-88CD-C182240799A8}" dt="2025-08-06T20:29:23.837" v="106"/>
        <pc:sldMkLst>
          <pc:docMk/>
          <pc:sldMk cId="2382035932" sldId="293"/>
        </pc:sldMkLst>
        <pc:spChg chg="mod">
          <ac:chgData name="Leszek Sieczko" userId="fde32721-af33-4d10-ad5d-d130b4de518c" providerId="ADAL" clId="{66AD98E0-07D9-4C6C-88CD-C182240799A8}" dt="2025-08-06T20:29:15.213" v="105"/>
          <ac:spMkLst>
            <pc:docMk/>
            <pc:sldMk cId="2382035932" sldId="293"/>
            <ac:spMk id="2" creationId="{DFFFB359-2D93-4B49-8359-3BA3F9B3BE45}"/>
          </ac:spMkLst>
        </pc:spChg>
        <pc:spChg chg="mod">
          <ac:chgData name="Leszek Sieczko" userId="fde32721-af33-4d10-ad5d-d130b4de518c" providerId="ADAL" clId="{66AD98E0-07D9-4C6C-88CD-C182240799A8}" dt="2025-08-06T20:29:23.837" v="106"/>
          <ac:spMkLst>
            <pc:docMk/>
            <pc:sldMk cId="2382035932" sldId="293"/>
            <ac:spMk id="3" creationId="{BF4B1FBF-246C-42A8-B673-A3A023D3B422}"/>
          </ac:spMkLst>
        </pc:spChg>
      </pc:sldChg>
      <pc:sldChg chg="modSp add">
        <pc:chgData name="Leszek Sieczko" userId="fde32721-af33-4d10-ad5d-d130b4de518c" providerId="ADAL" clId="{66AD98E0-07D9-4C6C-88CD-C182240799A8}" dt="2025-08-06T20:29:04.506" v="104"/>
        <pc:sldMkLst>
          <pc:docMk/>
          <pc:sldMk cId="3112489459" sldId="294"/>
        </pc:sldMkLst>
        <pc:spChg chg="mod">
          <ac:chgData name="Leszek Sieczko" userId="fde32721-af33-4d10-ad5d-d130b4de518c" providerId="ADAL" clId="{66AD98E0-07D9-4C6C-88CD-C182240799A8}" dt="2025-08-06T20:28:55.312" v="103"/>
          <ac:spMkLst>
            <pc:docMk/>
            <pc:sldMk cId="3112489459" sldId="294"/>
            <ac:spMk id="2" creationId="{B1501EF7-5644-4C41-8AF5-6FAF86D2F852}"/>
          </ac:spMkLst>
        </pc:spChg>
        <pc:spChg chg="mod">
          <ac:chgData name="Leszek Sieczko" userId="fde32721-af33-4d10-ad5d-d130b4de518c" providerId="ADAL" clId="{66AD98E0-07D9-4C6C-88CD-C182240799A8}" dt="2025-08-06T20:29:04.506" v="104"/>
          <ac:spMkLst>
            <pc:docMk/>
            <pc:sldMk cId="3112489459" sldId="294"/>
            <ac:spMk id="3" creationId="{8F6AC409-974C-497A-9EA5-9F308ADF64FE}"/>
          </ac:spMkLst>
        </pc:spChg>
      </pc:sldChg>
      <pc:sldChg chg="modSp add">
        <pc:chgData name="Leszek Sieczko" userId="fde32721-af33-4d10-ad5d-d130b4de518c" providerId="ADAL" clId="{66AD98E0-07D9-4C6C-88CD-C182240799A8}" dt="2025-08-06T20:28:41.450" v="102"/>
        <pc:sldMkLst>
          <pc:docMk/>
          <pc:sldMk cId="618140546" sldId="295"/>
        </pc:sldMkLst>
        <pc:spChg chg="mod">
          <ac:chgData name="Leszek Sieczko" userId="fde32721-af33-4d10-ad5d-d130b4de518c" providerId="ADAL" clId="{66AD98E0-07D9-4C6C-88CD-C182240799A8}" dt="2025-08-06T20:28:30.622" v="101"/>
          <ac:spMkLst>
            <pc:docMk/>
            <pc:sldMk cId="618140546" sldId="295"/>
            <ac:spMk id="2" creationId="{7BDDF931-4715-4422-8501-48C0337ADC67}"/>
          </ac:spMkLst>
        </pc:spChg>
        <pc:spChg chg="mod">
          <ac:chgData name="Leszek Sieczko" userId="fde32721-af33-4d10-ad5d-d130b4de518c" providerId="ADAL" clId="{66AD98E0-07D9-4C6C-88CD-C182240799A8}" dt="2025-08-06T20:28:41.450" v="102"/>
          <ac:spMkLst>
            <pc:docMk/>
            <pc:sldMk cId="618140546" sldId="295"/>
            <ac:spMk id="3" creationId="{EAC898FC-04E9-42C6-8CE3-91A7C3A614C1}"/>
          </ac:spMkLst>
        </pc:spChg>
      </pc:sldChg>
      <pc:sldChg chg="modSp add">
        <pc:chgData name="Leszek Sieczko" userId="fde32721-af33-4d10-ad5d-d130b4de518c" providerId="ADAL" clId="{66AD98E0-07D9-4C6C-88CD-C182240799A8}" dt="2025-08-06T20:28:16.523" v="100"/>
        <pc:sldMkLst>
          <pc:docMk/>
          <pc:sldMk cId="3308008486" sldId="296"/>
        </pc:sldMkLst>
        <pc:spChg chg="mod">
          <ac:chgData name="Leszek Sieczko" userId="fde32721-af33-4d10-ad5d-d130b4de518c" providerId="ADAL" clId="{66AD98E0-07D9-4C6C-88CD-C182240799A8}" dt="2025-08-06T20:27:59.503" v="99"/>
          <ac:spMkLst>
            <pc:docMk/>
            <pc:sldMk cId="3308008486" sldId="296"/>
            <ac:spMk id="2" creationId="{C7A9F703-F28A-4C19-857C-CE5CE7161825}"/>
          </ac:spMkLst>
        </pc:spChg>
        <pc:spChg chg="mod">
          <ac:chgData name="Leszek Sieczko" userId="fde32721-af33-4d10-ad5d-d130b4de518c" providerId="ADAL" clId="{66AD98E0-07D9-4C6C-88CD-C182240799A8}" dt="2025-08-06T20:28:16.523" v="100"/>
          <ac:spMkLst>
            <pc:docMk/>
            <pc:sldMk cId="3308008486" sldId="296"/>
            <ac:spMk id="3" creationId="{679A70ED-36C4-46F3-A9A5-D2CF368E9393}"/>
          </ac:spMkLst>
        </pc:spChg>
      </pc:sldChg>
      <pc:sldChg chg="modSp add">
        <pc:chgData name="Leszek Sieczko" userId="fde32721-af33-4d10-ad5d-d130b4de518c" providerId="ADAL" clId="{66AD98E0-07D9-4C6C-88CD-C182240799A8}" dt="2025-08-06T20:27:48.447" v="98"/>
        <pc:sldMkLst>
          <pc:docMk/>
          <pc:sldMk cId="3559015819" sldId="297"/>
        </pc:sldMkLst>
        <pc:spChg chg="mod">
          <ac:chgData name="Leszek Sieczko" userId="fde32721-af33-4d10-ad5d-d130b4de518c" providerId="ADAL" clId="{66AD98E0-07D9-4C6C-88CD-C182240799A8}" dt="2025-08-06T20:27:37.953" v="97"/>
          <ac:spMkLst>
            <pc:docMk/>
            <pc:sldMk cId="3559015819" sldId="297"/>
            <ac:spMk id="2" creationId="{4F25487A-1B7F-4A75-BAAA-3DE97A005EBE}"/>
          </ac:spMkLst>
        </pc:spChg>
        <pc:spChg chg="mod">
          <ac:chgData name="Leszek Sieczko" userId="fde32721-af33-4d10-ad5d-d130b4de518c" providerId="ADAL" clId="{66AD98E0-07D9-4C6C-88CD-C182240799A8}" dt="2025-08-06T20:27:48.447" v="98"/>
          <ac:spMkLst>
            <pc:docMk/>
            <pc:sldMk cId="3559015819" sldId="297"/>
            <ac:spMk id="3" creationId="{DC809595-55B8-4096-B8A7-1DCDEF844665}"/>
          </ac:spMkLst>
        </pc:spChg>
      </pc:sldChg>
      <pc:sldChg chg="modSp add">
        <pc:chgData name="Leszek Sieczko" userId="fde32721-af33-4d10-ad5d-d130b4de518c" providerId="ADAL" clId="{66AD98E0-07D9-4C6C-88CD-C182240799A8}" dt="2025-08-06T20:24:25.771" v="96"/>
        <pc:sldMkLst>
          <pc:docMk/>
          <pc:sldMk cId="1912452844" sldId="298"/>
        </pc:sldMkLst>
        <pc:spChg chg="mod">
          <ac:chgData name="Leszek Sieczko" userId="fde32721-af33-4d10-ad5d-d130b4de518c" providerId="ADAL" clId="{66AD98E0-07D9-4C6C-88CD-C182240799A8}" dt="2025-08-06T20:24:14.438" v="95"/>
          <ac:spMkLst>
            <pc:docMk/>
            <pc:sldMk cId="1912452844" sldId="298"/>
            <ac:spMk id="2" creationId="{3E3CF1FE-2D37-4148-9A9C-7F07FCBE4468}"/>
          </ac:spMkLst>
        </pc:spChg>
        <pc:spChg chg="mod">
          <ac:chgData name="Leszek Sieczko" userId="fde32721-af33-4d10-ad5d-d130b4de518c" providerId="ADAL" clId="{66AD98E0-07D9-4C6C-88CD-C182240799A8}" dt="2025-08-06T20:24:25.771" v="96"/>
          <ac:spMkLst>
            <pc:docMk/>
            <pc:sldMk cId="1912452844" sldId="298"/>
            <ac:spMk id="3" creationId="{84A6B50A-5BCB-4247-B0C3-579ACB4DF59C}"/>
          </ac:spMkLst>
        </pc:spChg>
      </pc:sldChg>
      <pc:sldChg chg="modSp add">
        <pc:chgData name="Leszek Sieczko" userId="fde32721-af33-4d10-ad5d-d130b4de518c" providerId="ADAL" clId="{66AD98E0-07D9-4C6C-88CD-C182240799A8}" dt="2025-08-06T20:23:52.492" v="94"/>
        <pc:sldMkLst>
          <pc:docMk/>
          <pc:sldMk cId="2452093139" sldId="299"/>
        </pc:sldMkLst>
        <pc:spChg chg="mod">
          <ac:chgData name="Leszek Sieczko" userId="fde32721-af33-4d10-ad5d-d130b4de518c" providerId="ADAL" clId="{66AD98E0-07D9-4C6C-88CD-C182240799A8}" dt="2025-08-06T20:23:42.018" v="93"/>
          <ac:spMkLst>
            <pc:docMk/>
            <pc:sldMk cId="2452093139" sldId="299"/>
            <ac:spMk id="2" creationId="{768F5AE1-E5B8-4C6D-99AC-C3A590AB465D}"/>
          </ac:spMkLst>
        </pc:spChg>
        <pc:spChg chg="mod">
          <ac:chgData name="Leszek Sieczko" userId="fde32721-af33-4d10-ad5d-d130b4de518c" providerId="ADAL" clId="{66AD98E0-07D9-4C6C-88CD-C182240799A8}" dt="2025-08-06T20:23:52.492" v="94"/>
          <ac:spMkLst>
            <pc:docMk/>
            <pc:sldMk cId="2452093139" sldId="299"/>
            <ac:spMk id="3" creationId="{7D62BE2B-39E5-4E17-96C0-E31CA71B8EEF}"/>
          </ac:spMkLst>
        </pc:spChg>
      </pc:sldChg>
      <pc:sldChg chg="modSp add">
        <pc:chgData name="Leszek Sieczko" userId="fde32721-af33-4d10-ad5d-d130b4de518c" providerId="ADAL" clId="{66AD98E0-07D9-4C6C-88CD-C182240799A8}" dt="2025-08-06T20:45:10.644" v="141" actId="6549"/>
        <pc:sldMkLst>
          <pc:docMk/>
          <pc:sldMk cId="2028842527" sldId="300"/>
        </pc:sldMkLst>
        <pc:spChg chg="mod">
          <ac:chgData name="Leszek Sieczko" userId="fde32721-af33-4d10-ad5d-d130b4de518c" providerId="ADAL" clId="{66AD98E0-07D9-4C6C-88CD-C182240799A8}" dt="2025-08-06T20:44:49.561" v="138"/>
          <ac:spMkLst>
            <pc:docMk/>
            <pc:sldMk cId="2028842527" sldId="300"/>
            <ac:spMk id="2" creationId="{6A8BD96E-E8AD-4AB3-B6A5-151C9E9A75AB}"/>
          </ac:spMkLst>
        </pc:spChg>
        <pc:spChg chg="mod">
          <ac:chgData name="Leszek Sieczko" userId="fde32721-af33-4d10-ad5d-d130b4de518c" providerId="ADAL" clId="{66AD98E0-07D9-4C6C-88CD-C182240799A8}" dt="2025-08-06T20:45:10.644" v="141" actId="6549"/>
          <ac:spMkLst>
            <pc:docMk/>
            <pc:sldMk cId="2028842527" sldId="300"/>
            <ac:spMk id="3" creationId="{570FC844-12F0-46BB-8E28-0229043BE2B0}"/>
          </ac:spMkLst>
        </pc:spChg>
      </pc:sldChg>
      <pc:sldChg chg="modSp add">
        <pc:chgData name="Leszek Sieczko" userId="fde32721-af33-4d10-ad5d-d130b4de518c" providerId="ADAL" clId="{66AD98E0-07D9-4C6C-88CD-C182240799A8}" dt="2025-08-06T20:44:33.384" v="137" actId="20577"/>
        <pc:sldMkLst>
          <pc:docMk/>
          <pc:sldMk cId="2248005786" sldId="301"/>
        </pc:sldMkLst>
        <pc:spChg chg="mod">
          <ac:chgData name="Leszek Sieczko" userId="fde32721-af33-4d10-ad5d-d130b4de518c" providerId="ADAL" clId="{66AD98E0-07D9-4C6C-88CD-C182240799A8}" dt="2025-08-06T20:44:10.538" v="134"/>
          <ac:spMkLst>
            <pc:docMk/>
            <pc:sldMk cId="2248005786" sldId="301"/>
            <ac:spMk id="2" creationId="{DCFA3507-08D3-483E-8247-B0AF5DECCAAA}"/>
          </ac:spMkLst>
        </pc:spChg>
        <pc:spChg chg="mod">
          <ac:chgData name="Leszek Sieczko" userId="fde32721-af33-4d10-ad5d-d130b4de518c" providerId="ADAL" clId="{66AD98E0-07D9-4C6C-88CD-C182240799A8}" dt="2025-08-06T20:44:33.384" v="137" actId="20577"/>
          <ac:spMkLst>
            <pc:docMk/>
            <pc:sldMk cId="2248005786" sldId="301"/>
            <ac:spMk id="3" creationId="{1F865825-3AE3-47C3-8015-6A1D7257AB62}"/>
          </ac:spMkLst>
        </pc:spChg>
      </pc:sldChg>
      <pc:sldChg chg="modSp add">
        <pc:chgData name="Leszek Sieczko" userId="fde32721-af33-4d10-ad5d-d130b4de518c" providerId="ADAL" clId="{66AD98E0-07D9-4C6C-88CD-C182240799A8}" dt="2025-08-06T20:43:47.519" v="133"/>
        <pc:sldMkLst>
          <pc:docMk/>
          <pc:sldMk cId="206776185" sldId="302"/>
        </pc:sldMkLst>
        <pc:spChg chg="mod">
          <ac:chgData name="Leszek Sieczko" userId="fde32721-af33-4d10-ad5d-d130b4de518c" providerId="ADAL" clId="{66AD98E0-07D9-4C6C-88CD-C182240799A8}" dt="2025-08-06T20:43:30.954" v="132"/>
          <ac:spMkLst>
            <pc:docMk/>
            <pc:sldMk cId="206776185" sldId="302"/>
            <ac:spMk id="2" creationId="{15097F22-92C5-4D52-9B26-A2BF953F1C35}"/>
          </ac:spMkLst>
        </pc:spChg>
        <pc:spChg chg="mod">
          <ac:chgData name="Leszek Sieczko" userId="fde32721-af33-4d10-ad5d-d130b4de518c" providerId="ADAL" clId="{66AD98E0-07D9-4C6C-88CD-C182240799A8}" dt="2025-08-06T20:43:47.519" v="133"/>
          <ac:spMkLst>
            <pc:docMk/>
            <pc:sldMk cId="206776185" sldId="302"/>
            <ac:spMk id="3" creationId="{F083A509-B746-47CF-BAF1-40B616FF1521}"/>
          </ac:spMkLst>
        </pc:spChg>
      </pc:sldChg>
      <pc:sldChg chg="modSp add">
        <pc:chgData name="Leszek Sieczko" userId="fde32721-af33-4d10-ad5d-d130b4de518c" providerId="ADAL" clId="{66AD98E0-07D9-4C6C-88CD-C182240799A8}" dt="2025-08-06T20:40:22.185" v="131"/>
        <pc:sldMkLst>
          <pc:docMk/>
          <pc:sldMk cId="2061954800" sldId="303"/>
        </pc:sldMkLst>
        <pc:spChg chg="mod">
          <ac:chgData name="Leszek Sieczko" userId="fde32721-af33-4d10-ad5d-d130b4de518c" providerId="ADAL" clId="{66AD98E0-07D9-4C6C-88CD-C182240799A8}" dt="2025-08-06T20:40:07.878" v="130"/>
          <ac:spMkLst>
            <pc:docMk/>
            <pc:sldMk cId="2061954800" sldId="303"/>
            <ac:spMk id="2" creationId="{55F2E557-2E78-4A5B-B8D6-FB58953F794F}"/>
          </ac:spMkLst>
        </pc:spChg>
        <pc:spChg chg="mod">
          <ac:chgData name="Leszek Sieczko" userId="fde32721-af33-4d10-ad5d-d130b4de518c" providerId="ADAL" clId="{66AD98E0-07D9-4C6C-88CD-C182240799A8}" dt="2025-08-06T20:40:22.185" v="131"/>
          <ac:spMkLst>
            <pc:docMk/>
            <pc:sldMk cId="2061954800" sldId="303"/>
            <ac:spMk id="3" creationId="{1EBB70DD-9D48-4775-AF83-79B1C42F4106}"/>
          </ac:spMkLst>
        </pc:spChg>
      </pc:sldChg>
      <pc:sldChg chg="modSp add">
        <pc:chgData name="Leszek Sieczko" userId="fde32721-af33-4d10-ad5d-d130b4de518c" providerId="ADAL" clId="{66AD98E0-07D9-4C6C-88CD-C182240799A8}" dt="2025-08-06T20:39:43.527" v="129"/>
        <pc:sldMkLst>
          <pc:docMk/>
          <pc:sldMk cId="2168756310" sldId="304"/>
        </pc:sldMkLst>
        <pc:spChg chg="mod">
          <ac:chgData name="Leszek Sieczko" userId="fde32721-af33-4d10-ad5d-d130b4de518c" providerId="ADAL" clId="{66AD98E0-07D9-4C6C-88CD-C182240799A8}" dt="2025-08-06T20:39:31.196" v="128"/>
          <ac:spMkLst>
            <pc:docMk/>
            <pc:sldMk cId="2168756310" sldId="304"/>
            <ac:spMk id="2" creationId="{DB82949A-924F-46FE-BA7C-7822F5BA2771}"/>
          </ac:spMkLst>
        </pc:spChg>
        <pc:spChg chg="mod">
          <ac:chgData name="Leszek Sieczko" userId="fde32721-af33-4d10-ad5d-d130b4de518c" providerId="ADAL" clId="{66AD98E0-07D9-4C6C-88CD-C182240799A8}" dt="2025-08-06T20:39:43.527" v="129"/>
          <ac:spMkLst>
            <pc:docMk/>
            <pc:sldMk cId="2168756310" sldId="304"/>
            <ac:spMk id="3" creationId="{76CAE022-FD3B-47CD-90EA-82A4975DD74B}"/>
          </ac:spMkLst>
        </pc:spChg>
      </pc:sldChg>
      <pc:sldChg chg="modSp add">
        <pc:chgData name="Leszek Sieczko" userId="fde32721-af33-4d10-ad5d-d130b4de518c" providerId="ADAL" clId="{66AD98E0-07D9-4C6C-88CD-C182240799A8}" dt="2025-08-06T20:39:15.226" v="127"/>
        <pc:sldMkLst>
          <pc:docMk/>
          <pc:sldMk cId="3067902294" sldId="305"/>
        </pc:sldMkLst>
        <pc:spChg chg="mod">
          <ac:chgData name="Leszek Sieczko" userId="fde32721-af33-4d10-ad5d-d130b4de518c" providerId="ADAL" clId="{66AD98E0-07D9-4C6C-88CD-C182240799A8}" dt="2025-08-06T20:39:01.991" v="126"/>
          <ac:spMkLst>
            <pc:docMk/>
            <pc:sldMk cId="3067902294" sldId="305"/>
            <ac:spMk id="2" creationId="{51ED3A11-0AED-4BDE-9775-9763542C6AF8}"/>
          </ac:spMkLst>
        </pc:spChg>
        <pc:spChg chg="mod">
          <ac:chgData name="Leszek Sieczko" userId="fde32721-af33-4d10-ad5d-d130b4de518c" providerId="ADAL" clId="{66AD98E0-07D9-4C6C-88CD-C182240799A8}" dt="2025-08-06T20:39:15.226" v="127"/>
          <ac:spMkLst>
            <pc:docMk/>
            <pc:sldMk cId="3067902294" sldId="305"/>
            <ac:spMk id="3" creationId="{B1E300D8-4BA8-40B3-9535-21FDA7791C58}"/>
          </ac:spMkLst>
        </pc:spChg>
      </pc:sldChg>
      <pc:sldChg chg="modSp add">
        <pc:chgData name="Leszek Sieczko" userId="fde32721-af33-4d10-ad5d-d130b4de518c" providerId="ADAL" clId="{66AD98E0-07D9-4C6C-88CD-C182240799A8}" dt="2025-08-06T20:38:37.648" v="125"/>
        <pc:sldMkLst>
          <pc:docMk/>
          <pc:sldMk cId="1202762277" sldId="306"/>
        </pc:sldMkLst>
        <pc:spChg chg="mod">
          <ac:chgData name="Leszek Sieczko" userId="fde32721-af33-4d10-ad5d-d130b4de518c" providerId="ADAL" clId="{66AD98E0-07D9-4C6C-88CD-C182240799A8}" dt="2025-08-06T20:38:26.190" v="124"/>
          <ac:spMkLst>
            <pc:docMk/>
            <pc:sldMk cId="1202762277" sldId="306"/>
            <ac:spMk id="2" creationId="{3511AB91-ADC2-49E5-9C2C-0E09FEE5D84D}"/>
          </ac:spMkLst>
        </pc:spChg>
        <pc:spChg chg="mod">
          <ac:chgData name="Leszek Sieczko" userId="fde32721-af33-4d10-ad5d-d130b4de518c" providerId="ADAL" clId="{66AD98E0-07D9-4C6C-88CD-C182240799A8}" dt="2025-08-06T20:38:37.648" v="125"/>
          <ac:spMkLst>
            <pc:docMk/>
            <pc:sldMk cId="1202762277" sldId="306"/>
            <ac:spMk id="3" creationId="{74BAF29A-63CE-4192-8054-A89B1799E612}"/>
          </ac:spMkLst>
        </pc:spChg>
      </pc:sldChg>
      <pc:sldChg chg="modSp add">
        <pc:chgData name="Leszek Sieczko" userId="fde32721-af33-4d10-ad5d-d130b4de518c" providerId="ADAL" clId="{66AD98E0-07D9-4C6C-88CD-C182240799A8}" dt="2025-08-06T20:38:11.267" v="123"/>
        <pc:sldMkLst>
          <pc:docMk/>
          <pc:sldMk cId="843941031" sldId="307"/>
        </pc:sldMkLst>
        <pc:spChg chg="mod">
          <ac:chgData name="Leszek Sieczko" userId="fde32721-af33-4d10-ad5d-d130b4de518c" providerId="ADAL" clId="{66AD98E0-07D9-4C6C-88CD-C182240799A8}" dt="2025-08-06T20:37:58.953" v="122"/>
          <ac:spMkLst>
            <pc:docMk/>
            <pc:sldMk cId="843941031" sldId="307"/>
            <ac:spMk id="2" creationId="{77AFD309-7A03-4A35-B908-31C8173722D2}"/>
          </ac:spMkLst>
        </pc:spChg>
        <pc:spChg chg="mod">
          <ac:chgData name="Leszek Sieczko" userId="fde32721-af33-4d10-ad5d-d130b4de518c" providerId="ADAL" clId="{66AD98E0-07D9-4C6C-88CD-C182240799A8}" dt="2025-08-06T20:38:11.267" v="123"/>
          <ac:spMkLst>
            <pc:docMk/>
            <pc:sldMk cId="843941031" sldId="307"/>
            <ac:spMk id="3" creationId="{C08E7133-BEC3-4F5A-A0FE-C027033023F6}"/>
          </ac:spMkLst>
        </pc:spChg>
      </pc:sldChg>
      <pc:sldChg chg="modSp add">
        <pc:chgData name="Leszek Sieczko" userId="fde32721-af33-4d10-ad5d-d130b4de518c" providerId="ADAL" clId="{66AD98E0-07D9-4C6C-88CD-C182240799A8}" dt="2025-08-06T20:37:13.461" v="121"/>
        <pc:sldMkLst>
          <pc:docMk/>
          <pc:sldMk cId="283949846" sldId="308"/>
        </pc:sldMkLst>
        <pc:spChg chg="mod">
          <ac:chgData name="Leszek Sieczko" userId="fde32721-af33-4d10-ad5d-d130b4de518c" providerId="ADAL" clId="{66AD98E0-07D9-4C6C-88CD-C182240799A8}" dt="2025-08-06T20:37:03.554" v="120"/>
          <ac:spMkLst>
            <pc:docMk/>
            <pc:sldMk cId="283949846" sldId="308"/>
            <ac:spMk id="2" creationId="{F48884B0-D993-42F0-A083-09E2D07090AA}"/>
          </ac:spMkLst>
        </pc:spChg>
        <pc:spChg chg="mod">
          <ac:chgData name="Leszek Sieczko" userId="fde32721-af33-4d10-ad5d-d130b4de518c" providerId="ADAL" clId="{66AD98E0-07D9-4C6C-88CD-C182240799A8}" dt="2025-08-06T20:37:13.461" v="121"/>
          <ac:spMkLst>
            <pc:docMk/>
            <pc:sldMk cId="283949846" sldId="308"/>
            <ac:spMk id="3" creationId="{47A5DEF5-E0D8-461D-A155-AD6825E4FB6A}"/>
          </ac:spMkLst>
        </pc:spChg>
      </pc:sldChg>
      <pc:sldChg chg="modSp add">
        <pc:chgData name="Leszek Sieczko" userId="fde32721-af33-4d10-ad5d-d130b4de518c" providerId="ADAL" clId="{66AD98E0-07D9-4C6C-88CD-C182240799A8}" dt="2025-08-06T20:56:55.038" v="183" actId="27636"/>
        <pc:sldMkLst>
          <pc:docMk/>
          <pc:sldMk cId="577635107" sldId="312"/>
        </pc:sldMkLst>
        <pc:spChg chg="mod">
          <ac:chgData name="Leszek Sieczko" userId="fde32721-af33-4d10-ad5d-d130b4de518c" providerId="ADAL" clId="{66AD98E0-07D9-4C6C-88CD-C182240799A8}" dt="2025-08-06T20:56:20.937" v="178" actId="20577"/>
          <ac:spMkLst>
            <pc:docMk/>
            <pc:sldMk cId="577635107" sldId="312"/>
            <ac:spMk id="2" creationId="{530E4857-8112-46E4-B1CE-1CD0F97F9A36}"/>
          </ac:spMkLst>
        </pc:spChg>
        <pc:spChg chg="mod">
          <ac:chgData name="Leszek Sieczko" userId="fde32721-af33-4d10-ad5d-d130b4de518c" providerId="ADAL" clId="{66AD98E0-07D9-4C6C-88CD-C182240799A8}" dt="2025-08-06T20:56:55.038" v="183" actId="27636"/>
          <ac:spMkLst>
            <pc:docMk/>
            <pc:sldMk cId="577635107" sldId="312"/>
            <ac:spMk id="3" creationId="{0CB3CC7B-EB22-404D-8F5B-B434074D1912}"/>
          </ac:spMkLst>
        </pc:spChg>
      </pc:sldChg>
      <pc:sldChg chg="modSp add">
        <pc:chgData name="Leszek Sieczko" userId="fde32721-af33-4d10-ad5d-d130b4de518c" providerId="ADAL" clId="{66AD98E0-07D9-4C6C-88CD-C182240799A8}" dt="2025-08-06T20:55:59.916" v="175" actId="20577"/>
        <pc:sldMkLst>
          <pc:docMk/>
          <pc:sldMk cId="2356784117" sldId="313"/>
        </pc:sldMkLst>
        <pc:spChg chg="mod">
          <ac:chgData name="Leszek Sieczko" userId="fde32721-af33-4d10-ad5d-d130b4de518c" providerId="ADAL" clId="{66AD98E0-07D9-4C6C-88CD-C182240799A8}" dt="2025-08-06T20:55:41.332" v="172"/>
          <ac:spMkLst>
            <pc:docMk/>
            <pc:sldMk cId="2356784117" sldId="313"/>
            <ac:spMk id="2" creationId="{2A4FFA21-4562-4D2E-AF28-1110E2BCC616}"/>
          </ac:spMkLst>
        </pc:spChg>
        <pc:spChg chg="mod">
          <ac:chgData name="Leszek Sieczko" userId="fde32721-af33-4d10-ad5d-d130b4de518c" providerId="ADAL" clId="{66AD98E0-07D9-4C6C-88CD-C182240799A8}" dt="2025-08-06T20:55:59.916" v="175" actId="20577"/>
          <ac:spMkLst>
            <pc:docMk/>
            <pc:sldMk cId="2356784117" sldId="313"/>
            <ac:spMk id="3" creationId="{AA86804D-3375-4847-B429-29200A7239FB}"/>
          </ac:spMkLst>
        </pc:spChg>
      </pc:sldChg>
      <pc:sldChg chg="modSp add">
        <pc:chgData name="Leszek Sieczko" userId="fde32721-af33-4d10-ad5d-d130b4de518c" providerId="ADAL" clId="{66AD98E0-07D9-4C6C-88CD-C182240799A8}" dt="2025-08-06T20:53:22.764" v="171" actId="27636"/>
        <pc:sldMkLst>
          <pc:docMk/>
          <pc:sldMk cId="2985196447" sldId="314"/>
        </pc:sldMkLst>
        <pc:spChg chg="mod">
          <ac:chgData name="Leszek Sieczko" userId="fde32721-af33-4d10-ad5d-d130b4de518c" providerId="ADAL" clId="{66AD98E0-07D9-4C6C-88CD-C182240799A8}" dt="2025-08-06T20:53:03.748" v="169" actId="6549"/>
          <ac:spMkLst>
            <pc:docMk/>
            <pc:sldMk cId="2985196447" sldId="314"/>
            <ac:spMk id="2" creationId="{08F04317-887B-4C89-93A4-5EEC9C641CF9}"/>
          </ac:spMkLst>
        </pc:spChg>
        <pc:spChg chg="mod">
          <ac:chgData name="Leszek Sieczko" userId="fde32721-af33-4d10-ad5d-d130b4de518c" providerId="ADAL" clId="{66AD98E0-07D9-4C6C-88CD-C182240799A8}" dt="2025-08-06T20:53:22.764" v="171" actId="27636"/>
          <ac:spMkLst>
            <pc:docMk/>
            <pc:sldMk cId="2985196447" sldId="314"/>
            <ac:spMk id="3" creationId="{1768E0CD-24CB-457E-89FC-2C47EB3DC4C0}"/>
          </ac:spMkLst>
        </pc:spChg>
      </pc:sldChg>
      <pc:sldChg chg="modSp add">
        <pc:chgData name="Leszek Sieczko" userId="fde32721-af33-4d10-ad5d-d130b4de518c" providerId="ADAL" clId="{66AD98E0-07D9-4C6C-88CD-C182240799A8}" dt="2025-08-06T20:51:52.157" v="153"/>
        <pc:sldMkLst>
          <pc:docMk/>
          <pc:sldMk cId="106613981" sldId="315"/>
        </pc:sldMkLst>
        <pc:spChg chg="mod">
          <ac:chgData name="Leszek Sieczko" userId="fde32721-af33-4d10-ad5d-d130b4de518c" providerId="ADAL" clId="{66AD98E0-07D9-4C6C-88CD-C182240799A8}" dt="2025-08-06T20:50:46.271" v="152"/>
          <ac:spMkLst>
            <pc:docMk/>
            <pc:sldMk cId="106613981" sldId="315"/>
            <ac:spMk id="2" creationId="{BC6B3842-EB1A-485A-BAE9-B6C70393B29C}"/>
          </ac:spMkLst>
        </pc:spChg>
        <pc:spChg chg="mod">
          <ac:chgData name="Leszek Sieczko" userId="fde32721-af33-4d10-ad5d-d130b4de518c" providerId="ADAL" clId="{66AD98E0-07D9-4C6C-88CD-C182240799A8}" dt="2025-08-06T20:51:52.157" v="153"/>
          <ac:spMkLst>
            <pc:docMk/>
            <pc:sldMk cId="106613981" sldId="315"/>
            <ac:spMk id="3" creationId="{248D7A46-259D-430A-A4FA-E3F0EBCF4C5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19A1AD-003C-FF47-BBE8-2ECDE51BDC73}" type="datetimeFigureOut">
              <a:rPr lang="pl-PL" smtClean="0"/>
              <a:t>25.11.2025</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1BAEBE-21FB-5E4A-B06E-563616F4358D}" type="slidenum">
              <a:rPr lang="pl-PL" smtClean="0"/>
              <a:t>‹#›</a:t>
            </a:fld>
            <a:endParaRPr lang="pl-PL"/>
          </a:p>
        </p:txBody>
      </p:sp>
    </p:spTree>
    <p:extLst>
      <p:ext uri="{BB962C8B-B14F-4D97-AF65-F5344CB8AC3E}">
        <p14:creationId xmlns:p14="http://schemas.microsoft.com/office/powerpoint/2010/main" val="218854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581BAEBE-21FB-5E4A-B06E-563616F4358D}" type="slidenum">
              <a:rPr lang="pl-PL" smtClean="0"/>
              <a:t>4</a:t>
            </a:fld>
            <a:endParaRPr lang="pl-PL"/>
          </a:p>
        </p:txBody>
      </p:sp>
    </p:spTree>
    <p:extLst>
      <p:ext uri="{BB962C8B-B14F-4D97-AF65-F5344CB8AC3E}">
        <p14:creationId xmlns:p14="http://schemas.microsoft.com/office/powerpoint/2010/main" val="4226204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581BAEBE-21FB-5E4A-B06E-563616F4358D}" type="slidenum">
              <a:rPr lang="pl-PL" smtClean="0"/>
              <a:t>32</a:t>
            </a:fld>
            <a:endParaRPr lang="pl-PL"/>
          </a:p>
        </p:txBody>
      </p:sp>
    </p:spTree>
    <p:extLst>
      <p:ext uri="{BB962C8B-B14F-4D97-AF65-F5344CB8AC3E}">
        <p14:creationId xmlns:p14="http://schemas.microsoft.com/office/powerpoint/2010/main" val="842243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9C81EC0-296E-4CA3-95B0-B9F83DC48C7C}"/>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ABC56858-AACD-45B6-A955-FBA47DEB70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9A704E96-828A-4762-91B2-D4CA3A2CBF5C}"/>
              </a:ext>
            </a:extLst>
          </p:cNvPr>
          <p:cNvSpPr>
            <a:spLocks noGrp="1"/>
          </p:cNvSpPr>
          <p:nvPr>
            <p:ph type="dt" sz="half" idx="10"/>
          </p:nvPr>
        </p:nvSpPr>
        <p:spPr/>
        <p:txBody>
          <a:bodyPr/>
          <a:lstStyle/>
          <a:p>
            <a:fld id="{1CA80967-AEBE-453C-BD8E-FBE98228696F}" type="datetimeFigureOut">
              <a:rPr lang="pl-PL" smtClean="0"/>
              <a:t>25.11.2025</a:t>
            </a:fld>
            <a:endParaRPr lang="pl-PL"/>
          </a:p>
        </p:txBody>
      </p:sp>
      <p:sp>
        <p:nvSpPr>
          <p:cNvPr id="5" name="Symbol zastępczy stopki 4">
            <a:extLst>
              <a:ext uri="{FF2B5EF4-FFF2-40B4-BE49-F238E27FC236}">
                <a16:creationId xmlns:a16="http://schemas.microsoft.com/office/drawing/2014/main" id="{35DC8BAA-BB49-48D2-AF15-D1C99538AD2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215BF14-AE1E-4187-AE1F-DA04554550AA}"/>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012159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BD2CC29-AF95-435C-9DD1-329E3507C9B6}"/>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3D926A78-7134-4809-811B-33A2D940D86B}"/>
              </a:ext>
            </a:extLst>
          </p:cNvPr>
          <p:cNvSpPr>
            <a:spLocks noGrp="1"/>
          </p:cNvSpPr>
          <p:nvPr>
            <p:ph idx="1"/>
          </p:nvPr>
        </p:nvSpPr>
        <p:spPr/>
        <p:txBody>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daty 3">
            <a:extLst>
              <a:ext uri="{FF2B5EF4-FFF2-40B4-BE49-F238E27FC236}">
                <a16:creationId xmlns:a16="http://schemas.microsoft.com/office/drawing/2014/main" id="{98040A6D-2586-48FE-926F-E7A66C28564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60F2BC4-FF40-4911-832D-468179DFD481}" type="datetimeFigureOut">
              <a:rPr kumimoji="0" lang="pl-P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25.11.2025</a:t>
            </a:fld>
            <a:endPar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ymbol zastępczy stopki 4">
            <a:extLst>
              <a:ext uri="{FF2B5EF4-FFF2-40B4-BE49-F238E27FC236}">
                <a16:creationId xmlns:a16="http://schemas.microsoft.com/office/drawing/2014/main" id="{C087CD31-43C4-4DEE-9CA5-6CD063D330F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ymbol zastępczy numeru slajdu 5">
            <a:extLst>
              <a:ext uri="{FF2B5EF4-FFF2-40B4-BE49-F238E27FC236}">
                <a16:creationId xmlns:a16="http://schemas.microsoft.com/office/drawing/2014/main" id="{62041592-53DC-4442-80F1-935A62B970E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2D568B-B1C0-465D-9F2D-A12BFF6DC74F}" type="slidenum">
              <a:rPr kumimoji="0" lang="pl-P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4302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F053E39-9620-4C1E-841F-89B740DDECEF}"/>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3E8E9FBE-F993-4393-B443-CEE6814CC4C0}"/>
              </a:ext>
            </a:extLst>
          </p:cNvPr>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F330C8B-FA7C-4226-8419-3AD6BFD5CEEA}"/>
              </a:ext>
            </a:extLst>
          </p:cNvPr>
          <p:cNvSpPr>
            <a:spLocks noGrp="1"/>
          </p:cNvSpPr>
          <p:nvPr>
            <p:ph type="dt" sz="half" idx="10"/>
          </p:nvPr>
        </p:nvSpPr>
        <p:spPr/>
        <p:txBody>
          <a:bodyPr/>
          <a:lstStyle/>
          <a:p>
            <a:fld id="{1CA80967-AEBE-453C-BD8E-FBE98228696F}" type="datetimeFigureOut">
              <a:rPr lang="pl-PL" smtClean="0"/>
              <a:t>25.11.2025</a:t>
            </a:fld>
            <a:endParaRPr lang="pl-PL"/>
          </a:p>
        </p:txBody>
      </p:sp>
      <p:sp>
        <p:nvSpPr>
          <p:cNvPr id="5" name="Symbol zastępczy stopki 4">
            <a:extLst>
              <a:ext uri="{FF2B5EF4-FFF2-40B4-BE49-F238E27FC236}">
                <a16:creationId xmlns:a16="http://schemas.microsoft.com/office/drawing/2014/main" id="{F226F786-909D-44A8-974D-C0248B0507B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1AD5A2D-F598-4D9C-9C67-C9A5AF5343CA}"/>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17667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3D53E99-CA44-4CF9-BF29-624D5581E2CD}"/>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1FF63B57-5E60-4B05-9EFB-02F10D099D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Edytuj style wzorca tekstu</a:t>
            </a:r>
          </a:p>
        </p:txBody>
      </p:sp>
      <p:sp>
        <p:nvSpPr>
          <p:cNvPr id="4" name="Symbol zastępczy daty 3">
            <a:extLst>
              <a:ext uri="{FF2B5EF4-FFF2-40B4-BE49-F238E27FC236}">
                <a16:creationId xmlns:a16="http://schemas.microsoft.com/office/drawing/2014/main" id="{B70BF2C0-5704-4503-BC6E-348D756F4B17}"/>
              </a:ext>
            </a:extLst>
          </p:cNvPr>
          <p:cNvSpPr>
            <a:spLocks noGrp="1"/>
          </p:cNvSpPr>
          <p:nvPr>
            <p:ph type="dt" sz="half" idx="10"/>
          </p:nvPr>
        </p:nvSpPr>
        <p:spPr/>
        <p:txBody>
          <a:bodyPr/>
          <a:lstStyle/>
          <a:p>
            <a:fld id="{1CA80967-AEBE-453C-BD8E-FBE98228696F}" type="datetimeFigureOut">
              <a:rPr lang="pl-PL" smtClean="0"/>
              <a:t>25.11.2025</a:t>
            </a:fld>
            <a:endParaRPr lang="pl-PL"/>
          </a:p>
        </p:txBody>
      </p:sp>
      <p:sp>
        <p:nvSpPr>
          <p:cNvPr id="5" name="Symbol zastępczy stopki 4">
            <a:extLst>
              <a:ext uri="{FF2B5EF4-FFF2-40B4-BE49-F238E27FC236}">
                <a16:creationId xmlns:a16="http://schemas.microsoft.com/office/drawing/2014/main" id="{9453328B-0252-4C19-BDEE-0BC28F736F50}"/>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C71581BC-77A5-4139-B6BA-B31527B55BC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2132026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4BAB286-559D-43AE-8706-36473F095CB4}"/>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631F4715-1739-40A5-A5FC-6DC1F875A9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Symbol zastępczy zawartości 3">
            <a:extLst>
              <a:ext uri="{FF2B5EF4-FFF2-40B4-BE49-F238E27FC236}">
                <a16:creationId xmlns:a16="http://schemas.microsoft.com/office/drawing/2014/main" id="{1C130493-828B-43DA-9E72-FEF654AEFA54}"/>
              </a:ext>
            </a:extLst>
          </p:cNvPr>
          <p:cNvSpPr>
            <a:spLocks noGrp="1"/>
          </p:cNvSpPr>
          <p:nvPr>
            <p:ph sz="half" idx="2"/>
          </p:nvPr>
        </p:nvSpPr>
        <p:spPr>
          <a:xfrm>
            <a:off x="839788" y="2505075"/>
            <a:ext cx="5157787"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124998CC-AD54-4312-820A-C4F83D844B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Symbol zastępczy zawartości 5">
            <a:extLst>
              <a:ext uri="{FF2B5EF4-FFF2-40B4-BE49-F238E27FC236}">
                <a16:creationId xmlns:a16="http://schemas.microsoft.com/office/drawing/2014/main" id="{D795C483-0E3D-4A98-AF07-2F160368C651}"/>
              </a:ext>
            </a:extLst>
          </p:cNvPr>
          <p:cNvSpPr>
            <a:spLocks noGrp="1"/>
          </p:cNvSpPr>
          <p:nvPr>
            <p:ph sz="quarter" idx="4"/>
          </p:nvPr>
        </p:nvSpPr>
        <p:spPr>
          <a:xfrm>
            <a:off x="6172200" y="2505075"/>
            <a:ext cx="5183188"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8499FF69-D6DC-4AE9-87E2-8410F2833A7A}"/>
              </a:ext>
            </a:extLst>
          </p:cNvPr>
          <p:cNvSpPr>
            <a:spLocks noGrp="1"/>
          </p:cNvSpPr>
          <p:nvPr>
            <p:ph type="dt" sz="half" idx="10"/>
          </p:nvPr>
        </p:nvSpPr>
        <p:spPr/>
        <p:txBody>
          <a:bodyPr/>
          <a:lstStyle/>
          <a:p>
            <a:fld id="{1CA80967-AEBE-453C-BD8E-FBE98228696F}" type="datetimeFigureOut">
              <a:rPr lang="pl-PL" smtClean="0"/>
              <a:t>25.11.2025</a:t>
            </a:fld>
            <a:endParaRPr lang="pl-PL"/>
          </a:p>
        </p:txBody>
      </p:sp>
      <p:sp>
        <p:nvSpPr>
          <p:cNvPr id="8" name="Symbol zastępczy stopki 7">
            <a:extLst>
              <a:ext uri="{FF2B5EF4-FFF2-40B4-BE49-F238E27FC236}">
                <a16:creationId xmlns:a16="http://schemas.microsoft.com/office/drawing/2014/main" id="{13D095DB-148D-45A8-9463-299287AD0A41}"/>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BE555F67-BB02-4D55-933A-12C4CC39113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535776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5C12FDD-E3F3-4B0E-8BBD-FF628E65243E}"/>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A50D26B5-8ED2-4559-B55C-DDC988E9C795}"/>
              </a:ext>
            </a:extLst>
          </p:cNvPr>
          <p:cNvSpPr>
            <a:spLocks noGrp="1"/>
          </p:cNvSpPr>
          <p:nvPr>
            <p:ph type="dt" sz="half" idx="10"/>
          </p:nvPr>
        </p:nvSpPr>
        <p:spPr/>
        <p:txBody>
          <a:bodyPr/>
          <a:lstStyle/>
          <a:p>
            <a:fld id="{1CA80967-AEBE-453C-BD8E-FBE98228696F}" type="datetimeFigureOut">
              <a:rPr lang="pl-PL" smtClean="0"/>
              <a:t>25.11.2025</a:t>
            </a:fld>
            <a:endParaRPr lang="pl-PL"/>
          </a:p>
        </p:txBody>
      </p:sp>
      <p:sp>
        <p:nvSpPr>
          <p:cNvPr id="4" name="Symbol zastępczy stopki 3">
            <a:extLst>
              <a:ext uri="{FF2B5EF4-FFF2-40B4-BE49-F238E27FC236}">
                <a16:creationId xmlns:a16="http://schemas.microsoft.com/office/drawing/2014/main" id="{B493A7AF-594C-4FA2-8876-80F3CE82D235}"/>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42D6CAE6-B394-4ED9-8CFC-6598E875A66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1119235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AA8B0E18-D900-4290-8670-54F77BC46170}"/>
              </a:ext>
            </a:extLst>
          </p:cNvPr>
          <p:cNvSpPr>
            <a:spLocks noGrp="1"/>
          </p:cNvSpPr>
          <p:nvPr>
            <p:ph type="dt" sz="half" idx="10"/>
          </p:nvPr>
        </p:nvSpPr>
        <p:spPr/>
        <p:txBody>
          <a:bodyPr/>
          <a:lstStyle/>
          <a:p>
            <a:fld id="{1CA80967-AEBE-453C-BD8E-FBE98228696F}" type="datetimeFigureOut">
              <a:rPr lang="pl-PL" smtClean="0"/>
              <a:t>25.11.2025</a:t>
            </a:fld>
            <a:endParaRPr lang="pl-PL"/>
          </a:p>
        </p:txBody>
      </p:sp>
      <p:sp>
        <p:nvSpPr>
          <p:cNvPr id="3" name="Symbol zastępczy stopki 2">
            <a:extLst>
              <a:ext uri="{FF2B5EF4-FFF2-40B4-BE49-F238E27FC236}">
                <a16:creationId xmlns:a16="http://schemas.microsoft.com/office/drawing/2014/main" id="{14C7EC36-94A2-4CBE-BBA5-2C18DB2C1B17}"/>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B65BA40D-1F1C-4AC2-83CD-7545C3483077}"/>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173974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C0CF5CD-DC86-46DC-9814-162A737769DD}"/>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FABA0510-F18D-4370-857F-5328DF565D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56215D13-B28D-495A-927A-8B7C3DEC0C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A37A454E-3446-4ABE-A42E-058B5A7C72B0}"/>
              </a:ext>
            </a:extLst>
          </p:cNvPr>
          <p:cNvSpPr>
            <a:spLocks noGrp="1"/>
          </p:cNvSpPr>
          <p:nvPr>
            <p:ph type="dt" sz="half" idx="10"/>
          </p:nvPr>
        </p:nvSpPr>
        <p:spPr/>
        <p:txBody>
          <a:bodyPr/>
          <a:lstStyle/>
          <a:p>
            <a:fld id="{1CA80967-AEBE-453C-BD8E-FBE98228696F}" type="datetimeFigureOut">
              <a:rPr lang="pl-PL" smtClean="0"/>
              <a:t>25.11.2025</a:t>
            </a:fld>
            <a:endParaRPr lang="pl-PL"/>
          </a:p>
        </p:txBody>
      </p:sp>
      <p:sp>
        <p:nvSpPr>
          <p:cNvPr id="6" name="Symbol zastępczy stopki 5">
            <a:extLst>
              <a:ext uri="{FF2B5EF4-FFF2-40B4-BE49-F238E27FC236}">
                <a16:creationId xmlns:a16="http://schemas.microsoft.com/office/drawing/2014/main" id="{44CB0D6C-2646-4D22-BC3D-D5FC623086EB}"/>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4C0DA24-FF3D-45F1-91AE-31FF2DD4E792}"/>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662360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3A95A4-751B-4856-AAD5-A11E711089CA}"/>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944A44EF-5D00-44C0-973E-19602F648E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348CF7BD-B699-497B-B72B-1A6CB4F641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D98D69CB-1774-4DB4-94B6-586F704BBF1C}"/>
              </a:ext>
            </a:extLst>
          </p:cNvPr>
          <p:cNvSpPr>
            <a:spLocks noGrp="1"/>
          </p:cNvSpPr>
          <p:nvPr>
            <p:ph type="dt" sz="half" idx="10"/>
          </p:nvPr>
        </p:nvSpPr>
        <p:spPr/>
        <p:txBody>
          <a:bodyPr/>
          <a:lstStyle/>
          <a:p>
            <a:fld id="{1CA80967-AEBE-453C-BD8E-FBE98228696F}" type="datetimeFigureOut">
              <a:rPr lang="pl-PL" smtClean="0"/>
              <a:t>25.11.2025</a:t>
            </a:fld>
            <a:endParaRPr lang="pl-PL"/>
          </a:p>
        </p:txBody>
      </p:sp>
      <p:sp>
        <p:nvSpPr>
          <p:cNvPr id="6" name="Symbol zastępczy stopki 5">
            <a:extLst>
              <a:ext uri="{FF2B5EF4-FFF2-40B4-BE49-F238E27FC236}">
                <a16:creationId xmlns:a16="http://schemas.microsoft.com/office/drawing/2014/main" id="{4F5C05EC-B9FA-4DAC-8F1E-6EF975A0A947}"/>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942F02D0-9081-43C2-91F8-F027F4E6AB36}"/>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1425209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622DE2D-DAA0-446E-BC03-BFD6AF04503F}"/>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DF39B4EA-379D-4473-B5FA-ED7355037CBD}"/>
              </a:ext>
            </a:extLst>
          </p:cNvPr>
          <p:cNvSpPr>
            <a:spLocks noGrp="1"/>
          </p:cNvSpPr>
          <p:nvPr>
            <p:ph type="body" orient="vert" idx="1"/>
          </p:nvPr>
        </p:nvSpPr>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106A94C-1728-41A6-807F-75EA974346D8}"/>
              </a:ext>
            </a:extLst>
          </p:cNvPr>
          <p:cNvSpPr>
            <a:spLocks noGrp="1"/>
          </p:cNvSpPr>
          <p:nvPr>
            <p:ph type="dt" sz="half" idx="10"/>
          </p:nvPr>
        </p:nvSpPr>
        <p:spPr/>
        <p:txBody>
          <a:bodyPr/>
          <a:lstStyle/>
          <a:p>
            <a:fld id="{1CA80967-AEBE-453C-BD8E-FBE98228696F}" type="datetimeFigureOut">
              <a:rPr lang="pl-PL" smtClean="0"/>
              <a:t>25.11.2025</a:t>
            </a:fld>
            <a:endParaRPr lang="pl-PL"/>
          </a:p>
        </p:txBody>
      </p:sp>
      <p:sp>
        <p:nvSpPr>
          <p:cNvPr id="5" name="Symbol zastępczy stopki 4">
            <a:extLst>
              <a:ext uri="{FF2B5EF4-FFF2-40B4-BE49-F238E27FC236}">
                <a16:creationId xmlns:a16="http://schemas.microsoft.com/office/drawing/2014/main" id="{ACCAAFFC-B204-4D22-A101-53A81CBE1C84}"/>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ADCDD754-B2DF-47EB-A11F-D4F1D08451D9}"/>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78546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43B8E96D-37DD-44BA-B4BA-E17EB890EF1B}"/>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BD0FC10E-44D3-430C-B696-2161E532E21A}"/>
              </a:ext>
            </a:extLst>
          </p:cNvPr>
          <p:cNvSpPr>
            <a:spLocks noGrp="1"/>
          </p:cNvSpPr>
          <p:nvPr>
            <p:ph type="body" orient="vert" idx="1"/>
          </p:nvPr>
        </p:nvSpPr>
        <p:spPr>
          <a:xfrm>
            <a:off x="838200" y="365125"/>
            <a:ext cx="7734300" cy="5811838"/>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F21D3F88-3FD3-47D2-BBE1-D6B437025591}"/>
              </a:ext>
            </a:extLst>
          </p:cNvPr>
          <p:cNvSpPr>
            <a:spLocks noGrp="1"/>
          </p:cNvSpPr>
          <p:nvPr>
            <p:ph type="dt" sz="half" idx="10"/>
          </p:nvPr>
        </p:nvSpPr>
        <p:spPr/>
        <p:txBody>
          <a:bodyPr/>
          <a:lstStyle/>
          <a:p>
            <a:fld id="{1CA80967-AEBE-453C-BD8E-FBE98228696F}" type="datetimeFigureOut">
              <a:rPr lang="pl-PL" smtClean="0"/>
              <a:t>25.11.2025</a:t>
            </a:fld>
            <a:endParaRPr lang="pl-PL"/>
          </a:p>
        </p:txBody>
      </p:sp>
      <p:sp>
        <p:nvSpPr>
          <p:cNvPr id="5" name="Symbol zastępczy stopki 4">
            <a:extLst>
              <a:ext uri="{FF2B5EF4-FFF2-40B4-BE49-F238E27FC236}">
                <a16:creationId xmlns:a16="http://schemas.microsoft.com/office/drawing/2014/main" id="{58E2C852-942D-4806-B67E-548005335EF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36D7B26D-BBE1-42DD-B714-4846A889D7D8}"/>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147302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8357FF89-0F23-4BE7-B654-92CA20541E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2B98091E-1205-4423-A752-1A9015E133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dirty="0"/>
              <a:t>Edytuj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daty 3">
            <a:extLst>
              <a:ext uri="{FF2B5EF4-FFF2-40B4-BE49-F238E27FC236}">
                <a16:creationId xmlns:a16="http://schemas.microsoft.com/office/drawing/2014/main" id="{6348BE52-CD60-468D-8371-546908734C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A80967-AEBE-453C-BD8E-FBE98228696F}" type="datetimeFigureOut">
              <a:rPr lang="pl-PL" smtClean="0"/>
              <a:t>25.11.2025</a:t>
            </a:fld>
            <a:endParaRPr lang="pl-PL"/>
          </a:p>
        </p:txBody>
      </p:sp>
      <p:sp>
        <p:nvSpPr>
          <p:cNvPr id="5" name="Symbol zastępczy stopki 4">
            <a:extLst>
              <a:ext uri="{FF2B5EF4-FFF2-40B4-BE49-F238E27FC236}">
                <a16:creationId xmlns:a16="http://schemas.microsoft.com/office/drawing/2014/main" id="{B893FA07-84AA-4595-B55C-D90DCD146D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E1306C3E-64DA-4E2F-8E01-2C7FFDEB50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642652-620D-44AF-A741-ABE9F78AFEFD}" type="slidenum">
              <a:rPr lang="pl-PL" smtClean="0"/>
              <a:t>‹#›</a:t>
            </a:fld>
            <a:endParaRPr lang="pl-PL"/>
          </a:p>
        </p:txBody>
      </p:sp>
      <p:pic>
        <p:nvPicPr>
          <p:cNvPr id="8" name="Obraz 7">
            <a:extLst>
              <a:ext uri="{FF2B5EF4-FFF2-40B4-BE49-F238E27FC236}">
                <a16:creationId xmlns:a16="http://schemas.microsoft.com/office/drawing/2014/main" id="{54D40C0F-013D-44B1-B72D-5FE567079E5C}"/>
              </a:ext>
            </a:extLst>
          </p:cNvPr>
          <p:cNvPicPr>
            <a:picLocks noChangeAspect="1"/>
          </p:cNvPicPr>
          <p:nvPr userDrawn="1"/>
        </p:nvPicPr>
        <p:blipFill rotWithShape="1">
          <a:blip r:embed="rId13"/>
          <a:srcRect l="4917" t="87240" r="4917" b="1611"/>
          <a:stretch/>
        </p:blipFill>
        <p:spPr>
          <a:xfrm>
            <a:off x="599440" y="6095999"/>
            <a:ext cx="10993120" cy="762001"/>
          </a:xfrm>
          <a:prstGeom prst="rect">
            <a:avLst/>
          </a:prstGeom>
        </p:spPr>
      </p:pic>
    </p:spTree>
    <p:extLst>
      <p:ext uri="{BB962C8B-B14F-4D97-AF65-F5344CB8AC3E}">
        <p14:creationId xmlns:p14="http://schemas.microsoft.com/office/powerpoint/2010/main" val="2723053256"/>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1"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6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100000"/>
        </a:lnSpc>
        <a:spcBef>
          <a:spcPts val="6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hyperlink" Target="https://creativecommons.org/licenses/by/4.0/deed.p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a 11">
            <a:extLst>
              <a:ext uri="{FF2B5EF4-FFF2-40B4-BE49-F238E27FC236}">
                <a16:creationId xmlns:a16="http://schemas.microsoft.com/office/drawing/2014/main" id="{040C5185-EE9F-4004-B36B-5DC219184BC5}"/>
              </a:ext>
              <a:ext uri="{C183D7F6-B498-43B3-948B-1728B52AA6E4}">
                <adec:decorative xmlns:adec="http://schemas.microsoft.com/office/drawing/2017/decorative" xmlns="" val="1"/>
              </a:ext>
            </a:extLst>
          </p:cNvPr>
          <p:cNvGrpSpPr/>
          <p:nvPr/>
        </p:nvGrpSpPr>
        <p:grpSpPr>
          <a:xfrm>
            <a:off x="6227813" y="0"/>
            <a:ext cx="5964187" cy="2098179"/>
            <a:chOff x="6227813" y="0"/>
            <a:chExt cx="5964187" cy="2098179"/>
          </a:xfrm>
        </p:grpSpPr>
        <p:sp>
          <p:nvSpPr>
            <p:cNvPr id="5" name="Prostokąt 4">
              <a:extLst>
                <a:ext uri="{FF2B5EF4-FFF2-40B4-BE49-F238E27FC236}">
                  <a16:creationId xmlns:a16="http://schemas.microsoft.com/office/drawing/2014/main" id="{8AC1354D-EB15-4012-BE61-C56AA921A124}"/>
                </a:ext>
                <a:ext uri="{C183D7F6-B498-43B3-948B-1728B52AA6E4}">
                  <adec:decorative xmlns:adec="http://schemas.microsoft.com/office/drawing/2017/decorative" xmlns="" val="1"/>
                </a:ext>
              </a:extLst>
            </p:cNvPr>
            <p:cNvSpPr/>
            <p:nvPr/>
          </p:nvSpPr>
          <p:spPr>
            <a:xfrm>
              <a:off x="7942694" y="0"/>
              <a:ext cx="4249306" cy="1016350"/>
            </a:xfrm>
            <a:prstGeom prst="rect">
              <a:avLst/>
            </a:prstGeom>
            <a:solidFill>
              <a:srgbClr val="C552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6" name="Grupa 5">
              <a:extLst>
                <a:ext uri="{FF2B5EF4-FFF2-40B4-BE49-F238E27FC236}">
                  <a16:creationId xmlns:a16="http://schemas.microsoft.com/office/drawing/2014/main" id="{A8893C89-B497-44D7-9E31-5E376B64F2CE}"/>
                </a:ext>
              </a:extLst>
            </p:cNvPr>
            <p:cNvGrpSpPr>
              <a:grpSpLocks noChangeAspect="1"/>
            </p:cNvGrpSpPr>
            <p:nvPr/>
          </p:nvGrpSpPr>
          <p:grpSpPr>
            <a:xfrm>
              <a:off x="6227813" y="299542"/>
              <a:ext cx="5675694" cy="1798637"/>
              <a:chOff x="1469644" y="187882"/>
              <a:chExt cx="5675694" cy="1798637"/>
            </a:xfrm>
          </p:grpSpPr>
          <p:sp>
            <p:nvSpPr>
              <p:cNvPr id="7" name="Prostokąt 6">
                <a:extLst>
                  <a:ext uri="{FF2B5EF4-FFF2-40B4-BE49-F238E27FC236}">
                    <a16:creationId xmlns:a16="http://schemas.microsoft.com/office/drawing/2014/main" id="{C28A9527-3B4E-428E-9B73-7ECC6AF27961}"/>
                  </a:ext>
                  <a:ext uri="{C183D7F6-B498-43B3-948B-1728B52AA6E4}">
                    <adec:decorative xmlns:adec="http://schemas.microsoft.com/office/drawing/2017/decorative" xmlns="" val="1"/>
                  </a:ext>
                </a:extLst>
              </p:cNvPr>
              <p:cNvSpPr/>
              <p:nvPr/>
            </p:nvSpPr>
            <p:spPr>
              <a:xfrm>
                <a:off x="1469644" y="187882"/>
                <a:ext cx="5675693" cy="1798637"/>
              </a:xfrm>
              <a:prstGeom prst="rect">
                <a:avLst/>
              </a:prstGeom>
              <a:solidFill>
                <a:srgbClr val="A6D3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8" name="Prostokąt 7">
                <a:extLst>
                  <a:ext uri="{FF2B5EF4-FFF2-40B4-BE49-F238E27FC236}">
                    <a16:creationId xmlns:a16="http://schemas.microsoft.com/office/drawing/2014/main" id="{5ED5CD58-6C3F-4D03-A480-5C002AEBFE93}"/>
                  </a:ext>
                  <a:ext uri="{C183D7F6-B498-43B3-948B-1728B52AA6E4}">
                    <adec:decorative xmlns:adec="http://schemas.microsoft.com/office/drawing/2017/decorative" xmlns="" val="1"/>
                  </a:ext>
                </a:extLst>
              </p:cNvPr>
              <p:cNvSpPr/>
              <p:nvPr/>
            </p:nvSpPr>
            <p:spPr>
              <a:xfrm>
                <a:off x="3184525" y="187882"/>
                <a:ext cx="3960813" cy="721248"/>
              </a:xfrm>
              <a:prstGeom prst="rect">
                <a:avLst/>
              </a:prstGeom>
              <a:solidFill>
                <a:srgbClr val="0052A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9" name="Tytuł 1">
                <a:extLst>
                  <a:ext uri="{FF2B5EF4-FFF2-40B4-BE49-F238E27FC236}">
                    <a16:creationId xmlns:a16="http://schemas.microsoft.com/office/drawing/2014/main" id="{FD1DD324-8FFE-42DE-8C0F-1E7AEA7D17CC}"/>
                  </a:ext>
                  <a:ext uri="{C183D7F6-B498-43B3-948B-1728B52AA6E4}">
                    <adec:decorative xmlns:adec="http://schemas.microsoft.com/office/drawing/2017/decorative" xmlns="" val="1"/>
                  </a:ext>
                </a:extLst>
              </p:cNvPr>
              <p:cNvSpPr txBox="1">
                <a:spLocks/>
              </p:cNvSpPr>
              <p:nvPr/>
            </p:nvSpPr>
            <p:spPr>
              <a:xfrm>
                <a:off x="1706282" y="1014637"/>
                <a:ext cx="5202415" cy="863707"/>
              </a:xfrm>
              <a:prstGeom prst="rect">
                <a:avLst/>
              </a:prstGeom>
            </p:spPr>
            <p:txBody>
              <a:bodyPr vert="horz" lIns="0" tIns="0" rIns="0" bIns="0" rtlCol="0" anchor="ctr" anchorCtr="0">
                <a:normAutofit/>
              </a:bodyPr>
              <a:lstStyle>
                <a:lvl1pPr algn="l" defTabSz="1007943" rtl="0" eaLnBrk="1" latinLnBrk="0" hangingPunct="1">
                  <a:lnSpc>
                    <a:spcPts val="35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pPr lvl="0" algn="ctr">
                  <a:defRPr/>
                </a:pPr>
                <a:r>
                  <a:rPr lang="pl-PL" dirty="0">
                    <a:solidFill>
                      <a:srgbClr val="002073"/>
                    </a:solidFill>
                  </a:rPr>
                  <a:t>dla Rozwoju Społecznego</a:t>
                </a:r>
                <a:endParaRPr kumimoji="0" lang="pl-PL" sz="2800" b="1" i="0" u="none" strike="noStrike" kern="1200" cap="none" spc="0" normalizeH="0" baseline="0" noProof="0" dirty="0">
                  <a:ln>
                    <a:noFill/>
                  </a:ln>
                  <a:solidFill>
                    <a:srgbClr val="002073"/>
                  </a:solidFill>
                  <a:effectLst/>
                  <a:uLnTx/>
                  <a:uFillTx/>
                </a:endParaRPr>
              </a:p>
            </p:txBody>
          </p:sp>
          <p:sp>
            <p:nvSpPr>
              <p:cNvPr id="10" name="Tytuł 1">
                <a:extLst>
                  <a:ext uri="{FF2B5EF4-FFF2-40B4-BE49-F238E27FC236}">
                    <a16:creationId xmlns:a16="http://schemas.microsoft.com/office/drawing/2014/main" id="{EB5C9E51-FC00-41B1-B1C0-28E7AAB81DB7}"/>
                  </a:ext>
                  <a:ext uri="{C183D7F6-B498-43B3-948B-1728B52AA6E4}">
                    <adec:decorative xmlns:adec="http://schemas.microsoft.com/office/drawing/2017/decorative" xmlns="" val="1"/>
                  </a:ext>
                </a:extLst>
              </p:cNvPr>
              <p:cNvSpPr txBox="1">
                <a:spLocks/>
              </p:cNvSpPr>
              <p:nvPr/>
            </p:nvSpPr>
            <p:spPr>
              <a:xfrm>
                <a:off x="4447245" y="267254"/>
                <a:ext cx="2545742" cy="432048"/>
              </a:xfrm>
              <a:prstGeom prst="rect">
                <a:avLst/>
              </a:prstGeom>
            </p:spPr>
            <p:txBody>
              <a:bodyPr vert="horz" lIns="0" tIns="0" rIns="0" bIns="0" rtlCol="0" anchor="t" anchorCtr="0">
                <a:noAutofit/>
              </a:bodyPr>
              <a:lstStyle>
                <a:lvl1pPr algn="l" defTabSz="1007943" rtl="0" eaLnBrk="1" latinLnBrk="0" hangingPunct="1">
                  <a:lnSpc>
                    <a:spcPts val="35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pPr marL="0" marR="0" lvl="0" indent="0" algn="l" defTabSz="1007943" rtl="0" eaLnBrk="1" fontAlgn="auto" latinLnBrk="0" hangingPunct="1">
                  <a:lnSpc>
                    <a:spcPts val="3500"/>
                  </a:lnSpc>
                  <a:spcBef>
                    <a:spcPct val="0"/>
                  </a:spcBef>
                  <a:spcAft>
                    <a:spcPts val="0"/>
                  </a:spcAft>
                  <a:buClrTx/>
                  <a:buSzTx/>
                  <a:buFontTx/>
                  <a:buNone/>
                  <a:tabLst/>
                  <a:defRPr/>
                </a:pPr>
                <a:r>
                  <a:rPr kumimoji="0" lang="pl-PL" sz="1800" b="1" i="0" u="none" strike="noStrike" kern="1200" cap="none" spc="20" normalizeH="0" baseline="0" noProof="0" dirty="0">
                    <a:ln>
                      <a:noFill/>
                    </a:ln>
                    <a:solidFill>
                      <a:srgbClr val="FFFFFF"/>
                    </a:solidFill>
                    <a:effectLst/>
                    <a:uLnTx/>
                    <a:uFillTx/>
                  </a:rPr>
                  <a:t>Fundusze Europejskie</a:t>
                </a:r>
              </a:p>
            </p:txBody>
          </p:sp>
        </p:grpSp>
        <p:pic>
          <p:nvPicPr>
            <p:cNvPr id="3" name="Obraz 2">
              <a:extLst>
                <a:ext uri="{FF2B5EF4-FFF2-40B4-BE49-F238E27FC236}">
                  <a16:creationId xmlns:a16="http://schemas.microsoft.com/office/drawing/2014/main" id="{C728A1A6-2F13-4BF3-B09B-8B1ABC8801F3}"/>
                </a:ext>
                <a:ext uri="{C183D7F6-B498-43B3-948B-1728B52AA6E4}">
                  <adec:decorative xmlns:adec="http://schemas.microsoft.com/office/drawing/2017/decorative" xmlns="" val="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942693" y="296350"/>
              <a:ext cx="1079492" cy="720000"/>
            </a:xfrm>
            <a:prstGeom prst="rect">
              <a:avLst/>
            </a:prstGeom>
          </p:spPr>
        </p:pic>
      </p:grpSp>
      <p:sp>
        <p:nvSpPr>
          <p:cNvPr id="2" name="Tytuł 1"/>
          <p:cNvSpPr>
            <a:spLocks noGrp="1"/>
          </p:cNvSpPr>
          <p:nvPr>
            <p:ph type="ctrTitle"/>
          </p:nvPr>
        </p:nvSpPr>
        <p:spPr>
          <a:xfrm>
            <a:off x="1524000" y="2226596"/>
            <a:ext cx="9144000" cy="1389184"/>
          </a:xfrm>
        </p:spPr>
        <p:txBody>
          <a:bodyPr>
            <a:normAutofit fontScale="90000"/>
          </a:bodyPr>
          <a:lstStyle/>
          <a:p>
            <a:pPr>
              <a:lnSpc>
                <a:spcPct val="150000"/>
              </a:lnSpc>
            </a:pPr>
            <a:r>
              <a:rPr lang="pl-PL" sz="3600" b="1" dirty="0">
                <a:latin typeface="+mn-lt"/>
                <a:ea typeface="Verdana" panose="020B0604030504040204" pitchFamily="34" charset="0"/>
                <a:cs typeface="Tahoma" panose="020B0604030504040204" pitchFamily="34" charset="0"/>
              </a:rPr>
              <a:t>Zrównoważony Kampus SGGW – </a:t>
            </a:r>
            <a:br>
              <a:rPr lang="pl-PL" sz="3600" b="1" dirty="0">
                <a:latin typeface="+mn-lt"/>
                <a:ea typeface="Verdana" panose="020B0604030504040204" pitchFamily="34" charset="0"/>
                <a:cs typeface="Tahoma" panose="020B0604030504040204" pitchFamily="34" charset="0"/>
              </a:rPr>
            </a:br>
            <a:r>
              <a:rPr lang="pl-PL" sz="3600" b="1" dirty="0">
                <a:latin typeface="+mn-lt"/>
                <a:ea typeface="Verdana" panose="020B0604030504040204" pitchFamily="34" charset="0"/>
                <a:cs typeface="Tahoma" panose="020B0604030504040204" pitchFamily="34" charset="0"/>
              </a:rPr>
              <a:t>- kształcenie na rzecz branż kluczowych</a:t>
            </a:r>
          </a:p>
        </p:txBody>
      </p:sp>
      <p:sp>
        <p:nvSpPr>
          <p:cNvPr id="4" name="Podtytuł 3"/>
          <p:cNvSpPr>
            <a:spLocks noGrp="1"/>
          </p:cNvSpPr>
          <p:nvPr>
            <p:ph type="subTitle" idx="1"/>
          </p:nvPr>
        </p:nvSpPr>
        <p:spPr>
          <a:xfrm>
            <a:off x="1524000" y="4109291"/>
            <a:ext cx="9144000" cy="1791305"/>
          </a:xfrm>
        </p:spPr>
        <p:txBody>
          <a:bodyPr>
            <a:normAutofit fontScale="25000" lnSpcReduction="20000"/>
          </a:bodyPr>
          <a:lstStyle/>
          <a:p>
            <a:pPr>
              <a:lnSpc>
                <a:spcPct val="120000"/>
              </a:lnSpc>
            </a:pPr>
            <a:r>
              <a:rPr lang="pl-PL" sz="7200" dirty="0">
                <a:ea typeface="Verdana" panose="020B0604030504040204" pitchFamily="34" charset="0"/>
              </a:rPr>
              <a:t>Projekt współfinansowany z Europejskiego Funduszu Społecznego Plus </a:t>
            </a:r>
          </a:p>
          <a:p>
            <a:pPr>
              <a:lnSpc>
                <a:spcPct val="120000"/>
              </a:lnSpc>
            </a:pPr>
            <a:r>
              <a:rPr lang="pl-PL" sz="7200" dirty="0">
                <a:ea typeface="Verdana" panose="020B0604030504040204" pitchFamily="34" charset="0"/>
              </a:rPr>
              <a:t>w </a:t>
            </a:r>
            <a:r>
              <a:rPr lang="pl-PL" sz="7200" dirty="0">
                <a:ea typeface="Verdana" panose="020B0604030504040204" pitchFamily="34" charset="0"/>
                <a:cs typeface="Tahoma" panose="020B0604030504040204" pitchFamily="34" charset="0"/>
              </a:rPr>
              <a:t>ramach Programu Fundusze Europejskie dla Rozwoju Społecznego 2021-2027</a:t>
            </a:r>
          </a:p>
          <a:p>
            <a:pPr>
              <a:lnSpc>
                <a:spcPct val="120000"/>
              </a:lnSpc>
            </a:pPr>
            <a:r>
              <a:rPr lang="pl-PL" sz="7200" dirty="0">
                <a:ea typeface="Verdana" panose="020B0604030504040204" pitchFamily="34" charset="0"/>
                <a:cs typeface="Tahoma" panose="020B0604030504040204" pitchFamily="34" charset="0"/>
              </a:rPr>
              <a:t>Priorytet 1 Umiejętności</a:t>
            </a:r>
          </a:p>
          <a:p>
            <a:pPr>
              <a:lnSpc>
                <a:spcPct val="120000"/>
              </a:lnSpc>
            </a:pPr>
            <a:r>
              <a:rPr lang="pl-PL" sz="7200" dirty="0">
                <a:ea typeface="Verdana" panose="020B0604030504040204" pitchFamily="34" charset="0"/>
                <a:cs typeface="Tahoma" panose="020B0604030504040204" pitchFamily="34" charset="0"/>
              </a:rPr>
              <a:t>Działanie 01.05 Umiejętności w szkolnictwie wyższym</a:t>
            </a:r>
          </a:p>
          <a:p>
            <a:pPr>
              <a:lnSpc>
                <a:spcPct val="120000"/>
              </a:lnSpc>
            </a:pPr>
            <a:endParaRPr lang="pl-PL" sz="1200" dirty="0"/>
          </a:p>
        </p:txBody>
      </p:sp>
    </p:spTree>
    <p:extLst>
      <p:ext uri="{BB962C8B-B14F-4D97-AF65-F5344CB8AC3E}">
        <p14:creationId xmlns:p14="http://schemas.microsoft.com/office/powerpoint/2010/main" val="1617284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ABCDF83-2590-41B9-82BF-40D7564BC53F}"/>
              </a:ext>
            </a:extLst>
          </p:cNvPr>
          <p:cNvSpPr>
            <a:spLocks noGrp="1"/>
          </p:cNvSpPr>
          <p:nvPr>
            <p:ph type="ctrTitle"/>
          </p:nvPr>
        </p:nvSpPr>
        <p:spPr>
          <a:xfrm>
            <a:off x="1524000" y="1122363"/>
            <a:ext cx="9144000" cy="1519237"/>
          </a:xfrm>
        </p:spPr>
        <p:txBody>
          <a:bodyPr/>
          <a:lstStyle/>
          <a:p>
            <a:r>
              <a:rPr lang="pl-PL" dirty="0"/>
              <a:t>Technologie Informacyjne</a:t>
            </a:r>
          </a:p>
        </p:txBody>
      </p:sp>
      <p:sp>
        <p:nvSpPr>
          <p:cNvPr id="3" name="Podtytuł 2">
            <a:extLst>
              <a:ext uri="{FF2B5EF4-FFF2-40B4-BE49-F238E27FC236}">
                <a16:creationId xmlns:a16="http://schemas.microsoft.com/office/drawing/2014/main" id="{0EF1EC21-3A39-4294-97D0-99641ED274AD}"/>
              </a:ext>
            </a:extLst>
          </p:cNvPr>
          <p:cNvSpPr>
            <a:spLocks noGrp="1"/>
          </p:cNvSpPr>
          <p:nvPr>
            <p:ph type="subTitle" idx="1"/>
          </p:nvPr>
        </p:nvSpPr>
        <p:spPr>
          <a:xfrm>
            <a:off x="1524000" y="2760133"/>
            <a:ext cx="9144000" cy="2975504"/>
          </a:xfrm>
        </p:spPr>
        <p:txBody>
          <a:bodyPr>
            <a:normAutofit/>
          </a:bodyPr>
          <a:lstStyle/>
          <a:p>
            <a:r>
              <a:rPr lang="pl-PL" dirty="0"/>
              <a:t>Wykład 5</a:t>
            </a:r>
          </a:p>
          <a:p>
            <a:r>
              <a:rPr lang="pl-PL" dirty="0"/>
              <a:t> </a:t>
            </a:r>
            <a:r>
              <a:rPr lang="pl-PL" dirty="0">
                <a:latin typeface="Calibri" panose="020F0502020204030204" pitchFamily="34" charset="0"/>
                <a:ea typeface="Calibri" panose="020F0502020204030204" pitchFamily="34" charset="0"/>
                <a:cs typeface="Times New Roman" panose="02020603050405020304" pitchFamily="18" charset="0"/>
              </a:rPr>
              <a:t>Sieci komputerowe i teleinformatyczne </a:t>
            </a:r>
            <a:br>
              <a:rPr lang="pl-PL" dirty="0">
                <a:latin typeface="Calibri" panose="020F0502020204030204" pitchFamily="34" charset="0"/>
                <a:ea typeface="Calibri" panose="020F0502020204030204" pitchFamily="34" charset="0"/>
                <a:cs typeface="Times New Roman" panose="02020603050405020304" pitchFamily="18" charset="0"/>
              </a:rPr>
            </a:br>
            <a:r>
              <a:rPr lang="pl-PL" dirty="0">
                <a:latin typeface="Calibri" panose="020F0502020204030204" pitchFamily="34" charset="0"/>
                <a:ea typeface="Calibri" panose="020F0502020204030204" pitchFamily="34" charset="0"/>
                <a:cs typeface="Times New Roman" panose="02020603050405020304" pitchFamily="18" charset="0"/>
              </a:rPr>
              <a:t>– podstawy działania, architektura, protokoły, bezpieczeństwo </a:t>
            </a:r>
            <a:br>
              <a:rPr lang="pl-PL" dirty="0">
                <a:latin typeface="Calibri" panose="020F0502020204030204" pitchFamily="34" charset="0"/>
                <a:ea typeface="Calibri" panose="020F0502020204030204" pitchFamily="34" charset="0"/>
                <a:cs typeface="Times New Roman" panose="02020603050405020304" pitchFamily="18" charset="0"/>
              </a:rPr>
            </a:br>
            <a:r>
              <a:rPr lang="pl-PL" dirty="0">
                <a:latin typeface="Calibri" panose="020F0502020204030204" pitchFamily="34" charset="0"/>
                <a:ea typeface="Calibri" panose="020F0502020204030204" pitchFamily="34" charset="0"/>
                <a:cs typeface="Times New Roman" panose="02020603050405020304" pitchFamily="18" charset="0"/>
              </a:rPr>
              <a:t>oraz wprowadzenie do </a:t>
            </a:r>
            <a:r>
              <a:rPr lang="pl-PL" dirty="0" err="1">
                <a:latin typeface="Calibri" panose="020F0502020204030204" pitchFamily="34" charset="0"/>
                <a:ea typeface="Calibri" panose="020F0502020204030204" pitchFamily="34" charset="0"/>
                <a:cs typeface="Times New Roman" panose="02020603050405020304" pitchFamily="18" charset="0"/>
              </a:rPr>
              <a:t>IoT</a:t>
            </a:r>
            <a:endParaRPr lang="pl-PL" dirty="0"/>
          </a:p>
          <a:p>
            <a:endParaRPr lang="pl-PL" dirty="0"/>
          </a:p>
          <a:p>
            <a:r>
              <a:rPr lang="pl-PL" dirty="0"/>
              <a:t>Leszek Sieczko</a:t>
            </a:r>
          </a:p>
          <a:p>
            <a:r>
              <a:rPr lang="pl-PL" dirty="0"/>
              <a:t>Katedra Biometrii</a:t>
            </a:r>
          </a:p>
        </p:txBody>
      </p:sp>
    </p:spTree>
    <p:extLst>
      <p:ext uri="{BB962C8B-B14F-4D97-AF65-F5344CB8AC3E}">
        <p14:creationId xmlns:p14="http://schemas.microsoft.com/office/powerpoint/2010/main" val="2833895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7428F2A-713E-463F-AB8D-B3437560026D}"/>
              </a:ext>
            </a:extLst>
          </p:cNvPr>
          <p:cNvSpPr>
            <a:spLocks noGrp="1"/>
          </p:cNvSpPr>
          <p:nvPr>
            <p:ph type="title"/>
          </p:nvPr>
        </p:nvSpPr>
        <p:spPr/>
        <p:txBody>
          <a:bodyPr/>
          <a:lstStyle/>
          <a:p>
            <a:r>
              <a:rPr lang="pl-PL" dirty="0"/>
              <a:t>Zakres wykładu i cel</a:t>
            </a:r>
          </a:p>
        </p:txBody>
      </p:sp>
      <p:sp>
        <p:nvSpPr>
          <p:cNvPr id="3" name="Symbol zastępczy zawartości 2">
            <a:extLst>
              <a:ext uri="{FF2B5EF4-FFF2-40B4-BE49-F238E27FC236}">
                <a16:creationId xmlns:a16="http://schemas.microsoft.com/office/drawing/2014/main" id="{13025BA3-BA4E-451B-9F58-E3AB94BB9D73}"/>
              </a:ext>
            </a:extLst>
          </p:cNvPr>
          <p:cNvSpPr>
            <a:spLocks noGrp="1"/>
          </p:cNvSpPr>
          <p:nvPr>
            <p:ph idx="1"/>
          </p:nvPr>
        </p:nvSpPr>
        <p:spPr>
          <a:xfrm>
            <a:off x="838200" y="1825625"/>
            <a:ext cx="10515600" cy="4351338"/>
          </a:xfrm>
        </p:spPr>
        <p:txBody>
          <a:bodyPr>
            <a:normAutofit fontScale="92500" lnSpcReduction="10000"/>
          </a:bodyPr>
          <a:lstStyle/>
          <a:p>
            <a:r>
              <a:rPr lang="pl-PL" dirty="0"/>
              <a:t>W dzisiejszym wykładzie zajmiemy się podstawami działania sieci komputerowych i teleinformatycznych, które stanowią fundament współczesnej komunikacji cyfrowej – zarówno w gospodarstwach rolnych, jak i w każdej innej dziedzinie życia. Omówimy, czym są sieci komputerowe, jakie są ich typy i jak działa transmisja danych między urządzeniami. Przedstawimy architekturę sieci, rolę protokołów komunikacyjnych (np. TCP/IP) oraz zasady bezpiecznego przesyłania informacji. Szczególną uwagę poświęcimy również wprowadzeniu do Internetu Rzeczy (</a:t>
            </a:r>
            <a:r>
              <a:rPr lang="pl-PL" dirty="0" err="1"/>
              <a:t>IoT</a:t>
            </a:r>
            <a:r>
              <a:rPr lang="pl-PL" dirty="0"/>
              <a:t>), którego dynamiczny rozwój ma coraz większe znaczenie w automatyzacji procesów i zdalnym monitoringu. Wiedza ta stanowi podstawę do zrozumienia dalszych zagadnień z zakresu cyfryzacji w rolnictwie i innych sektorach gospodarki.</a:t>
            </a:r>
          </a:p>
        </p:txBody>
      </p:sp>
    </p:spTree>
    <p:extLst>
      <p:ext uri="{BB962C8B-B14F-4D97-AF65-F5344CB8AC3E}">
        <p14:creationId xmlns:p14="http://schemas.microsoft.com/office/powerpoint/2010/main" val="1239217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6F227BA-A619-43B3-B610-CE0D04FF7E54}"/>
              </a:ext>
            </a:extLst>
          </p:cNvPr>
          <p:cNvSpPr>
            <a:spLocks noGrp="1"/>
          </p:cNvSpPr>
          <p:nvPr>
            <p:ph type="title"/>
          </p:nvPr>
        </p:nvSpPr>
        <p:spPr/>
        <p:txBody>
          <a:bodyPr/>
          <a:lstStyle/>
          <a:p>
            <a:r>
              <a:rPr lang="pl-PL" dirty="0"/>
              <a:t>Definicja sieci komputerowej</a:t>
            </a:r>
          </a:p>
        </p:txBody>
      </p:sp>
      <p:sp>
        <p:nvSpPr>
          <p:cNvPr id="3" name="Symbol zastępczy zawartości 2">
            <a:extLst>
              <a:ext uri="{FF2B5EF4-FFF2-40B4-BE49-F238E27FC236}">
                <a16:creationId xmlns:a16="http://schemas.microsoft.com/office/drawing/2014/main" id="{2E5E052F-B593-4093-8F42-C663F45DA62C}"/>
              </a:ext>
            </a:extLst>
          </p:cNvPr>
          <p:cNvSpPr>
            <a:spLocks noGrp="1"/>
          </p:cNvSpPr>
          <p:nvPr>
            <p:ph idx="1"/>
          </p:nvPr>
        </p:nvSpPr>
        <p:spPr/>
        <p:txBody>
          <a:bodyPr>
            <a:normAutofit/>
          </a:bodyPr>
          <a:lstStyle/>
          <a:p>
            <a:r>
              <a:rPr lang="pl-PL" dirty="0"/>
              <a:t>Sieć komputerowa to zespół połączonych ze sobą urządzeń elektronicznych, które komunikują się za pomocą określonych protokołów transmisji danych. Głównym celem takiej sieci jest umożliwienie współdzielenia zasobów (np. plików, drukarek) oraz wymiany informacji między użytkownikami lub systemami. Sieci mogą być przewodowe (np. Ethernet) lub bezprzewodowe (np. Wi-Fi). Współczesne sieci są podstawą funkcjonowania nowoczesnych przedsiębiorstw, gospodarstw i instytucji.</a:t>
            </a:r>
          </a:p>
        </p:txBody>
      </p:sp>
    </p:spTree>
    <p:extLst>
      <p:ext uri="{BB962C8B-B14F-4D97-AF65-F5344CB8AC3E}">
        <p14:creationId xmlns:p14="http://schemas.microsoft.com/office/powerpoint/2010/main" val="1984196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8B6267E-A135-4412-9BCB-4F5A0207D3F8}"/>
              </a:ext>
            </a:extLst>
          </p:cNvPr>
          <p:cNvSpPr>
            <a:spLocks noGrp="1"/>
          </p:cNvSpPr>
          <p:nvPr>
            <p:ph type="title"/>
          </p:nvPr>
        </p:nvSpPr>
        <p:spPr/>
        <p:txBody>
          <a:bodyPr/>
          <a:lstStyle/>
          <a:p>
            <a:r>
              <a:rPr lang="pl-PL" dirty="0"/>
              <a:t>Korzyści z korzystania z sieci komputerowych</a:t>
            </a:r>
          </a:p>
        </p:txBody>
      </p:sp>
      <p:sp>
        <p:nvSpPr>
          <p:cNvPr id="3" name="Symbol zastępczy zawartości 2">
            <a:extLst>
              <a:ext uri="{FF2B5EF4-FFF2-40B4-BE49-F238E27FC236}">
                <a16:creationId xmlns:a16="http://schemas.microsoft.com/office/drawing/2014/main" id="{47795D6F-3BFF-4E57-8C90-DD32F6D39D1A}"/>
              </a:ext>
            </a:extLst>
          </p:cNvPr>
          <p:cNvSpPr>
            <a:spLocks noGrp="1"/>
          </p:cNvSpPr>
          <p:nvPr>
            <p:ph idx="1"/>
          </p:nvPr>
        </p:nvSpPr>
        <p:spPr/>
        <p:txBody>
          <a:bodyPr/>
          <a:lstStyle/>
          <a:p>
            <a:r>
              <a:rPr lang="pl-PL" dirty="0"/>
              <a:t>Korzystanie z sieci komputerowych przynosi liczne korzyści: ułatwia współpracę, zapewnia szybki dostęp do danych i usług, redukuje koszty operacyjne oraz umożliwia automatyzację procesów. W środowiskach pracy sieci pozwalają na pracę grupową i zdalną, wspólne korzystanie z oprogramowania i archiwów danych. W rolnictwie sieci są wykorzystywane do zarządzania gospodarstwem, zdalnego sterowania maszynami, monitoringu warunków polowych i komunikacji z doradcami lub kontrahentami.</a:t>
            </a:r>
          </a:p>
        </p:txBody>
      </p:sp>
    </p:spTree>
    <p:extLst>
      <p:ext uri="{BB962C8B-B14F-4D97-AF65-F5344CB8AC3E}">
        <p14:creationId xmlns:p14="http://schemas.microsoft.com/office/powerpoint/2010/main" val="2442404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FD8C131-345C-4406-BF81-0D6065765681}"/>
              </a:ext>
            </a:extLst>
          </p:cNvPr>
          <p:cNvSpPr>
            <a:spLocks noGrp="1"/>
          </p:cNvSpPr>
          <p:nvPr>
            <p:ph type="title"/>
          </p:nvPr>
        </p:nvSpPr>
        <p:spPr/>
        <p:txBody>
          <a:bodyPr/>
          <a:lstStyle/>
          <a:p>
            <a:r>
              <a:rPr lang="pl-PL" dirty="0"/>
              <a:t>Przykłady zastosowań sieci komputerowych w rolnictwie</a:t>
            </a:r>
          </a:p>
        </p:txBody>
      </p:sp>
      <p:sp>
        <p:nvSpPr>
          <p:cNvPr id="3" name="Symbol zastępczy zawartości 2">
            <a:extLst>
              <a:ext uri="{FF2B5EF4-FFF2-40B4-BE49-F238E27FC236}">
                <a16:creationId xmlns:a16="http://schemas.microsoft.com/office/drawing/2014/main" id="{61D31056-3F94-4FE5-B01C-FDCA7DDCCEE7}"/>
              </a:ext>
            </a:extLst>
          </p:cNvPr>
          <p:cNvSpPr>
            <a:spLocks noGrp="1"/>
          </p:cNvSpPr>
          <p:nvPr>
            <p:ph idx="1"/>
          </p:nvPr>
        </p:nvSpPr>
        <p:spPr/>
        <p:txBody>
          <a:bodyPr/>
          <a:lstStyle/>
          <a:p>
            <a:r>
              <a:rPr lang="pl-PL" dirty="0"/>
              <a:t>W nowoczesnym rolnictwie sieci komputerowe służą do integracji wielu systemów: czujników wilgotności gleby, stacji pogodowych, automatycznych systemów nawadniania, a także maszyn rolniczych wyposażonych w systemy GPS. Sieć umożliwia zdalne monitorowanie i sterowanie, a także gromadzenie danych do analizy. Dzięki niej rolnik może zarządzać gospodarstwem przez komputer lub telefon, co zwiększa efektywność, precyzję i bezpieczeństwo pracy.</a:t>
            </a:r>
          </a:p>
        </p:txBody>
      </p:sp>
    </p:spTree>
    <p:extLst>
      <p:ext uri="{BB962C8B-B14F-4D97-AF65-F5344CB8AC3E}">
        <p14:creationId xmlns:p14="http://schemas.microsoft.com/office/powerpoint/2010/main" val="4168104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2E18A36-FB31-472B-BBFB-40179A120BB5}"/>
              </a:ext>
            </a:extLst>
          </p:cNvPr>
          <p:cNvSpPr>
            <a:spLocks noGrp="1"/>
          </p:cNvSpPr>
          <p:nvPr>
            <p:ph type="title"/>
          </p:nvPr>
        </p:nvSpPr>
        <p:spPr/>
        <p:txBody>
          <a:bodyPr/>
          <a:lstStyle/>
          <a:p>
            <a:r>
              <a:rPr lang="pl-PL" dirty="0"/>
              <a:t>Krótki rys historyczny sieci komputerowych</a:t>
            </a:r>
          </a:p>
        </p:txBody>
      </p:sp>
      <p:sp>
        <p:nvSpPr>
          <p:cNvPr id="3" name="Symbol zastępczy zawartości 2">
            <a:extLst>
              <a:ext uri="{FF2B5EF4-FFF2-40B4-BE49-F238E27FC236}">
                <a16:creationId xmlns:a16="http://schemas.microsoft.com/office/drawing/2014/main" id="{510B3A44-1EB0-4D06-B375-B05CDBB452E7}"/>
              </a:ext>
            </a:extLst>
          </p:cNvPr>
          <p:cNvSpPr>
            <a:spLocks noGrp="1"/>
          </p:cNvSpPr>
          <p:nvPr>
            <p:ph idx="1"/>
          </p:nvPr>
        </p:nvSpPr>
        <p:spPr/>
        <p:txBody>
          <a:bodyPr>
            <a:normAutofit fontScale="77500" lnSpcReduction="20000"/>
          </a:bodyPr>
          <a:lstStyle/>
          <a:p>
            <a:pPr>
              <a:lnSpc>
                <a:spcPct val="120000"/>
              </a:lnSpc>
            </a:pPr>
            <a:r>
              <a:rPr lang="pl-PL" dirty="0"/>
              <a:t>Początki sieci komputerowych sięgają lat 60. XX wieku, kiedy to w USA powstała pierwsza sieć ARPANET – projekt finansowany przez Agencję Zaawansowanych Projektów Badawczych Departamentu Obrony (DARPA). ARPANET miał na celu łączenie komputerów na uczelniach i instytutach badawczych, umożliwiając współdzielenie zasobów i komunikację na odległość. W latach 70. i 80. rozwijały się kolejne technologie, m.in. protokół TCP/IP, który stał się podstawą współczesnego Internetu.</a:t>
            </a:r>
          </a:p>
          <a:p>
            <a:pPr>
              <a:lnSpc>
                <a:spcPct val="120000"/>
              </a:lnSpc>
            </a:pPr>
            <a:r>
              <a:rPr lang="pl-PL" dirty="0"/>
              <a:t>Równolegle powstawały lokalne sieci LAN, umożliwiające komunikację w obrębie firm i organizacji. W latach 90. nastąpił dynamiczny rozwój sieci bezprzewodowych i globalnej sieci Internet, która zrewolucjonizowała komunikację na całym świecie, również w rolnictwie, wprowadzając nowe możliwości automatyzacji i zdalnego zarządzania gospodarstwami.</a:t>
            </a:r>
          </a:p>
        </p:txBody>
      </p:sp>
    </p:spTree>
    <p:extLst>
      <p:ext uri="{BB962C8B-B14F-4D97-AF65-F5344CB8AC3E}">
        <p14:creationId xmlns:p14="http://schemas.microsoft.com/office/powerpoint/2010/main" val="2050016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6238547-1EAE-4DC4-97A2-A073FC377DC8}"/>
              </a:ext>
            </a:extLst>
          </p:cNvPr>
          <p:cNvSpPr>
            <a:spLocks noGrp="1"/>
          </p:cNvSpPr>
          <p:nvPr>
            <p:ph type="title"/>
          </p:nvPr>
        </p:nvSpPr>
        <p:spPr/>
        <p:txBody>
          <a:bodyPr/>
          <a:lstStyle/>
          <a:p>
            <a:r>
              <a:rPr lang="pl-PL" dirty="0"/>
              <a:t>Podział sieci ze względu na zasięg</a:t>
            </a:r>
          </a:p>
        </p:txBody>
      </p:sp>
      <p:sp>
        <p:nvSpPr>
          <p:cNvPr id="3" name="Symbol zastępczy zawartości 2">
            <a:extLst>
              <a:ext uri="{FF2B5EF4-FFF2-40B4-BE49-F238E27FC236}">
                <a16:creationId xmlns:a16="http://schemas.microsoft.com/office/drawing/2014/main" id="{55874A19-9B55-40DA-A30E-0ABCB825421A}"/>
              </a:ext>
            </a:extLst>
          </p:cNvPr>
          <p:cNvSpPr>
            <a:spLocks noGrp="1"/>
          </p:cNvSpPr>
          <p:nvPr>
            <p:ph idx="1"/>
          </p:nvPr>
        </p:nvSpPr>
        <p:spPr/>
        <p:txBody>
          <a:bodyPr>
            <a:normAutofit lnSpcReduction="10000"/>
          </a:bodyPr>
          <a:lstStyle/>
          <a:p>
            <a:r>
              <a:rPr lang="pl-PL" dirty="0"/>
              <a:t>Sieci komputerowe dzielimy według zasięgu i wielkości:</a:t>
            </a:r>
            <a:br>
              <a:rPr lang="pl-PL" dirty="0"/>
            </a:br>
            <a:r>
              <a:rPr lang="pl-PL" dirty="0"/>
              <a:t>• </a:t>
            </a:r>
            <a:r>
              <a:rPr lang="pl-PL" b="1" dirty="0"/>
              <a:t>LAN (</a:t>
            </a:r>
            <a:r>
              <a:rPr lang="pl-PL" b="1" dirty="0" err="1"/>
              <a:t>Local</a:t>
            </a:r>
            <a:r>
              <a:rPr lang="pl-PL" b="1" dirty="0"/>
              <a:t> </a:t>
            </a:r>
            <a:r>
              <a:rPr lang="pl-PL" b="1" dirty="0" err="1"/>
              <a:t>Area</a:t>
            </a:r>
            <a:r>
              <a:rPr lang="pl-PL" b="1" dirty="0"/>
              <a:t> Network)</a:t>
            </a:r>
            <a:r>
              <a:rPr lang="pl-PL" dirty="0"/>
              <a:t> – sieć lokalna, np. w jednym budynku lub gospodarstwie.</a:t>
            </a:r>
            <a:br>
              <a:rPr lang="pl-PL" dirty="0"/>
            </a:br>
            <a:r>
              <a:rPr lang="pl-PL" dirty="0"/>
              <a:t>• </a:t>
            </a:r>
            <a:r>
              <a:rPr lang="pl-PL" b="1" dirty="0"/>
              <a:t>MAN (Metropolitan </a:t>
            </a:r>
            <a:r>
              <a:rPr lang="pl-PL" b="1" dirty="0" err="1"/>
              <a:t>Area</a:t>
            </a:r>
            <a:r>
              <a:rPr lang="pl-PL" b="1" dirty="0"/>
              <a:t> Network)</a:t>
            </a:r>
            <a:r>
              <a:rPr lang="pl-PL" dirty="0"/>
              <a:t> – sieć miejska, obejmująca większy obszar, np. miasto.</a:t>
            </a:r>
            <a:br>
              <a:rPr lang="pl-PL" dirty="0"/>
            </a:br>
            <a:r>
              <a:rPr lang="pl-PL" dirty="0"/>
              <a:t>• </a:t>
            </a:r>
            <a:r>
              <a:rPr lang="pl-PL" b="1" dirty="0"/>
              <a:t>WAN (</a:t>
            </a:r>
            <a:r>
              <a:rPr lang="pl-PL" b="1" dirty="0" err="1"/>
              <a:t>Wide</a:t>
            </a:r>
            <a:r>
              <a:rPr lang="pl-PL" b="1" dirty="0"/>
              <a:t> </a:t>
            </a:r>
            <a:r>
              <a:rPr lang="pl-PL" b="1" dirty="0" err="1"/>
              <a:t>Area</a:t>
            </a:r>
            <a:r>
              <a:rPr lang="pl-PL" b="1" dirty="0"/>
              <a:t> Network)</a:t>
            </a:r>
            <a:r>
              <a:rPr lang="pl-PL" dirty="0"/>
              <a:t> – sieć rozległa, łącząca różne lokalizacje na dużych dystansach.</a:t>
            </a:r>
            <a:br>
              <a:rPr lang="pl-PL" dirty="0"/>
            </a:br>
            <a:r>
              <a:rPr lang="pl-PL" dirty="0"/>
              <a:t>• </a:t>
            </a:r>
            <a:r>
              <a:rPr lang="pl-PL" b="1" dirty="0"/>
              <a:t>PAN (Personal </a:t>
            </a:r>
            <a:r>
              <a:rPr lang="pl-PL" b="1" dirty="0" err="1"/>
              <a:t>Area</a:t>
            </a:r>
            <a:r>
              <a:rPr lang="pl-PL" b="1" dirty="0"/>
              <a:t> Network)</a:t>
            </a:r>
            <a:r>
              <a:rPr lang="pl-PL" dirty="0"/>
              <a:t> – sieć osobista, działająca wokół jednego urządzenia lub użytkownika.</a:t>
            </a:r>
            <a:br>
              <a:rPr lang="pl-PL" dirty="0"/>
            </a:br>
            <a:r>
              <a:rPr lang="pl-PL" dirty="0"/>
              <a:t>Zrozumienie tych różnic pozwala dobrać odpowiednie rozwiązania do potrzeb gospodarstwa lub firmy.</a:t>
            </a:r>
          </a:p>
        </p:txBody>
      </p:sp>
    </p:spTree>
    <p:extLst>
      <p:ext uri="{BB962C8B-B14F-4D97-AF65-F5344CB8AC3E}">
        <p14:creationId xmlns:p14="http://schemas.microsoft.com/office/powerpoint/2010/main" val="136629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ECA6C66-5E46-4DE1-9FB7-BCD696AF86C8}"/>
              </a:ext>
            </a:extLst>
          </p:cNvPr>
          <p:cNvSpPr>
            <a:spLocks noGrp="1"/>
          </p:cNvSpPr>
          <p:nvPr>
            <p:ph type="title"/>
          </p:nvPr>
        </p:nvSpPr>
        <p:spPr/>
        <p:txBody>
          <a:bodyPr/>
          <a:lstStyle/>
          <a:p>
            <a:r>
              <a:rPr lang="pl-PL" dirty="0"/>
              <a:t>Podstawowe urządzenia sieciowe</a:t>
            </a:r>
          </a:p>
        </p:txBody>
      </p:sp>
      <p:sp>
        <p:nvSpPr>
          <p:cNvPr id="3" name="Symbol zastępczy zawartości 2">
            <a:extLst>
              <a:ext uri="{FF2B5EF4-FFF2-40B4-BE49-F238E27FC236}">
                <a16:creationId xmlns:a16="http://schemas.microsoft.com/office/drawing/2014/main" id="{B580A394-C896-43D2-AA57-22F4525C9E1E}"/>
              </a:ext>
            </a:extLst>
          </p:cNvPr>
          <p:cNvSpPr>
            <a:spLocks noGrp="1"/>
          </p:cNvSpPr>
          <p:nvPr>
            <p:ph idx="1"/>
          </p:nvPr>
        </p:nvSpPr>
        <p:spPr/>
        <p:txBody>
          <a:bodyPr>
            <a:normAutofit lnSpcReduction="10000"/>
          </a:bodyPr>
          <a:lstStyle/>
          <a:p>
            <a:r>
              <a:rPr lang="pl-PL" dirty="0"/>
              <a:t>Podstawowe urządzenia sieciowe to:</a:t>
            </a:r>
            <a:br>
              <a:rPr lang="pl-PL" dirty="0"/>
            </a:br>
            <a:r>
              <a:rPr lang="pl-PL" dirty="0"/>
              <a:t>• </a:t>
            </a:r>
            <a:r>
              <a:rPr lang="pl-PL" b="1" dirty="0"/>
              <a:t>Router</a:t>
            </a:r>
            <a:r>
              <a:rPr lang="pl-PL" dirty="0"/>
              <a:t> – łączy różne sieci, kieruje ruchem danych (np. łączenie lokalnej sieci z Internetem).</a:t>
            </a:r>
            <a:br>
              <a:rPr lang="pl-PL" dirty="0"/>
            </a:br>
            <a:r>
              <a:rPr lang="pl-PL" dirty="0"/>
              <a:t>• </a:t>
            </a:r>
            <a:r>
              <a:rPr lang="pl-PL" b="1" dirty="0"/>
              <a:t>Switch</a:t>
            </a:r>
            <a:r>
              <a:rPr lang="pl-PL" dirty="0"/>
              <a:t> – umożliwia komunikację między wieloma urządzeniami w jednej sieci LAN.</a:t>
            </a:r>
            <a:br>
              <a:rPr lang="pl-PL" dirty="0"/>
            </a:br>
            <a:r>
              <a:rPr lang="pl-PL" dirty="0"/>
              <a:t>• </a:t>
            </a:r>
            <a:r>
              <a:rPr lang="pl-PL" b="1" dirty="0"/>
              <a:t>Access Point (punkt dostępowy)</a:t>
            </a:r>
            <a:r>
              <a:rPr lang="pl-PL" dirty="0"/>
              <a:t> – zapewnia dostęp do sieci bezprzewodowej (Wi-Fi).</a:t>
            </a:r>
            <a:br>
              <a:rPr lang="pl-PL" dirty="0"/>
            </a:br>
            <a:r>
              <a:rPr lang="pl-PL" dirty="0"/>
              <a:t>• </a:t>
            </a:r>
            <a:r>
              <a:rPr lang="pl-PL" b="1" dirty="0"/>
              <a:t>Modem</a:t>
            </a:r>
            <a:r>
              <a:rPr lang="pl-PL" dirty="0"/>
              <a:t> – przekształca sygnał z linii telefonicznej lub światłowodu na zrozumiały dla komputera.</a:t>
            </a:r>
            <a:br>
              <a:rPr lang="pl-PL" dirty="0"/>
            </a:br>
            <a:r>
              <a:rPr lang="pl-PL" dirty="0"/>
              <a:t>Każde z tych urządzeń odgrywa istotną rolę w tworzeniu i utrzymaniu wydajnej sieci komputerowej.</a:t>
            </a:r>
          </a:p>
        </p:txBody>
      </p:sp>
    </p:spTree>
    <p:extLst>
      <p:ext uri="{BB962C8B-B14F-4D97-AF65-F5344CB8AC3E}">
        <p14:creationId xmlns:p14="http://schemas.microsoft.com/office/powerpoint/2010/main" val="3229310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B8478E7-BA03-4E22-B31A-6D3587A7354C}"/>
              </a:ext>
            </a:extLst>
          </p:cNvPr>
          <p:cNvSpPr>
            <a:spLocks noGrp="1"/>
          </p:cNvSpPr>
          <p:nvPr>
            <p:ph type="title"/>
          </p:nvPr>
        </p:nvSpPr>
        <p:spPr/>
        <p:txBody>
          <a:bodyPr/>
          <a:lstStyle/>
          <a:p>
            <a:r>
              <a:rPr lang="en-US" dirty="0" err="1"/>
              <a:t>Sieć</a:t>
            </a:r>
            <a:r>
              <a:rPr lang="en-US" dirty="0"/>
              <a:t> LAN (Local Area Network)</a:t>
            </a:r>
            <a:endParaRPr lang="pl-PL" dirty="0"/>
          </a:p>
        </p:txBody>
      </p:sp>
      <p:sp>
        <p:nvSpPr>
          <p:cNvPr id="3" name="Symbol zastępczy zawartości 2">
            <a:extLst>
              <a:ext uri="{FF2B5EF4-FFF2-40B4-BE49-F238E27FC236}">
                <a16:creationId xmlns:a16="http://schemas.microsoft.com/office/drawing/2014/main" id="{2E5DCE39-9DE2-4971-8EDE-B86440801EE1}"/>
              </a:ext>
            </a:extLst>
          </p:cNvPr>
          <p:cNvSpPr>
            <a:spLocks noGrp="1"/>
          </p:cNvSpPr>
          <p:nvPr>
            <p:ph idx="1"/>
          </p:nvPr>
        </p:nvSpPr>
        <p:spPr/>
        <p:txBody>
          <a:bodyPr>
            <a:normAutofit lnSpcReduction="10000"/>
          </a:bodyPr>
          <a:lstStyle/>
          <a:p>
            <a:r>
              <a:rPr lang="pl-PL" dirty="0"/>
              <a:t>Sieć LAN to lokalna sieć komputerowa obejmująca niewielki obszar, np. jedno gospodarstwo, biuro, halę produkcyjną lub budynek. Urządzenia w sieci LAN – komputery, drukarki, czujniki, maszyny – są połączone za pomocą kabli (Ethernet) lub bezprzewodowo (Wi-Fi). LAN charakteryzuje się dużą szybkością transmisji danych (np. 1 </a:t>
            </a:r>
            <a:r>
              <a:rPr lang="pl-PL" dirty="0" err="1"/>
              <a:t>Gbps</a:t>
            </a:r>
            <a:r>
              <a:rPr lang="pl-PL" dirty="0"/>
              <a:t>) i niskim opóźnieniem. W rolnictwie sieć LAN może obsługiwać np. system zarządzania gospodarstwem (Farm Management System), przesyłać dane z maszyn rolniczych lub monitorować parametry środowiskowe w szklarni. Sieć jest zwykle zarządzana lokalnie i może być łatwo zabezpieczona hasłem lub zaporą sieciową (firewallem).</a:t>
            </a:r>
          </a:p>
        </p:txBody>
      </p:sp>
    </p:spTree>
    <p:extLst>
      <p:ext uri="{BB962C8B-B14F-4D97-AF65-F5344CB8AC3E}">
        <p14:creationId xmlns:p14="http://schemas.microsoft.com/office/powerpoint/2010/main" val="2396933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0E707F5-E479-45C4-BD0E-97293476F2C9}"/>
              </a:ext>
            </a:extLst>
          </p:cNvPr>
          <p:cNvSpPr>
            <a:spLocks noGrp="1"/>
          </p:cNvSpPr>
          <p:nvPr>
            <p:ph type="title"/>
          </p:nvPr>
        </p:nvSpPr>
        <p:spPr/>
        <p:txBody>
          <a:bodyPr/>
          <a:lstStyle/>
          <a:p>
            <a:r>
              <a:rPr lang="pl-PL" dirty="0"/>
              <a:t>Sieć MAN (Metropolitan </a:t>
            </a:r>
            <a:r>
              <a:rPr lang="pl-PL" dirty="0" err="1"/>
              <a:t>Area</a:t>
            </a:r>
            <a:r>
              <a:rPr lang="pl-PL" dirty="0"/>
              <a:t> Network)</a:t>
            </a:r>
          </a:p>
        </p:txBody>
      </p:sp>
      <p:sp>
        <p:nvSpPr>
          <p:cNvPr id="3" name="Symbol zastępczy zawartości 2">
            <a:extLst>
              <a:ext uri="{FF2B5EF4-FFF2-40B4-BE49-F238E27FC236}">
                <a16:creationId xmlns:a16="http://schemas.microsoft.com/office/drawing/2014/main" id="{CC75AAE1-071D-4089-B0BA-734FA9F3C7AD}"/>
              </a:ext>
            </a:extLst>
          </p:cNvPr>
          <p:cNvSpPr>
            <a:spLocks noGrp="1"/>
          </p:cNvSpPr>
          <p:nvPr>
            <p:ph idx="1"/>
          </p:nvPr>
        </p:nvSpPr>
        <p:spPr/>
        <p:txBody>
          <a:bodyPr>
            <a:normAutofit lnSpcReduction="10000"/>
          </a:bodyPr>
          <a:lstStyle/>
          <a:p>
            <a:r>
              <a:rPr lang="pl-PL" dirty="0"/>
              <a:t>Sieć MAN obejmuje większy obszar niż LAN – zwykle całe miasto lub region. Łączy wiele lokalnych sieci LAN w jedną rozbudowaną strukturę komunikacyjną. W rolnictwie MAN może być używana przez grupy producentów rolnych, spółdzielnie lub instytucje badawcze, które współdzielą dane z wielu gospodarstw – np. dane meteorologiczne, mapy glebowe lub informacje o zasobach. Sieć MAN wykorzystuje zaawansowaną infrastrukturę, np. światłowody lub łącza radiowe. Zarządzanie taką siecią jest bardziej złożone i najczęściej realizowane przez zewnętrznych operatorów. Dzięki MAN możliwa jest szybka synchronizacja informacji na dużym obszarze, co sprzyja wspólnemu planowaniu i analizie danych w rolnictwie precyzyjnym.</a:t>
            </a:r>
          </a:p>
        </p:txBody>
      </p:sp>
    </p:spTree>
    <p:extLst>
      <p:ext uri="{BB962C8B-B14F-4D97-AF65-F5344CB8AC3E}">
        <p14:creationId xmlns:p14="http://schemas.microsoft.com/office/powerpoint/2010/main" val="1009313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F0356A6-528F-4513-B149-4E9517662C36}"/>
              </a:ext>
            </a:extLst>
          </p:cNvPr>
          <p:cNvSpPr>
            <a:spLocks noGrp="1"/>
          </p:cNvSpPr>
          <p:nvPr>
            <p:ph type="title"/>
          </p:nvPr>
        </p:nvSpPr>
        <p:spPr/>
        <p:txBody>
          <a:bodyPr/>
          <a:lstStyle/>
          <a:p>
            <a:r>
              <a:rPr lang="en-US" dirty="0" err="1"/>
              <a:t>Sieć</a:t>
            </a:r>
            <a:r>
              <a:rPr lang="en-US" dirty="0"/>
              <a:t> WAN (Wide Area Network)</a:t>
            </a:r>
            <a:endParaRPr lang="pl-PL" dirty="0"/>
          </a:p>
        </p:txBody>
      </p:sp>
      <p:sp>
        <p:nvSpPr>
          <p:cNvPr id="3" name="Symbol zastępczy zawartości 2">
            <a:extLst>
              <a:ext uri="{FF2B5EF4-FFF2-40B4-BE49-F238E27FC236}">
                <a16:creationId xmlns:a16="http://schemas.microsoft.com/office/drawing/2014/main" id="{5785A59F-CC1C-4DE2-80AA-2C1C3F8AF465}"/>
              </a:ext>
            </a:extLst>
          </p:cNvPr>
          <p:cNvSpPr>
            <a:spLocks noGrp="1"/>
          </p:cNvSpPr>
          <p:nvPr>
            <p:ph idx="1"/>
          </p:nvPr>
        </p:nvSpPr>
        <p:spPr/>
        <p:txBody>
          <a:bodyPr>
            <a:normAutofit fontScale="92500" lnSpcReduction="10000"/>
          </a:bodyPr>
          <a:lstStyle/>
          <a:p>
            <a:r>
              <a:rPr lang="pl-PL" dirty="0"/>
              <a:t>WAN to rozległa sieć komputerowa, obejmująca ogromne odległości – między miastami, państwami, a nawet kontynentami. Przykładem globalnej sieci WAN jest Internet. W rolnictwie WAN umożliwia zdalny dostęp do danych i urządzeń – np. przesyłanie danych z kombajnu do chmury, monitorowanie upraw za pomocą aplikacji mobilnej czy zdalne sterowanie systemami irygacyjnymi. WAN łączy wiele sieci LAN i MAN poprzez routery, serwery i centra danych. Ze względu na skalę działania, wymaga zaawansowanego zarządzania i wysokiego poziomu bezpieczeństwa – stosuje się m.in. szyfrowanie danych, wirtualne sieci prywatne (VPN) i systemy wykrywania zagrożeń. WAN umożliwia globalne zarządzanie gospodarstwem, niezależnie od lokalizacji właściciela.</a:t>
            </a:r>
          </a:p>
          <a:p>
            <a:endParaRPr lang="pl-PL" dirty="0"/>
          </a:p>
        </p:txBody>
      </p:sp>
    </p:spTree>
    <p:extLst>
      <p:ext uri="{BB962C8B-B14F-4D97-AF65-F5344CB8AC3E}">
        <p14:creationId xmlns:p14="http://schemas.microsoft.com/office/powerpoint/2010/main" val="2582917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A4884E0-EC48-412B-A519-31E318D4A4A1}"/>
              </a:ext>
            </a:extLst>
          </p:cNvPr>
          <p:cNvSpPr>
            <a:spLocks noGrp="1"/>
          </p:cNvSpPr>
          <p:nvPr>
            <p:ph type="title"/>
          </p:nvPr>
        </p:nvSpPr>
        <p:spPr/>
        <p:txBody>
          <a:bodyPr/>
          <a:lstStyle/>
          <a:p>
            <a:r>
              <a:rPr lang="en-US" dirty="0" err="1"/>
              <a:t>Sieć</a:t>
            </a:r>
            <a:r>
              <a:rPr lang="en-US" dirty="0"/>
              <a:t> PAN (Personal Area Network)</a:t>
            </a:r>
            <a:endParaRPr lang="pl-PL" dirty="0"/>
          </a:p>
        </p:txBody>
      </p:sp>
      <p:sp>
        <p:nvSpPr>
          <p:cNvPr id="3" name="Symbol zastępczy zawartości 2">
            <a:extLst>
              <a:ext uri="{FF2B5EF4-FFF2-40B4-BE49-F238E27FC236}">
                <a16:creationId xmlns:a16="http://schemas.microsoft.com/office/drawing/2014/main" id="{5A0D690B-93F3-4A60-8C52-82F4A6645301}"/>
              </a:ext>
            </a:extLst>
          </p:cNvPr>
          <p:cNvSpPr>
            <a:spLocks noGrp="1"/>
          </p:cNvSpPr>
          <p:nvPr>
            <p:ph idx="1"/>
          </p:nvPr>
        </p:nvSpPr>
        <p:spPr/>
        <p:txBody>
          <a:bodyPr>
            <a:normAutofit lnSpcReduction="10000"/>
          </a:bodyPr>
          <a:lstStyle/>
          <a:p>
            <a:r>
              <a:rPr lang="pl-PL" dirty="0"/>
              <a:t>PAN to sieć osobista, która obejmuje mały obszar wokół jednej osoby – zwykle do kilku metrów. Łączy urządzenia takie jak smartfon, smartwatch, tablet, bezprzewodowe słuchawki lub opaski fitness. Komunikacja odbywa się za pomocą technologii takich jak Bluetooth, NFC lub Wi-Fi Direct. W rolnictwie PAN może być wykorzystywana do rejestrowania danych w terenie: np. smartfon zbiera dane z czujników na polu, które przesyłają pomiary bezpośrednio do aplikacji mobilnej. PAN ułatwia mobilność i elastyczność pracy – rolnik nie musi korzystać z dużych urządzeń stacjonarnych. Sieci osobiste wymagają także zabezpieczeń – szczególnie w kontekście prywatności i ochrony danych zbieranych w czasie rzeczywistym.</a:t>
            </a:r>
          </a:p>
        </p:txBody>
      </p:sp>
    </p:spTree>
    <p:extLst>
      <p:ext uri="{BB962C8B-B14F-4D97-AF65-F5344CB8AC3E}">
        <p14:creationId xmlns:p14="http://schemas.microsoft.com/office/powerpoint/2010/main" val="13887102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89794AB-92CB-46A0-AFEA-EAF687B185DB}"/>
              </a:ext>
            </a:extLst>
          </p:cNvPr>
          <p:cNvSpPr>
            <a:spLocks noGrp="1"/>
          </p:cNvSpPr>
          <p:nvPr>
            <p:ph type="title"/>
          </p:nvPr>
        </p:nvSpPr>
        <p:spPr/>
        <p:txBody>
          <a:bodyPr/>
          <a:lstStyle/>
          <a:p>
            <a:r>
              <a:rPr lang="pl-PL" dirty="0"/>
              <a:t>Topologia magistrali (</a:t>
            </a:r>
            <a:r>
              <a:rPr lang="pl-PL" dirty="0" err="1"/>
              <a:t>bus</a:t>
            </a:r>
            <a:r>
              <a:rPr lang="pl-PL" dirty="0"/>
              <a:t>)</a:t>
            </a:r>
          </a:p>
        </p:txBody>
      </p:sp>
      <p:sp>
        <p:nvSpPr>
          <p:cNvPr id="3" name="Symbol zastępczy zawartości 2">
            <a:extLst>
              <a:ext uri="{FF2B5EF4-FFF2-40B4-BE49-F238E27FC236}">
                <a16:creationId xmlns:a16="http://schemas.microsoft.com/office/drawing/2014/main" id="{B9AC54F9-8071-4981-8129-A3B057CE3558}"/>
              </a:ext>
            </a:extLst>
          </p:cNvPr>
          <p:cNvSpPr>
            <a:spLocks noGrp="1"/>
          </p:cNvSpPr>
          <p:nvPr>
            <p:ph idx="1"/>
          </p:nvPr>
        </p:nvSpPr>
        <p:spPr/>
        <p:txBody>
          <a:bodyPr>
            <a:normAutofit lnSpcReduction="10000"/>
          </a:bodyPr>
          <a:lstStyle/>
          <a:p>
            <a:r>
              <a:rPr lang="pl-PL" dirty="0"/>
              <a:t>Topologia magistrali polega na połączeniu wszystkich urządzeń w sieci za pomocą jednej, wspólnej linii transmisyjnej – tzw. magistrali (najczęściej kabla współosiowego). Każde urządzenie „nasłuchuje” na tym samym kanale.</a:t>
            </a:r>
            <a:br>
              <a:rPr lang="pl-PL" dirty="0"/>
            </a:br>
            <a:r>
              <a:rPr lang="pl-PL" b="1" dirty="0"/>
              <a:t>Zalety:</a:t>
            </a:r>
            <a:r>
              <a:rPr lang="pl-PL" dirty="0"/>
              <a:t> prostota budowy, niskie koszty okablowania, łatwa instalacja przy niewielkiej liczbie urządzeń.</a:t>
            </a:r>
            <a:br>
              <a:rPr lang="pl-PL" dirty="0"/>
            </a:br>
            <a:r>
              <a:rPr lang="pl-PL" b="1" dirty="0"/>
              <a:t>Wady:</a:t>
            </a:r>
            <a:r>
              <a:rPr lang="pl-PL" dirty="0"/>
              <a:t> niska skalowalność, duże ryzyko awarii – uszkodzenie magistrali unieruchamia całą sieć, trudności w diagnozowaniu problemów.</a:t>
            </a:r>
            <a:br>
              <a:rPr lang="pl-PL" dirty="0"/>
            </a:br>
            <a:r>
              <a:rPr lang="pl-PL" b="1" dirty="0"/>
              <a:t>Wpływ na wydajność i niezawodność:</a:t>
            </a:r>
            <a:r>
              <a:rPr lang="pl-PL" dirty="0"/>
              <a:t> W miarę wzrostu liczby urządzeń rośnie ryzyko kolizji danych, co obniża wydajność. Awaria magistrali powoduje zatrzymanie całej komunikacji.</a:t>
            </a:r>
          </a:p>
          <a:p>
            <a:endParaRPr lang="pl-PL" dirty="0"/>
          </a:p>
        </p:txBody>
      </p:sp>
    </p:spTree>
    <p:extLst>
      <p:ext uri="{BB962C8B-B14F-4D97-AF65-F5344CB8AC3E}">
        <p14:creationId xmlns:p14="http://schemas.microsoft.com/office/powerpoint/2010/main" val="1894960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481BA10-529F-48AA-BEE9-1C658F9B7684}"/>
              </a:ext>
            </a:extLst>
          </p:cNvPr>
          <p:cNvSpPr>
            <a:spLocks noGrp="1"/>
          </p:cNvSpPr>
          <p:nvPr>
            <p:ph type="title"/>
          </p:nvPr>
        </p:nvSpPr>
        <p:spPr/>
        <p:txBody>
          <a:bodyPr/>
          <a:lstStyle/>
          <a:p>
            <a:r>
              <a:rPr lang="pl-PL" dirty="0"/>
              <a:t>Topologia pierścienia (ring)</a:t>
            </a:r>
          </a:p>
        </p:txBody>
      </p:sp>
      <p:sp>
        <p:nvSpPr>
          <p:cNvPr id="3" name="Symbol zastępczy zawartości 2">
            <a:extLst>
              <a:ext uri="{FF2B5EF4-FFF2-40B4-BE49-F238E27FC236}">
                <a16:creationId xmlns:a16="http://schemas.microsoft.com/office/drawing/2014/main" id="{4DC8283C-BA10-4E94-A761-DD93042655E0}"/>
              </a:ext>
            </a:extLst>
          </p:cNvPr>
          <p:cNvSpPr>
            <a:spLocks noGrp="1"/>
          </p:cNvSpPr>
          <p:nvPr>
            <p:ph idx="1"/>
          </p:nvPr>
        </p:nvSpPr>
        <p:spPr/>
        <p:txBody>
          <a:bodyPr>
            <a:normAutofit fontScale="92500"/>
          </a:bodyPr>
          <a:lstStyle/>
          <a:p>
            <a:r>
              <a:rPr lang="pl-PL" dirty="0"/>
              <a:t>Topologia pierścienia tworzy zamkniętą pętlę – każde urządzenie jest połączone z dwoma innymi, a dane krążą w jednym (lub dwóch) kierunku(-ach). Komunikacja odbywa się sekwencyjnie.</a:t>
            </a:r>
            <a:br>
              <a:rPr lang="pl-PL" dirty="0"/>
            </a:br>
            <a:r>
              <a:rPr lang="pl-PL" b="1" dirty="0"/>
              <a:t>Zalety:</a:t>
            </a:r>
            <a:r>
              <a:rPr lang="pl-PL" dirty="0"/>
              <a:t> przewidywalne opóźnienia transmisji, brak kolizji danych przy dobrze zarządzanej transmisji, jednolity przepływ danych.</a:t>
            </a:r>
            <a:br>
              <a:rPr lang="pl-PL" dirty="0"/>
            </a:br>
            <a:r>
              <a:rPr lang="pl-PL" b="1" dirty="0"/>
              <a:t>Wady:</a:t>
            </a:r>
            <a:r>
              <a:rPr lang="pl-PL" dirty="0"/>
              <a:t> awaria jednego urządzenia lub łącza może zatrzymać cały pierścień (chyba że zastosowano pierścień zapasowy), trudna rozbudowa.</a:t>
            </a:r>
            <a:br>
              <a:rPr lang="pl-PL" dirty="0"/>
            </a:br>
            <a:r>
              <a:rPr lang="pl-PL" b="1" dirty="0"/>
              <a:t>Wpływ na wydajność i niezawodność:</a:t>
            </a:r>
            <a:r>
              <a:rPr lang="pl-PL" dirty="0"/>
              <a:t> Stała przepustowość sieci dla każdego węzła, ale niska elastyczność. Wydajność spada przy dużej liczbie urządzeń ze względu na konieczność przetwarzania danych w kolejności.</a:t>
            </a:r>
          </a:p>
        </p:txBody>
      </p:sp>
    </p:spTree>
    <p:extLst>
      <p:ext uri="{BB962C8B-B14F-4D97-AF65-F5344CB8AC3E}">
        <p14:creationId xmlns:p14="http://schemas.microsoft.com/office/powerpoint/2010/main" val="476782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CB3726E-E169-4B47-98EF-9C9B74EACFF9}"/>
              </a:ext>
            </a:extLst>
          </p:cNvPr>
          <p:cNvSpPr>
            <a:spLocks noGrp="1"/>
          </p:cNvSpPr>
          <p:nvPr>
            <p:ph type="title"/>
          </p:nvPr>
        </p:nvSpPr>
        <p:spPr/>
        <p:txBody>
          <a:bodyPr/>
          <a:lstStyle/>
          <a:p>
            <a:r>
              <a:rPr lang="pl-PL" dirty="0"/>
              <a:t>Topologia gwiazdy (star)</a:t>
            </a:r>
          </a:p>
        </p:txBody>
      </p:sp>
      <p:sp>
        <p:nvSpPr>
          <p:cNvPr id="3" name="Symbol zastępczy zawartości 2">
            <a:extLst>
              <a:ext uri="{FF2B5EF4-FFF2-40B4-BE49-F238E27FC236}">
                <a16:creationId xmlns:a16="http://schemas.microsoft.com/office/drawing/2014/main" id="{355C9B13-76F2-479C-A74A-69A0A3F427A9}"/>
              </a:ext>
            </a:extLst>
          </p:cNvPr>
          <p:cNvSpPr>
            <a:spLocks noGrp="1"/>
          </p:cNvSpPr>
          <p:nvPr>
            <p:ph idx="1"/>
          </p:nvPr>
        </p:nvSpPr>
        <p:spPr/>
        <p:txBody>
          <a:bodyPr>
            <a:normAutofit lnSpcReduction="10000"/>
          </a:bodyPr>
          <a:lstStyle/>
          <a:p>
            <a:r>
              <a:rPr lang="pl-PL" dirty="0"/>
              <a:t>W topologii gwiazdy wszystkie urządzenia są połączone bezpośrednio z centralnym punktem – zwykle przełącznikiem (</a:t>
            </a:r>
            <a:r>
              <a:rPr lang="pl-PL" dirty="0" err="1"/>
              <a:t>switch</a:t>
            </a:r>
            <a:r>
              <a:rPr lang="pl-PL" dirty="0"/>
              <a:t>) lub koncentratorem (hub). Każde urządzenie komunikuje się z innym za pośrednictwem tego punktu.</a:t>
            </a:r>
            <a:br>
              <a:rPr lang="pl-PL" dirty="0"/>
            </a:br>
            <a:r>
              <a:rPr lang="pl-PL" b="1" dirty="0"/>
              <a:t>Zalety:</a:t>
            </a:r>
            <a:r>
              <a:rPr lang="pl-PL" dirty="0"/>
              <a:t> łatwe dodawanie i usuwanie urządzeń, dobra wydajność, centralna kontrola ruchu sieciowego, łatwa diagnoza usterek.</a:t>
            </a:r>
            <a:br>
              <a:rPr lang="pl-PL" dirty="0"/>
            </a:br>
            <a:r>
              <a:rPr lang="pl-PL" b="1" dirty="0"/>
              <a:t>Wady:</a:t>
            </a:r>
            <a:r>
              <a:rPr lang="pl-PL" dirty="0"/>
              <a:t> awaria punktu centralnego wyłącza całą sieć, wyższe koszty instalacji ze względu na większe zużycie kabli.</a:t>
            </a:r>
            <a:br>
              <a:rPr lang="pl-PL" dirty="0"/>
            </a:br>
            <a:r>
              <a:rPr lang="pl-PL" b="1" dirty="0"/>
              <a:t>Wpływ na wydajność i niezawodność:</a:t>
            </a:r>
            <a:r>
              <a:rPr lang="pl-PL" dirty="0"/>
              <a:t> Topologia ta zapewnia dużą niezawodność lokalną – awaria jednego urządzenia nie wpływa na pozostałe. Wydajność zależy od jakości punktu centralnego.</a:t>
            </a:r>
          </a:p>
        </p:txBody>
      </p:sp>
    </p:spTree>
    <p:extLst>
      <p:ext uri="{BB962C8B-B14F-4D97-AF65-F5344CB8AC3E}">
        <p14:creationId xmlns:p14="http://schemas.microsoft.com/office/powerpoint/2010/main" val="1172663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230A708-EB32-45CC-AFDD-5C3288AD5E91}"/>
              </a:ext>
            </a:extLst>
          </p:cNvPr>
          <p:cNvSpPr>
            <a:spLocks noGrp="1"/>
          </p:cNvSpPr>
          <p:nvPr>
            <p:ph type="title"/>
          </p:nvPr>
        </p:nvSpPr>
        <p:spPr/>
        <p:txBody>
          <a:bodyPr/>
          <a:lstStyle/>
          <a:p>
            <a:r>
              <a:rPr lang="pl-PL" dirty="0"/>
              <a:t>Topologia siatki (</a:t>
            </a:r>
            <a:r>
              <a:rPr lang="pl-PL" dirty="0" err="1"/>
              <a:t>mesh</a:t>
            </a:r>
            <a:r>
              <a:rPr lang="pl-PL" dirty="0"/>
              <a:t>)</a:t>
            </a:r>
          </a:p>
        </p:txBody>
      </p:sp>
      <p:sp>
        <p:nvSpPr>
          <p:cNvPr id="3" name="Symbol zastępczy zawartości 2">
            <a:extLst>
              <a:ext uri="{FF2B5EF4-FFF2-40B4-BE49-F238E27FC236}">
                <a16:creationId xmlns:a16="http://schemas.microsoft.com/office/drawing/2014/main" id="{34C0E2EF-9546-46D3-87FA-C9B0D17EBBDE}"/>
              </a:ext>
            </a:extLst>
          </p:cNvPr>
          <p:cNvSpPr>
            <a:spLocks noGrp="1"/>
          </p:cNvSpPr>
          <p:nvPr>
            <p:ph idx="1"/>
          </p:nvPr>
        </p:nvSpPr>
        <p:spPr/>
        <p:txBody>
          <a:bodyPr>
            <a:normAutofit lnSpcReduction="10000"/>
          </a:bodyPr>
          <a:lstStyle/>
          <a:p>
            <a:r>
              <a:rPr lang="pl-PL" dirty="0"/>
              <a:t>Topologia siatki zapewnia połączenia pomiędzy wszystkimi (pełna siatka) lub wybranymi (częściowa siatka) urządzeniami. Dane mogą być przesyłane wieloma ścieżkami.</a:t>
            </a:r>
            <a:br>
              <a:rPr lang="pl-PL" dirty="0"/>
            </a:br>
            <a:r>
              <a:rPr lang="pl-PL" b="1" dirty="0"/>
              <a:t>Zalety:</a:t>
            </a:r>
            <a:r>
              <a:rPr lang="pl-PL" dirty="0"/>
              <a:t> wysoka niezawodność – awaria jednego połączenia nie zatrzymuje sieci, elastyczność, duża odporność na przeciążenia, idealna do zastosowań wymagających ciągłej komunikacji.</a:t>
            </a:r>
            <a:br>
              <a:rPr lang="pl-PL" dirty="0"/>
            </a:br>
            <a:r>
              <a:rPr lang="pl-PL" b="1" dirty="0"/>
              <a:t>Wady:</a:t>
            </a:r>
            <a:r>
              <a:rPr lang="pl-PL" dirty="0"/>
              <a:t> wysoki koszt instalacji i utrzymania, złożoność zarządzania i konfiguracji, konieczność zaawansowanego sprzętu sieciowego.</a:t>
            </a:r>
            <a:br>
              <a:rPr lang="pl-PL" dirty="0"/>
            </a:br>
            <a:r>
              <a:rPr lang="pl-PL" b="1" dirty="0"/>
              <a:t>Wpływ na wydajność i niezawodność:</a:t>
            </a:r>
            <a:r>
              <a:rPr lang="pl-PL" dirty="0"/>
              <a:t> Najwyższy poziom niezawodności spośród wszystkich topologii, bardzo dobra wydajność dzięki wielu alternatywnym ścieżkom transmisji.</a:t>
            </a:r>
          </a:p>
        </p:txBody>
      </p:sp>
    </p:spTree>
    <p:extLst>
      <p:ext uri="{BB962C8B-B14F-4D97-AF65-F5344CB8AC3E}">
        <p14:creationId xmlns:p14="http://schemas.microsoft.com/office/powerpoint/2010/main" val="11973914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4D34BE1-129E-4FE6-A0FC-D30E858FA942}"/>
              </a:ext>
            </a:extLst>
          </p:cNvPr>
          <p:cNvSpPr>
            <a:spLocks noGrp="1"/>
          </p:cNvSpPr>
          <p:nvPr>
            <p:ph type="title"/>
          </p:nvPr>
        </p:nvSpPr>
        <p:spPr/>
        <p:txBody>
          <a:bodyPr/>
          <a:lstStyle/>
          <a:p>
            <a:r>
              <a:rPr lang="pl-PL" dirty="0"/>
              <a:t>Znaczenie modelu OSI</a:t>
            </a:r>
          </a:p>
        </p:txBody>
      </p:sp>
      <p:sp>
        <p:nvSpPr>
          <p:cNvPr id="3" name="Symbol zastępczy zawartości 2">
            <a:extLst>
              <a:ext uri="{FF2B5EF4-FFF2-40B4-BE49-F238E27FC236}">
                <a16:creationId xmlns:a16="http://schemas.microsoft.com/office/drawing/2014/main" id="{1CC54DF2-AD51-4AF8-BDCF-022605ECF218}"/>
              </a:ext>
            </a:extLst>
          </p:cNvPr>
          <p:cNvSpPr>
            <a:spLocks noGrp="1"/>
          </p:cNvSpPr>
          <p:nvPr>
            <p:ph idx="1"/>
          </p:nvPr>
        </p:nvSpPr>
        <p:spPr/>
        <p:txBody>
          <a:bodyPr/>
          <a:lstStyle/>
          <a:p>
            <a:r>
              <a:rPr lang="pl-PL" dirty="0"/>
              <a:t>Model OSI jest uniwersalnym punktem odniesienia w projektowaniu, analizie i diagnozowaniu sieci. Choć w praktyce często używa się uproszczonego modelu TCP/IP, OSI pozwala zrozumieć, jak dane są przekształcane i przekazywane przez różne warstwy. Ułatwia też komunikację między specjalistami IT oraz producentami sprzętu i oprogramowania.</a:t>
            </a:r>
          </a:p>
        </p:txBody>
      </p:sp>
    </p:spTree>
    <p:extLst>
      <p:ext uri="{BB962C8B-B14F-4D97-AF65-F5344CB8AC3E}">
        <p14:creationId xmlns:p14="http://schemas.microsoft.com/office/powerpoint/2010/main" val="301626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675A170-8D98-4665-87E0-372613058AD1}"/>
              </a:ext>
            </a:extLst>
          </p:cNvPr>
          <p:cNvSpPr>
            <a:spLocks noGrp="1"/>
          </p:cNvSpPr>
          <p:nvPr>
            <p:ph type="title"/>
          </p:nvPr>
        </p:nvSpPr>
        <p:spPr/>
        <p:txBody>
          <a:bodyPr/>
          <a:lstStyle/>
          <a:p>
            <a:r>
              <a:rPr lang="pl-PL" dirty="0"/>
              <a:t>Warstwa 1: Fizyczna (</a:t>
            </a:r>
            <a:r>
              <a:rPr lang="pl-PL" dirty="0" err="1"/>
              <a:t>Physical</a:t>
            </a:r>
            <a:r>
              <a:rPr lang="pl-PL" dirty="0"/>
              <a:t> </a:t>
            </a:r>
            <a:r>
              <a:rPr lang="pl-PL" dirty="0" err="1"/>
              <a:t>Layer</a:t>
            </a:r>
            <a:r>
              <a:rPr lang="pl-PL" dirty="0"/>
              <a:t>)</a:t>
            </a:r>
          </a:p>
        </p:txBody>
      </p:sp>
      <p:sp>
        <p:nvSpPr>
          <p:cNvPr id="3" name="Symbol zastępczy zawartości 2">
            <a:extLst>
              <a:ext uri="{FF2B5EF4-FFF2-40B4-BE49-F238E27FC236}">
                <a16:creationId xmlns:a16="http://schemas.microsoft.com/office/drawing/2014/main" id="{962018E2-4D96-4C7C-B667-B931543058EE}"/>
              </a:ext>
            </a:extLst>
          </p:cNvPr>
          <p:cNvSpPr>
            <a:spLocks noGrp="1"/>
          </p:cNvSpPr>
          <p:nvPr>
            <p:ph idx="1"/>
          </p:nvPr>
        </p:nvSpPr>
        <p:spPr/>
        <p:txBody>
          <a:bodyPr/>
          <a:lstStyle/>
          <a:p>
            <a:r>
              <a:rPr lang="pl-PL" dirty="0"/>
              <a:t>Warstwa fizyczna definiuje sposób przesyłania sygnałów elektrycznych, optycznych lub radiowych w sieci. Określa standardy dla kabli, złączy, kart sieciowych, napięć sygnałów i prędkości transmisji. To najniższa warstwa modelu OSI, bez której komunikacja nie byłaby możliwa. Przykłady: Ethernet, światłowody, fale radiowe w Wi-Fi. Choć warstwa ta nie rozumie danych, umożliwia ich fizyczne przesyłanie pomiędzy urządzeniami.</a:t>
            </a:r>
          </a:p>
          <a:p>
            <a:endParaRPr lang="pl-PL" dirty="0"/>
          </a:p>
        </p:txBody>
      </p:sp>
    </p:spTree>
    <p:extLst>
      <p:ext uri="{BB962C8B-B14F-4D97-AF65-F5344CB8AC3E}">
        <p14:creationId xmlns:p14="http://schemas.microsoft.com/office/powerpoint/2010/main" val="2747431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FC440FD-93C5-433B-BA2D-EC0ED1B0F916}"/>
              </a:ext>
            </a:extLst>
          </p:cNvPr>
          <p:cNvSpPr>
            <a:spLocks noGrp="1"/>
          </p:cNvSpPr>
          <p:nvPr>
            <p:ph type="title"/>
          </p:nvPr>
        </p:nvSpPr>
        <p:spPr/>
        <p:txBody>
          <a:bodyPr/>
          <a:lstStyle/>
          <a:p>
            <a:r>
              <a:rPr lang="pl-PL" dirty="0"/>
              <a:t>Warstwa 2: Łącza danych (Data Link </a:t>
            </a:r>
            <a:r>
              <a:rPr lang="pl-PL" dirty="0" err="1"/>
              <a:t>Layer</a:t>
            </a:r>
            <a:r>
              <a:rPr lang="pl-PL" dirty="0"/>
              <a:t>)</a:t>
            </a:r>
          </a:p>
        </p:txBody>
      </p:sp>
      <p:sp>
        <p:nvSpPr>
          <p:cNvPr id="3" name="Symbol zastępczy zawartości 2">
            <a:extLst>
              <a:ext uri="{FF2B5EF4-FFF2-40B4-BE49-F238E27FC236}">
                <a16:creationId xmlns:a16="http://schemas.microsoft.com/office/drawing/2014/main" id="{D6BEDE05-A7B0-4C30-8C12-F44A8FCEB6FE}"/>
              </a:ext>
            </a:extLst>
          </p:cNvPr>
          <p:cNvSpPr>
            <a:spLocks noGrp="1"/>
          </p:cNvSpPr>
          <p:nvPr>
            <p:ph idx="1"/>
          </p:nvPr>
        </p:nvSpPr>
        <p:spPr/>
        <p:txBody>
          <a:bodyPr/>
          <a:lstStyle/>
          <a:p>
            <a:r>
              <a:rPr lang="pl-PL" dirty="0"/>
              <a:t>Ta warstwa odpowiada za bezpośrednią komunikację między sąsiadującymi urządzeniami w sieci lokalnej. Zarządza adresacją fizyczną (adresy MAC), kontrolą dostępu do medium i wykrywaniem błędów transmisji. Jej funkcją jest zapewnienie niezawodnego </a:t>
            </a:r>
            <a:r>
              <a:rPr lang="pl-PL" dirty="0" err="1"/>
              <a:t>przesyłu</a:t>
            </a:r>
            <a:r>
              <a:rPr lang="pl-PL" dirty="0"/>
              <a:t> ramek danych pomiędzy węzłami. Technologie: Ethernet, Wi-Fi (802.11), PPP. Zapewnia ramkowanie, retransmisję i kontrolę dostępu do łącza.</a:t>
            </a:r>
          </a:p>
          <a:p>
            <a:endParaRPr lang="pl-PL" dirty="0"/>
          </a:p>
        </p:txBody>
      </p:sp>
    </p:spTree>
    <p:extLst>
      <p:ext uri="{BB962C8B-B14F-4D97-AF65-F5344CB8AC3E}">
        <p14:creationId xmlns:p14="http://schemas.microsoft.com/office/powerpoint/2010/main" val="2269745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3614D88-AAD5-49D9-B149-F48A434E67B2}"/>
              </a:ext>
            </a:extLst>
          </p:cNvPr>
          <p:cNvSpPr>
            <a:spLocks noGrp="1"/>
          </p:cNvSpPr>
          <p:nvPr>
            <p:ph type="title"/>
          </p:nvPr>
        </p:nvSpPr>
        <p:spPr/>
        <p:txBody>
          <a:bodyPr/>
          <a:lstStyle/>
          <a:p>
            <a:r>
              <a:rPr lang="pl-PL" dirty="0"/>
              <a:t>Warstwa 3: Sieciowa (Network </a:t>
            </a:r>
            <a:r>
              <a:rPr lang="pl-PL" dirty="0" err="1"/>
              <a:t>Layer</a:t>
            </a:r>
            <a:r>
              <a:rPr lang="pl-PL" dirty="0"/>
              <a:t>)</a:t>
            </a:r>
          </a:p>
        </p:txBody>
      </p:sp>
      <p:sp>
        <p:nvSpPr>
          <p:cNvPr id="3" name="Symbol zastępczy zawartości 2">
            <a:extLst>
              <a:ext uri="{FF2B5EF4-FFF2-40B4-BE49-F238E27FC236}">
                <a16:creationId xmlns:a16="http://schemas.microsoft.com/office/drawing/2014/main" id="{C9603FDB-A290-4382-8D4B-6C3F739CFC9A}"/>
              </a:ext>
            </a:extLst>
          </p:cNvPr>
          <p:cNvSpPr>
            <a:spLocks noGrp="1"/>
          </p:cNvSpPr>
          <p:nvPr>
            <p:ph idx="1"/>
          </p:nvPr>
        </p:nvSpPr>
        <p:spPr/>
        <p:txBody>
          <a:bodyPr/>
          <a:lstStyle/>
          <a:p>
            <a:r>
              <a:rPr lang="pl-PL" dirty="0"/>
              <a:t>Warstwa sieciowa odpowiada za wyznaczanie tras i logiczne adresowanie pakietów. To ona decyduje, którędy dane powinny przemieszczać się między sieciami. Stosowane są adresy IP (np. IPv4, IPv6). Routery pracują właśnie na tej warstwie. Dzięki niej możliwa jest komunikacja między urządzeniami oddalonymi o setki kilometrów, niezależnie od rodzaju sieci lokalnej.</a:t>
            </a:r>
          </a:p>
          <a:p>
            <a:endParaRPr lang="pl-PL" dirty="0"/>
          </a:p>
        </p:txBody>
      </p:sp>
    </p:spTree>
    <p:extLst>
      <p:ext uri="{BB962C8B-B14F-4D97-AF65-F5344CB8AC3E}">
        <p14:creationId xmlns:p14="http://schemas.microsoft.com/office/powerpoint/2010/main" val="19184190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94C2E8D-5BED-4BE4-8AF1-C0979F416499}"/>
              </a:ext>
            </a:extLst>
          </p:cNvPr>
          <p:cNvSpPr>
            <a:spLocks noGrp="1"/>
          </p:cNvSpPr>
          <p:nvPr>
            <p:ph type="title"/>
          </p:nvPr>
        </p:nvSpPr>
        <p:spPr/>
        <p:txBody>
          <a:bodyPr/>
          <a:lstStyle/>
          <a:p>
            <a:r>
              <a:rPr lang="pl-PL" dirty="0"/>
              <a:t>Warstwa 4: Transportowa (Transport </a:t>
            </a:r>
            <a:r>
              <a:rPr lang="pl-PL" dirty="0" err="1"/>
              <a:t>Layer</a:t>
            </a:r>
            <a:r>
              <a:rPr lang="pl-PL" dirty="0"/>
              <a:t>)</a:t>
            </a:r>
          </a:p>
        </p:txBody>
      </p:sp>
      <p:sp>
        <p:nvSpPr>
          <p:cNvPr id="3" name="Symbol zastępczy zawartości 2">
            <a:extLst>
              <a:ext uri="{FF2B5EF4-FFF2-40B4-BE49-F238E27FC236}">
                <a16:creationId xmlns:a16="http://schemas.microsoft.com/office/drawing/2014/main" id="{3AC5CAA1-55A2-4142-9E29-F0BCAD7AD9B4}"/>
              </a:ext>
            </a:extLst>
          </p:cNvPr>
          <p:cNvSpPr>
            <a:spLocks noGrp="1"/>
          </p:cNvSpPr>
          <p:nvPr>
            <p:ph idx="1"/>
          </p:nvPr>
        </p:nvSpPr>
        <p:spPr/>
        <p:txBody>
          <a:bodyPr/>
          <a:lstStyle/>
          <a:p>
            <a:r>
              <a:rPr lang="pl-PL" dirty="0"/>
              <a:t>Zapewnia bezpieczne i uporządkowane dostarczanie danych między procesami w urządzeniach końcowych. Obsługuje segmentację danych, retransmisje i kontrolę błędów. Kluczowe protokoły: TCP (gwarantowana dostawa), UDP (szybka transmisja bez potwierdzeń). Warstwa ta umożliwia aplikacjom korzystanie z sieci bez konieczności znajomości szczegółów jej działania.</a:t>
            </a:r>
          </a:p>
        </p:txBody>
      </p:sp>
    </p:spTree>
    <p:extLst>
      <p:ext uri="{BB962C8B-B14F-4D97-AF65-F5344CB8AC3E}">
        <p14:creationId xmlns:p14="http://schemas.microsoft.com/office/powerpoint/2010/main" val="13797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D992DFE-F69B-445E-9069-36D332C46C6A}"/>
              </a:ext>
            </a:extLst>
          </p:cNvPr>
          <p:cNvSpPr>
            <a:spLocks noGrp="1"/>
          </p:cNvSpPr>
          <p:nvPr>
            <p:ph type="title"/>
          </p:nvPr>
        </p:nvSpPr>
        <p:spPr/>
        <p:txBody>
          <a:bodyPr/>
          <a:lstStyle/>
          <a:p>
            <a:r>
              <a:rPr lang="pl-PL" dirty="0"/>
              <a:t>Warstwa 5: Sesji (</a:t>
            </a:r>
            <a:r>
              <a:rPr lang="pl-PL" dirty="0" err="1"/>
              <a:t>Session</a:t>
            </a:r>
            <a:r>
              <a:rPr lang="pl-PL" dirty="0"/>
              <a:t> </a:t>
            </a:r>
            <a:r>
              <a:rPr lang="pl-PL" dirty="0" err="1"/>
              <a:t>Layer</a:t>
            </a:r>
            <a:r>
              <a:rPr lang="pl-PL" dirty="0"/>
              <a:t>)</a:t>
            </a:r>
          </a:p>
        </p:txBody>
      </p:sp>
      <p:sp>
        <p:nvSpPr>
          <p:cNvPr id="3" name="Symbol zastępczy zawartości 2">
            <a:extLst>
              <a:ext uri="{FF2B5EF4-FFF2-40B4-BE49-F238E27FC236}">
                <a16:creationId xmlns:a16="http://schemas.microsoft.com/office/drawing/2014/main" id="{DC02A50E-BA2E-4E58-B95D-E88FFF8AF5F6}"/>
              </a:ext>
            </a:extLst>
          </p:cNvPr>
          <p:cNvSpPr>
            <a:spLocks noGrp="1"/>
          </p:cNvSpPr>
          <p:nvPr>
            <p:ph idx="1"/>
          </p:nvPr>
        </p:nvSpPr>
        <p:spPr/>
        <p:txBody>
          <a:bodyPr/>
          <a:lstStyle/>
          <a:p>
            <a:r>
              <a:rPr lang="pl-PL" dirty="0"/>
              <a:t>Zarządza nawiązywaniem, utrzymywaniem i kończeniem sesji komunikacyjnych pomiędzy aplikacjami. Umożliwia synchronizację i wznowienie przerwanej transmisji. Przykłady zastosowań to połączenia zdalne (np. Telnet, SSH) oraz systemy multimedialne, które wymagają utrzymania stabilnego połączenia przez dłuższy czas.</a:t>
            </a:r>
          </a:p>
        </p:txBody>
      </p:sp>
    </p:spTree>
    <p:extLst>
      <p:ext uri="{BB962C8B-B14F-4D97-AF65-F5344CB8AC3E}">
        <p14:creationId xmlns:p14="http://schemas.microsoft.com/office/powerpoint/2010/main" val="7668968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447A142-82BD-460A-8F15-D7C7DE7790E2}"/>
              </a:ext>
            </a:extLst>
          </p:cNvPr>
          <p:cNvSpPr>
            <a:spLocks noGrp="1"/>
          </p:cNvSpPr>
          <p:nvPr>
            <p:ph type="title"/>
          </p:nvPr>
        </p:nvSpPr>
        <p:spPr/>
        <p:txBody>
          <a:bodyPr/>
          <a:lstStyle/>
          <a:p>
            <a:r>
              <a:rPr lang="pl-PL" dirty="0"/>
              <a:t>Warstwa 6: Prezentacji (Presentation </a:t>
            </a:r>
            <a:r>
              <a:rPr lang="pl-PL" dirty="0" err="1"/>
              <a:t>Layer</a:t>
            </a:r>
            <a:r>
              <a:rPr lang="pl-PL" dirty="0"/>
              <a:t>)</a:t>
            </a:r>
          </a:p>
        </p:txBody>
      </p:sp>
      <p:sp>
        <p:nvSpPr>
          <p:cNvPr id="3" name="Symbol zastępczy zawartości 2">
            <a:extLst>
              <a:ext uri="{FF2B5EF4-FFF2-40B4-BE49-F238E27FC236}">
                <a16:creationId xmlns:a16="http://schemas.microsoft.com/office/drawing/2014/main" id="{BE4BDA60-E5BD-4CAD-846E-027A96A20D09}"/>
              </a:ext>
            </a:extLst>
          </p:cNvPr>
          <p:cNvSpPr>
            <a:spLocks noGrp="1"/>
          </p:cNvSpPr>
          <p:nvPr>
            <p:ph idx="1"/>
          </p:nvPr>
        </p:nvSpPr>
        <p:spPr/>
        <p:txBody>
          <a:bodyPr/>
          <a:lstStyle/>
          <a:p>
            <a:r>
              <a:rPr lang="pl-PL" dirty="0"/>
              <a:t>Ta warstwa odpowiada za formatowanie danych – konwersję między formatami danych oraz szyfrowanie i kompresję. Dzięki niej aplikacje mogą wymieniać dane niezależnie od tego, w jakim formacie je przechowują. Przykłady: kodowanie znaków (ASCII, </a:t>
            </a:r>
            <a:r>
              <a:rPr lang="pl-PL" dirty="0" err="1"/>
              <a:t>Unicode</a:t>
            </a:r>
            <a:r>
              <a:rPr lang="pl-PL" dirty="0"/>
              <a:t>), kompresja (ZIP), szyfrowanie (SSL/TLS). To warstwa pośrednicząca między transportem a aplikacją.</a:t>
            </a:r>
          </a:p>
          <a:p>
            <a:endParaRPr lang="pl-PL" dirty="0"/>
          </a:p>
        </p:txBody>
      </p:sp>
    </p:spTree>
    <p:extLst>
      <p:ext uri="{BB962C8B-B14F-4D97-AF65-F5344CB8AC3E}">
        <p14:creationId xmlns:p14="http://schemas.microsoft.com/office/powerpoint/2010/main" val="2534439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EC537AE-72B7-40AF-AE9A-2BF9D79BFBF9}"/>
              </a:ext>
            </a:extLst>
          </p:cNvPr>
          <p:cNvSpPr>
            <a:spLocks noGrp="1"/>
          </p:cNvSpPr>
          <p:nvPr>
            <p:ph type="title"/>
          </p:nvPr>
        </p:nvSpPr>
        <p:spPr/>
        <p:txBody>
          <a:bodyPr/>
          <a:lstStyle/>
          <a:p>
            <a:r>
              <a:rPr lang="pl-PL" dirty="0"/>
              <a:t>Warstwa 7: Aplikacji (Application </a:t>
            </a:r>
            <a:r>
              <a:rPr lang="pl-PL" dirty="0" err="1"/>
              <a:t>Layer</a:t>
            </a:r>
            <a:r>
              <a:rPr lang="pl-PL" dirty="0"/>
              <a:t>)</a:t>
            </a:r>
          </a:p>
        </p:txBody>
      </p:sp>
      <p:sp>
        <p:nvSpPr>
          <p:cNvPr id="3" name="Symbol zastępczy zawartości 2">
            <a:extLst>
              <a:ext uri="{FF2B5EF4-FFF2-40B4-BE49-F238E27FC236}">
                <a16:creationId xmlns:a16="http://schemas.microsoft.com/office/drawing/2014/main" id="{36E71D4A-BE26-4420-B6A1-B929A39338F8}"/>
              </a:ext>
            </a:extLst>
          </p:cNvPr>
          <p:cNvSpPr>
            <a:spLocks noGrp="1"/>
          </p:cNvSpPr>
          <p:nvPr>
            <p:ph idx="1"/>
          </p:nvPr>
        </p:nvSpPr>
        <p:spPr/>
        <p:txBody>
          <a:bodyPr/>
          <a:lstStyle/>
          <a:p>
            <a:r>
              <a:rPr lang="pl-PL" dirty="0"/>
              <a:t>Najwyższa warstwa OSI, bliska użytkownikowi. Umożliwia bezpośredni dostęp do usług sieciowych – takich jak poczta elektroniczna, przeglądarka internetowa czy przesyłanie plików. Obsługuje protokoły: HTTP, FTP, SMTP, DNS. To warstwa, w której aplikacje użytkowe komunikują się z siecią, umożliwiając realizację codziennych zadań.</a:t>
            </a:r>
          </a:p>
        </p:txBody>
      </p:sp>
    </p:spTree>
    <p:extLst>
      <p:ext uri="{BB962C8B-B14F-4D97-AF65-F5344CB8AC3E}">
        <p14:creationId xmlns:p14="http://schemas.microsoft.com/office/powerpoint/2010/main" val="32348960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C46BA55-EF3C-4469-949D-A5727D2E77AA}"/>
              </a:ext>
            </a:extLst>
          </p:cNvPr>
          <p:cNvSpPr>
            <a:spLocks noGrp="1"/>
          </p:cNvSpPr>
          <p:nvPr>
            <p:ph type="title"/>
          </p:nvPr>
        </p:nvSpPr>
        <p:spPr/>
        <p:txBody>
          <a:bodyPr/>
          <a:lstStyle/>
          <a:p>
            <a:r>
              <a:rPr lang="pl-PL" dirty="0"/>
              <a:t>Czym jest model TCP/IP? – wprowadzenie</a:t>
            </a:r>
          </a:p>
        </p:txBody>
      </p:sp>
      <p:sp>
        <p:nvSpPr>
          <p:cNvPr id="3" name="Symbol zastępczy zawartości 2">
            <a:extLst>
              <a:ext uri="{FF2B5EF4-FFF2-40B4-BE49-F238E27FC236}">
                <a16:creationId xmlns:a16="http://schemas.microsoft.com/office/drawing/2014/main" id="{E299616A-BBB6-4CD3-94C3-48F664DFF39A}"/>
              </a:ext>
            </a:extLst>
          </p:cNvPr>
          <p:cNvSpPr>
            <a:spLocks noGrp="1"/>
          </p:cNvSpPr>
          <p:nvPr>
            <p:ph idx="1"/>
          </p:nvPr>
        </p:nvSpPr>
        <p:spPr/>
        <p:txBody>
          <a:bodyPr/>
          <a:lstStyle/>
          <a:p>
            <a:r>
              <a:rPr lang="pl-PL" dirty="0"/>
              <a:t>Model TCP/IP (</a:t>
            </a:r>
            <a:r>
              <a:rPr lang="pl-PL" dirty="0" err="1"/>
              <a:t>Transmission</a:t>
            </a:r>
            <a:r>
              <a:rPr lang="pl-PL" dirty="0"/>
              <a:t> Control </a:t>
            </a:r>
            <a:r>
              <a:rPr lang="pl-PL" dirty="0" err="1"/>
              <a:t>Protocol</a:t>
            </a:r>
            <a:r>
              <a:rPr lang="pl-PL" dirty="0"/>
              <a:t>/Internet </a:t>
            </a:r>
            <a:r>
              <a:rPr lang="pl-PL" dirty="0" err="1"/>
              <a:t>Protocol</a:t>
            </a:r>
            <a:r>
              <a:rPr lang="pl-PL" dirty="0"/>
              <a:t>) to czterowarstwowa architektura komunikacyjna, która opisuje, w jaki sposób dane przesyłane są przez sieć od nadawcy do odbiorcy. W odróżnieniu od teoretycznego modelu ISO/OSI, TCP/IP ma charakter praktyczny – jego struktura opiera się na protokołach faktycznie stosowanych w </a:t>
            </a:r>
            <a:r>
              <a:rPr lang="pl-PL" dirty="0" err="1"/>
              <a:t>internecie</a:t>
            </a:r>
            <a:r>
              <a:rPr lang="pl-PL" dirty="0"/>
              <a:t>. Model ten umożliwia niezawodną komunikację między urządzeniami, niezależnie od ich producenta czy systemu operacyjnego. Jest fundamentem działania Internetu, </a:t>
            </a:r>
            <a:r>
              <a:rPr lang="pl-PL" dirty="0" err="1"/>
              <a:t>IoT</a:t>
            </a:r>
            <a:r>
              <a:rPr lang="pl-PL" dirty="0"/>
              <a:t> oraz nowoczesnych systemów rolniczych.</a:t>
            </a:r>
          </a:p>
        </p:txBody>
      </p:sp>
    </p:spTree>
    <p:extLst>
      <p:ext uri="{BB962C8B-B14F-4D97-AF65-F5344CB8AC3E}">
        <p14:creationId xmlns:p14="http://schemas.microsoft.com/office/powerpoint/2010/main" val="309812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BECF570-0ECE-4190-BD11-D1F70BFA57CC}"/>
              </a:ext>
            </a:extLst>
          </p:cNvPr>
          <p:cNvSpPr>
            <a:spLocks noGrp="1"/>
          </p:cNvSpPr>
          <p:nvPr>
            <p:ph type="title"/>
          </p:nvPr>
        </p:nvSpPr>
        <p:spPr/>
        <p:txBody>
          <a:bodyPr/>
          <a:lstStyle/>
          <a:p>
            <a:r>
              <a:rPr lang="pl-PL" dirty="0"/>
              <a:t>Warstwa aplikacji (Application </a:t>
            </a:r>
            <a:r>
              <a:rPr lang="pl-PL" dirty="0" err="1"/>
              <a:t>Layer</a:t>
            </a:r>
            <a:r>
              <a:rPr lang="pl-PL" dirty="0"/>
              <a:t>)</a:t>
            </a:r>
          </a:p>
        </p:txBody>
      </p:sp>
      <p:sp>
        <p:nvSpPr>
          <p:cNvPr id="3" name="Symbol zastępczy zawartości 2">
            <a:extLst>
              <a:ext uri="{FF2B5EF4-FFF2-40B4-BE49-F238E27FC236}">
                <a16:creationId xmlns:a16="http://schemas.microsoft.com/office/drawing/2014/main" id="{6F08AC9C-B0F0-4488-8C03-26C76A0C3EDF}"/>
              </a:ext>
            </a:extLst>
          </p:cNvPr>
          <p:cNvSpPr>
            <a:spLocks noGrp="1"/>
          </p:cNvSpPr>
          <p:nvPr>
            <p:ph idx="1"/>
          </p:nvPr>
        </p:nvSpPr>
        <p:spPr/>
        <p:txBody>
          <a:bodyPr/>
          <a:lstStyle/>
          <a:p>
            <a:r>
              <a:rPr lang="pl-PL" dirty="0"/>
              <a:t>Warstwa aplikacji to najwyższa warstwa modelu TCP/IP, odpowiedzialna za bezpośrednią interakcję z użytkownikiem oraz obsługę aplikacji sieciowych, takich jak przeglądarki internetowe, klienci poczty e-mail czy systemy zdalnego zarządzania gospodarstwem. Do najczęściej używanych protokołów tej warstwy należą: HTTP (strony internetowe), FTP (transfer plików), SMTP (wysyłanie e-maili), DNS (nazywanie zasobów sieciowych). W rolnictwie warstwa ta wspiera m.in. systemy monitorowania upraw czy dostęp do danych satelitarnych przez aplikacje webowe.</a:t>
            </a:r>
          </a:p>
        </p:txBody>
      </p:sp>
    </p:spTree>
    <p:extLst>
      <p:ext uri="{BB962C8B-B14F-4D97-AF65-F5344CB8AC3E}">
        <p14:creationId xmlns:p14="http://schemas.microsoft.com/office/powerpoint/2010/main" val="6407676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4A97720-32C8-4585-8A7F-07EBABEF102D}"/>
              </a:ext>
            </a:extLst>
          </p:cNvPr>
          <p:cNvSpPr>
            <a:spLocks noGrp="1"/>
          </p:cNvSpPr>
          <p:nvPr>
            <p:ph type="title"/>
          </p:nvPr>
        </p:nvSpPr>
        <p:spPr/>
        <p:txBody>
          <a:bodyPr/>
          <a:lstStyle/>
          <a:p>
            <a:r>
              <a:rPr lang="pl-PL" dirty="0"/>
              <a:t>Warstwa transportowa (Transport </a:t>
            </a:r>
            <a:r>
              <a:rPr lang="pl-PL" dirty="0" err="1"/>
              <a:t>Layer</a:t>
            </a:r>
            <a:r>
              <a:rPr lang="pl-PL" dirty="0"/>
              <a:t>)</a:t>
            </a:r>
          </a:p>
        </p:txBody>
      </p:sp>
      <p:sp>
        <p:nvSpPr>
          <p:cNvPr id="3" name="Symbol zastępczy zawartości 2">
            <a:extLst>
              <a:ext uri="{FF2B5EF4-FFF2-40B4-BE49-F238E27FC236}">
                <a16:creationId xmlns:a16="http://schemas.microsoft.com/office/drawing/2014/main" id="{446627BF-1C56-482A-823F-205A248030F9}"/>
              </a:ext>
            </a:extLst>
          </p:cNvPr>
          <p:cNvSpPr>
            <a:spLocks noGrp="1"/>
          </p:cNvSpPr>
          <p:nvPr>
            <p:ph idx="1"/>
          </p:nvPr>
        </p:nvSpPr>
        <p:spPr/>
        <p:txBody>
          <a:bodyPr/>
          <a:lstStyle/>
          <a:p>
            <a:r>
              <a:rPr lang="pl-PL" dirty="0"/>
              <a:t>Warstwa transportowa zapewnia niezawodny transfer danych między aplikacjami. Najważniejsze protokoły to TCP (gwarantujący dostarczenie danych w odpowiedniej kolejności i bez błędów) oraz UDP (lżejszy, wykorzystywany tam, gdzie szybkość jest ważniejsza niż niezawodność – np. transmisje wideo lub dane telemetryczne z sensorów). W kontekście rolnictwa warstwa transportowa pozwala np. na ciągły </a:t>
            </a:r>
            <a:r>
              <a:rPr lang="pl-PL" dirty="0" err="1"/>
              <a:t>przesył</a:t>
            </a:r>
            <a:r>
              <a:rPr lang="pl-PL" dirty="0"/>
              <a:t> danych z maszyn rolniczych do centralnego systemu zarządzania.</a:t>
            </a:r>
          </a:p>
        </p:txBody>
      </p:sp>
    </p:spTree>
    <p:extLst>
      <p:ext uri="{BB962C8B-B14F-4D97-AF65-F5344CB8AC3E}">
        <p14:creationId xmlns:p14="http://schemas.microsoft.com/office/powerpoint/2010/main" val="9756038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103F601-4938-46C1-8D4B-D1F723366D50}"/>
              </a:ext>
            </a:extLst>
          </p:cNvPr>
          <p:cNvSpPr>
            <a:spLocks noGrp="1"/>
          </p:cNvSpPr>
          <p:nvPr>
            <p:ph type="title"/>
          </p:nvPr>
        </p:nvSpPr>
        <p:spPr/>
        <p:txBody>
          <a:bodyPr/>
          <a:lstStyle/>
          <a:p>
            <a:r>
              <a:rPr lang="pl-PL" dirty="0"/>
              <a:t>Warstwa internetowa (Internet </a:t>
            </a:r>
            <a:r>
              <a:rPr lang="pl-PL" dirty="0" err="1"/>
              <a:t>Layer</a:t>
            </a:r>
            <a:r>
              <a:rPr lang="pl-PL" dirty="0"/>
              <a:t>)</a:t>
            </a:r>
          </a:p>
        </p:txBody>
      </p:sp>
      <p:sp>
        <p:nvSpPr>
          <p:cNvPr id="3" name="Symbol zastępczy zawartości 2">
            <a:extLst>
              <a:ext uri="{FF2B5EF4-FFF2-40B4-BE49-F238E27FC236}">
                <a16:creationId xmlns:a16="http://schemas.microsoft.com/office/drawing/2014/main" id="{66A11E36-0DBD-4099-9464-8547A6E94B56}"/>
              </a:ext>
            </a:extLst>
          </p:cNvPr>
          <p:cNvSpPr>
            <a:spLocks noGrp="1"/>
          </p:cNvSpPr>
          <p:nvPr>
            <p:ph idx="1"/>
          </p:nvPr>
        </p:nvSpPr>
        <p:spPr/>
        <p:txBody>
          <a:bodyPr/>
          <a:lstStyle/>
          <a:p>
            <a:r>
              <a:rPr lang="pl-PL" dirty="0"/>
              <a:t>Warstwa internetowa odpowiada za adresowanie i przesyłanie pakietów między różnymi sieciami. Kluczowym protokołem tej warstwy jest IP (Internet </a:t>
            </a:r>
            <a:r>
              <a:rPr lang="pl-PL" dirty="0" err="1"/>
              <a:t>Protocol</a:t>
            </a:r>
            <a:r>
              <a:rPr lang="pl-PL" dirty="0"/>
              <a:t>), który nadaje unikalny adres każdemu urządzeniu w sieci. Pakiety danych są kierowane na podstawie tych adresów. W praktyce rolniczej ta warstwa umożliwia np. komunikację między ciągnikiem wyposażonym w system GPS a serwerem przetwarzającym dane o położeniu i trasie.</a:t>
            </a:r>
          </a:p>
        </p:txBody>
      </p:sp>
    </p:spTree>
    <p:extLst>
      <p:ext uri="{BB962C8B-B14F-4D97-AF65-F5344CB8AC3E}">
        <p14:creationId xmlns:p14="http://schemas.microsoft.com/office/powerpoint/2010/main" val="13146214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68F5AE1-E5B8-4C6D-99AC-C3A590AB465D}"/>
              </a:ext>
            </a:extLst>
          </p:cNvPr>
          <p:cNvSpPr>
            <a:spLocks noGrp="1"/>
          </p:cNvSpPr>
          <p:nvPr>
            <p:ph type="title"/>
          </p:nvPr>
        </p:nvSpPr>
        <p:spPr/>
        <p:txBody>
          <a:bodyPr/>
          <a:lstStyle/>
          <a:p>
            <a:r>
              <a:rPr lang="pl-PL" dirty="0"/>
              <a:t>Warstwa dostępu do sieci (Network Access </a:t>
            </a:r>
            <a:r>
              <a:rPr lang="pl-PL" dirty="0" err="1"/>
              <a:t>Layer</a:t>
            </a:r>
            <a:r>
              <a:rPr lang="pl-PL" dirty="0"/>
              <a:t>)</a:t>
            </a:r>
          </a:p>
        </p:txBody>
      </p:sp>
      <p:sp>
        <p:nvSpPr>
          <p:cNvPr id="3" name="Symbol zastępczy zawartości 2">
            <a:extLst>
              <a:ext uri="{FF2B5EF4-FFF2-40B4-BE49-F238E27FC236}">
                <a16:creationId xmlns:a16="http://schemas.microsoft.com/office/drawing/2014/main" id="{7D62BE2B-39E5-4E17-96C0-E31CA71B8EEF}"/>
              </a:ext>
            </a:extLst>
          </p:cNvPr>
          <p:cNvSpPr>
            <a:spLocks noGrp="1"/>
          </p:cNvSpPr>
          <p:nvPr>
            <p:ph idx="1"/>
          </p:nvPr>
        </p:nvSpPr>
        <p:spPr/>
        <p:txBody>
          <a:bodyPr/>
          <a:lstStyle/>
          <a:p>
            <a:r>
              <a:rPr lang="pl-PL" dirty="0"/>
              <a:t>To najniższa warstwa modelu TCP/IP, odpowiedzialna za fizyczne przesyłanie danych (np. przez kabel, fale radiowe) oraz dostęp do medium transmisyjnego. Obejmuje technologie takie jak Ethernet, Wi-Fi, LTE, </a:t>
            </a:r>
            <a:r>
              <a:rPr lang="pl-PL" dirty="0" err="1"/>
              <a:t>LoRa</a:t>
            </a:r>
            <a:r>
              <a:rPr lang="pl-PL" dirty="0"/>
              <a:t> czy 5G. W nowoczesnych gospodarstwach rolnych warstwa ta obsługuje np. komunikację między stacjami pogodowymi, sensorami glebowymi, a lokalnym routerem lub bramą </a:t>
            </a:r>
            <a:r>
              <a:rPr lang="pl-PL" dirty="0" err="1"/>
              <a:t>IoT</a:t>
            </a:r>
            <a:r>
              <a:rPr lang="pl-PL" dirty="0"/>
              <a:t>. Jej poprawne działanie ma kluczowe znaczenie dla niezawodności całej infrastruktury.</a:t>
            </a:r>
          </a:p>
        </p:txBody>
      </p:sp>
    </p:spTree>
    <p:extLst>
      <p:ext uri="{BB962C8B-B14F-4D97-AF65-F5344CB8AC3E}">
        <p14:creationId xmlns:p14="http://schemas.microsoft.com/office/powerpoint/2010/main" val="24520931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E3CF1FE-2D37-4148-9A9C-7F07FCBE4468}"/>
              </a:ext>
            </a:extLst>
          </p:cNvPr>
          <p:cNvSpPr>
            <a:spLocks noGrp="1"/>
          </p:cNvSpPr>
          <p:nvPr>
            <p:ph type="title"/>
          </p:nvPr>
        </p:nvSpPr>
        <p:spPr/>
        <p:txBody>
          <a:bodyPr/>
          <a:lstStyle/>
          <a:p>
            <a:r>
              <a:rPr lang="pl-PL" dirty="0"/>
              <a:t>TCP/IP a model ISO/OSI – porównanie</a:t>
            </a:r>
          </a:p>
        </p:txBody>
      </p:sp>
      <p:sp>
        <p:nvSpPr>
          <p:cNvPr id="3" name="Symbol zastępczy zawartości 2">
            <a:extLst>
              <a:ext uri="{FF2B5EF4-FFF2-40B4-BE49-F238E27FC236}">
                <a16:creationId xmlns:a16="http://schemas.microsoft.com/office/drawing/2014/main" id="{84A6B50A-5BCB-4247-B0C3-579ACB4DF59C}"/>
              </a:ext>
            </a:extLst>
          </p:cNvPr>
          <p:cNvSpPr>
            <a:spLocks noGrp="1"/>
          </p:cNvSpPr>
          <p:nvPr>
            <p:ph idx="1"/>
          </p:nvPr>
        </p:nvSpPr>
        <p:spPr/>
        <p:txBody>
          <a:bodyPr/>
          <a:lstStyle/>
          <a:p>
            <a:r>
              <a:rPr lang="pl-PL" dirty="0"/>
              <a:t>Model TCP/IP jest uproszczony względem siedmiowarstwowego modelu ISO/OSI – składa się tylko z czterech warstw, które łączą funkcje warstw OSI. Przykładowo: warstwa aplikacji TCP/IP łączy w sobie funkcje trzech górnych warstw OSI (aplikacji, prezentacji i sesji). To sprawia, że TCP/IP jest łatwiejszy w implementacji i bardziej elastyczny w środowiskach produkcyjnych. Znajomość obu modeli pozwala lepiej zrozumieć mechanizmy działania sieci i rozwiązywać problemy związane z łącznością w rolnictwie precyzyjnym.</a:t>
            </a:r>
          </a:p>
          <a:p>
            <a:endParaRPr lang="pl-PL" dirty="0"/>
          </a:p>
        </p:txBody>
      </p:sp>
    </p:spTree>
    <p:extLst>
      <p:ext uri="{BB962C8B-B14F-4D97-AF65-F5344CB8AC3E}">
        <p14:creationId xmlns:p14="http://schemas.microsoft.com/office/powerpoint/2010/main" val="19124528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7516C081-2155-42D7-8312-1C49EFE616F9}"/>
              </a:ext>
            </a:extLst>
          </p:cNvPr>
          <p:cNvSpPr>
            <a:spLocks noGrp="1" noChangeArrowheads="1"/>
          </p:cNvSpPr>
          <p:nvPr>
            <p:ph type="title"/>
          </p:nvPr>
        </p:nvSpPr>
        <p:spPr/>
        <p:txBody>
          <a:bodyPr/>
          <a:lstStyle/>
          <a:p>
            <a:r>
              <a:rPr lang="pl-PL" altLang="pl-PL" dirty="0"/>
              <a:t>Schemat modeli TCP / IP a OSI</a:t>
            </a:r>
          </a:p>
        </p:txBody>
      </p:sp>
      <p:sp>
        <p:nvSpPr>
          <p:cNvPr id="56323" name="Rectangle 3">
            <a:extLst>
              <a:ext uri="{FF2B5EF4-FFF2-40B4-BE49-F238E27FC236}">
                <a16:creationId xmlns:a16="http://schemas.microsoft.com/office/drawing/2014/main" id="{C4DCF2F7-AC2E-4209-B3D2-42B48ED6AA74}"/>
              </a:ext>
            </a:extLst>
          </p:cNvPr>
          <p:cNvSpPr>
            <a:spLocks noGrp="1" noChangeArrowheads="1"/>
          </p:cNvSpPr>
          <p:nvPr>
            <p:ph idx="1"/>
          </p:nvPr>
        </p:nvSpPr>
        <p:spPr>
          <a:xfrm>
            <a:off x="448235" y="1506746"/>
            <a:ext cx="10515600" cy="4351338"/>
          </a:xfrm>
        </p:spPr>
        <p:txBody>
          <a:bodyPr>
            <a:normAutofit fontScale="47500" lnSpcReduction="20000"/>
          </a:bodyPr>
          <a:lstStyle/>
          <a:p>
            <a:r>
              <a:rPr lang="pl-PL" dirty="0">
                <a:solidFill>
                  <a:schemeClr val="bg1"/>
                </a:solidFill>
              </a:rPr>
              <a:t>Schemat modelu OSI, od dołu:	</a:t>
            </a:r>
          </a:p>
          <a:p>
            <a:r>
              <a:rPr lang="pl-PL" dirty="0">
                <a:solidFill>
                  <a:schemeClr val="bg1"/>
                </a:solidFill>
              </a:rPr>
              <a:t>1	Warstwa fizyczna: Koduje dane do postaci bitów (0 i 1) i przesyła je przez medium transmisyjne, takie jak kable czy fale radiowe.</a:t>
            </a:r>
          </a:p>
          <a:p>
            <a:r>
              <a:rPr lang="pl-PL" dirty="0">
                <a:solidFill>
                  <a:schemeClr val="bg1"/>
                </a:solidFill>
              </a:rPr>
              <a:t>2	Warstwa łącza danych: Kontroluje dostęp do medium transmisyjnego i adresuje dane w sieciach lokalnych (LAN) za pomocą adresów fizycznych (MAC).</a:t>
            </a:r>
          </a:p>
          <a:p>
            <a:r>
              <a:rPr lang="pl-PL" dirty="0">
                <a:solidFill>
                  <a:schemeClr val="bg1"/>
                </a:solidFill>
              </a:rPr>
              <a:t>3	Warstwa sieci: Odpowiada za adresowanie logiczne (np. adresy IP) i wyznaczanie optymalnej trasy </a:t>
            </a:r>
            <a:r>
              <a:rPr lang="pl-PL" dirty="0" err="1">
                <a:solidFill>
                  <a:schemeClr val="bg1"/>
                </a:solidFill>
              </a:rPr>
              <a:t>przesyłu</a:t>
            </a:r>
            <a:r>
              <a:rPr lang="pl-PL" dirty="0">
                <a:solidFill>
                  <a:schemeClr val="bg1"/>
                </a:solidFill>
              </a:rPr>
              <a:t> danych w sieciach rozległych.</a:t>
            </a:r>
          </a:p>
          <a:p>
            <a:r>
              <a:rPr lang="pl-PL" dirty="0">
                <a:solidFill>
                  <a:schemeClr val="bg1"/>
                </a:solidFill>
              </a:rPr>
              <a:t>4	Warstwa transportu: Zapewnia niezawodną transmisję danych między urządzeniami. Dzieli dane na segmenty, dodaje informacje o porządkowaniu i umożliwia ich ponowne składanie na urządzeniu docelowym.</a:t>
            </a:r>
          </a:p>
          <a:p>
            <a:r>
              <a:rPr lang="pl-PL" dirty="0">
                <a:solidFill>
                  <a:schemeClr val="bg1"/>
                </a:solidFill>
              </a:rPr>
              <a:t>5	Warstwa sesji: Zarządza sesjami komunikacyjnymi, np. podczas korzystania z aplikacji WWW czy wideokonferencji. Umożliwia nawiązywanie, utrzymywanie i kończenie sesji.</a:t>
            </a:r>
          </a:p>
          <a:p>
            <a:r>
              <a:rPr lang="pl-PL" dirty="0">
                <a:solidFill>
                  <a:schemeClr val="bg1"/>
                </a:solidFill>
              </a:rPr>
              <a:t>6	Warstwa prezentacji: Odpowiada za formatowanie, kodowanie i dekodowanie danych. Informuje o typach przesyłanych plików i zapewnia ich odpowiednie przetwarzanie na urządzeniach źródłowych i docelowych.</a:t>
            </a:r>
          </a:p>
          <a:p>
            <a:pPr marL="514350" indent="-514350">
              <a:buAutoNum type="arabicPlain" startAt="7"/>
            </a:pPr>
            <a:r>
              <a:rPr lang="pl-PL" dirty="0" smtClean="0">
                <a:solidFill>
                  <a:schemeClr val="bg1"/>
                </a:solidFill>
              </a:rPr>
              <a:t>Warstwa </a:t>
            </a:r>
            <a:r>
              <a:rPr lang="pl-PL" dirty="0">
                <a:solidFill>
                  <a:schemeClr val="bg1"/>
                </a:solidFill>
              </a:rPr>
              <a:t>aplikacji: Umożliwia użytkownikom końcowym korzystanie z aplikacji sieciowych, takich jak przeglądarki internetowe, poczta elektroniczna czy komunikatory. Jest to warstwa najbliższa użytkownikowi</a:t>
            </a:r>
            <a:r>
              <a:rPr lang="pl-PL" dirty="0" smtClean="0">
                <a:solidFill>
                  <a:schemeClr val="bg1"/>
                </a:solidFill>
              </a:rPr>
              <a:t>.</a:t>
            </a:r>
          </a:p>
          <a:p>
            <a:r>
              <a:rPr lang="pl-PL" dirty="0" smtClean="0">
                <a:solidFill>
                  <a:schemeClr val="bg1"/>
                </a:solidFill>
              </a:rPr>
              <a:t>Obok schemat modelu TCP/IP, gdzie występują tylko cztery warstwy: od dołu warstwa</a:t>
            </a:r>
          </a:p>
          <a:p>
            <a:pPr marL="514350" indent="-514350">
              <a:buAutoNum type="arabicPeriod"/>
            </a:pPr>
            <a:r>
              <a:rPr lang="pl-PL" b="1" dirty="0" smtClean="0">
                <a:solidFill>
                  <a:schemeClr val="bg1"/>
                </a:solidFill>
              </a:rPr>
              <a:t>dostępu </a:t>
            </a:r>
            <a:r>
              <a:rPr lang="pl-PL" b="1" dirty="0">
                <a:solidFill>
                  <a:schemeClr val="bg1"/>
                </a:solidFill>
              </a:rPr>
              <a:t>do </a:t>
            </a:r>
            <a:r>
              <a:rPr lang="pl-PL" b="1" dirty="0" smtClean="0">
                <a:solidFill>
                  <a:schemeClr val="bg1"/>
                </a:solidFill>
              </a:rPr>
              <a:t>sieci</a:t>
            </a:r>
          </a:p>
          <a:p>
            <a:pPr marL="514350" indent="-514350">
              <a:buAutoNum type="arabicPeriod"/>
            </a:pPr>
            <a:r>
              <a:rPr lang="pl-PL" b="1" dirty="0" smtClean="0">
                <a:solidFill>
                  <a:schemeClr val="bg1"/>
                </a:solidFill>
              </a:rPr>
              <a:t>Internetowa</a:t>
            </a:r>
          </a:p>
          <a:p>
            <a:pPr marL="514350" indent="-514350">
              <a:buAutoNum type="arabicPeriod"/>
            </a:pPr>
            <a:r>
              <a:rPr lang="pl-PL" b="1" dirty="0" smtClean="0">
                <a:solidFill>
                  <a:schemeClr val="bg1"/>
                </a:solidFill>
              </a:rPr>
              <a:t>Transportu</a:t>
            </a:r>
          </a:p>
          <a:p>
            <a:pPr marL="514350" indent="-514350">
              <a:buAutoNum type="arabicPeriod"/>
            </a:pPr>
            <a:r>
              <a:rPr lang="pl-PL" b="1" dirty="0" smtClean="0">
                <a:solidFill>
                  <a:schemeClr val="bg1"/>
                </a:solidFill>
              </a:rPr>
              <a:t>aplikacji</a:t>
            </a:r>
            <a:endParaRPr lang="pl-PL" dirty="0" smtClean="0">
              <a:solidFill>
                <a:schemeClr val="bg1"/>
              </a:solidFill>
            </a:endParaRPr>
          </a:p>
        </p:txBody>
      </p:sp>
      <p:sp>
        <p:nvSpPr>
          <p:cNvPr id="32" name="Symbol zastępczy numeru slajdu 5">
            <a:extLst>
              <a:ext uri="{FF2B5EF4-FFF2-40B4-BE49-F238E27FC236}">
                <a16:creationId xmlns:a16="http://schemas.microsoft.com/office/drawing/2014/main" id="{DA37F407-8314-447F-B4A8-967B018588AE}"/>
              </a:ext>
            </a:extLst>
          </p:cNvPr>
          <p:cNvSpPr>
            <a:spLocks noGrp="1"/>
          </p:cNvSpPr>
          <p:nvPr>
            <p:ph type="sldNum" sz="quarter" idx="12"/>
          </p:nvPr>
        </p:nvSpPr>
        <p:spPr/>
        <p:txBody>
          <a:bodyPr/>
          <a:lstStyle/>
          <a:p>
            <a:fld id="{7857F1EF-46A3-4113-8C60-8C576277234F}" type="slidenum">
              <a:rPr lang="pl-PL" altLang="pl-PL"/>
              <a:pPr/>
              <a:t>32</a:t>
            </a:fld>
            <a:endParaRPr lang="pl-PL" altLang="pl-PL"/>
          </a:p>
        </p:txBody>
      </p:sp>
      <p:pic>
        <p:nvPicPr>
          <p:cNvPr id="2" name="Obraz 1" descr="Schemat modeli sieci, opis na slajdzie."/>
          <p:cNvPicPr>
            <a:picLocks noChangeAspect="1"/>
          </p:cNvPicPr>
          <p:nvPr/>
        </p:nvPicPr>
        <p:blipFill>
          <a:blip r:embed="rId3"/>
          <a:stretch>
            <a:fillRect/>
          </a:stretch>
        </p:blipFill>
        <p:spPr>
          <a:xfrm>
            <a:off x="1072165" y="1236454"/>
            <a:ext cx="8437595" cy="470652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F25487A-1B7F-4A75-BAAA-3DE97A005EBE}"/>
              </a:ext>
            </a:extLst>
          </p:cNvPr>
          <p:cNvSpPr>
            <a:spLocks noGrp="1"/>
          </p:cNvSpPr>
          <p:nvPr>
            <p:ph type="title"/>
          </p:nvPr>
        </p:nvSpPr>
        <p:spPr/>
        <p:txBody>
          <a:bodyPr/>
          <a:lstStyle/>
          <a:p>
            <a:r>
              <a:rPr lang="pl-PL" dirty="0"/>
              <a:t>HTTP i HTTPS: protokoły przeglądania Internetu</a:t>
            </a:r>
          </a:p>
        </p:txBody>
      </p:sp>
      <p:sp>
        <p:nvSpPr>
          <p:cNvPr id="3" name="Symbol zastępczy zawartości 2">
            <a:extLst>
              <a:ext uri="{FF2B5EF4-FFF2-40B4-BE49-F238E27FC236}">
                <a16:creationId xmlns:a16="http://schemas.microsoft.com/office/drawing/2014/main" id="{DC809595-55B8-4096-B8A7-1DCDEF844665}"/>
              </a:ext>
            </a:extLst>
          </p:cNvPr>
          <p:cNvSpPr>
            <a:spLocks noGrp="1"/>
          </p:cNvSpPr>
          <p:nvPr>
            <p:ph idx="1"/>
          </p:nvPr>
        </p:nvSpPr>
        <p:spPr/>
        <p:txBody>
          <a:bodyPr/>
          <a:lstStyle/>
          <a:p>
            <a:r>
              <a:rPr lang="pl-PL" dirty="0"/>
              <a:t>HTTP (</a:t>
            </a:r>
            <a:r>
              <a:rPr lang="pl-PL" dirty="0" err="1"/>
              <a:t>HyperText</a:t>
            </a:r>
            <a:r>
              <a:rPr lang="pl-PL" dirty="0"/>
              <a:t> Transfer </a:t>
            </a:r>
            <a:r>
              <a:rPr lang="pl-PL" dirty="0" err="1"/>
              <a:t>Protocol</a:t>
            </a:r>
            <a:r>
              <a:rPr lang="pl-PL" dirty="0"/>
              <a:t>) to podstawowy protokół umożliwiający przesyłanie danych między przeglądarką a serwerem. Wersja HTTPS (z literą „S” od </a:t>
            </a:r>
            <a:r>
              <a:rPr lang="pl-PL" i="1" dirty="0" err="1"/>
              <a:t>Secure</a:t>
            </a:r>
            <a:r>
              <a:rPr lang="pl-PL" dirty="0"/>
              <a:t>) zapewnia szyfrowanie transmisji, zwiększając bezpieczeństwo użytkownika. W gospodarstwach rolnych protokoły te umożliwiają np. dostęp do aplikacji pogodowych, zarządzanie danymi gospodarstwa w chmurze czy korzystanie z e-usług rolniczych. Stosowanie HTTPS jest dziś standardem przy przesyłaniu wrażliwych danych.</a:t>
            </a:r>
          </a:p>
        </p:txBody>
      </p:sp>
    </p:spTree>
    <p:extLst>
      <p:ext uri="{BB962C8B-B14F-4D97-AF65-F5344CB8AC3E}">
        <p14:creationId xmlns:p14="http://schemas.microsoft.com/office/powerpoint/2010/main" val="35590158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7A9F703-F28A-4C19-857C-CE5CE7161825}"/>
              </a:ext>
            </a:extLst>
          </p:cNvPr>
          <p:cNvSpPr>
            <a:spLocks noGrp="1"/>
          </p:cNvSpPr>
          <p:nvPr>
            <p:ph type="title"/>
          </p:nvPr>
        </p:nvSpPr>
        <p:spPr/>
        <p:txBody>
          <a:bodyPr/>
          <a:lstStyle/>
          <a:p>
            <a:r>
              <a:rPr lang="pl-PL" dirty="0"/>
              <a:t>FTP: protokół przesyłania plików</a:t>
            </a:r>
          </a:p>
        </p:txBody>
      </p:sp>
      <p:sp>
        <p:nvSpPr>
          <p:cNvPr id="3" name="Symbol zastępczy zawartości 2">
            <a:extLst>
              <a:ext uri="{FF2B5EF4-FFF2-40B4-BE49-F238E27FC236}">
                <a16:creationId xmlns:a16="http://schemas.microsoft.com/office/drawing/2014/main" id="{679A70ED-36C4-46F3-A9A5-D2CF368E9393}"/>
              </a:ext>
            </a:extLst>
          </p:cNvPr>
          <p:cNvSpPr>
            <a:spLocks noGrp="1"/>
          </p:cNvSpPr>
          <p:nvPr>
            <p:ph idx="1"/>
          </p:nvPr>
        </p:nvSpPr>
        <p:spPr/>
        <p:txBody>
          <a:bodyPr/>
          <a:lstStyle/>
          <a:p>
            <a:r>
              <a:rPr lang="pl-PL" dirty="0"/>
              <a:t>FTP (File Transfer </a:t>
            </a:r>
            <a:r>
              <a:rPr lang="pl-PL" dirty="0" err="1"/>
              <a:t>Protocol</a:t>
            </a:r>
            <a:r>
              <a:rPr lang="pl-PL" dirty="0"/>
              <a:t>) umożliwia przesyłanie plików między komputerami w sieci, szczególnie przydatny w pracy z dużymi zbiorami danych, np. mapami gospodarstwa, danymi z czujników lub dronów. Choć FTP nie oferuje domyślnego szyfrowania (co jest wadą), jego bezpieczna wersja SFTP (</a:t>
            </a:r>
            <a:r>
              <a:rPr lang="pl-PL" dirty="0" err="1"/>
              <a:t>Secure</a:t>
            </a:r>
            <a:r>
              <a:rPr lang="pl-PL" dirty="0"/>
              <a:t> FTP) znajduje zastosowanie w transferze plików między serwerami a lokalnymi komputerami. W rolnictwie może być wykorzystywany do aktualizacji oprogramowania maszyn lub wymiany danych z doradcami.</a:t>
            </a:r>
          </a:p>
        </p:txBody>
      </p:sp>
    </p:spTree>
    <p:extLst>
      <p:ext uri="{BB962C8B-B14F-4D97-AF65-F5344CB8AC3E}">
        <p14:creationId xmlns:p14="http://schemas.microsoft.com/office/powerpoint/2010/main" val="33080084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BDDF931-4715-4422-8501-48C0337ADC67}"/>
              </a:ext>
            </a:extLst>
          </p:cNvPr>
          <p:cNvSpPr>
            <a:spLocks noGrp="1"/>
          </p:cNvSpPr>
          <p:nvPr>
            <p:ph type="title"/>
          </p:nvPr>
        </p:nvSpPr>
        <p:spPr/>
        <p:txBody>
          <a:bodyPr/>
          <a:lstStyle/>
          <a:p>
            <a:r>
              <a:rPr lang="pl-PL" dirty="0"/>
              <a:t>SMTP: wysyłanie poczty elektronicznej</a:t>
            </a:r>
          </a:p>
        </p:txBody>
      </p:sp>
      <p:sp>
        <p:nvSpPr>
          <p:cNvPr id="3" name="Symbol zastępczy zawartości 2">
            <a:extLst>
              <a:ext uri="{FF2B5EF4-FFF2-40B4-BE49-F238E27FC236}">
                <a16:creationId xmlns:a16="http://schemas.microsoft.com/office/drawing/2014/main" id="{EAC898FC-04E9-42C6-8CE3-91A7C3A614C1}"/>
              </a:ext>
            </a:extLst>
          </p:cNvPr>
          <p:cNvSpPr>
            <a:spLocks noGrp="1"/>
          </p:cNvSpPr>
          <p:nvPr>
            <p:ph idx="1"/>
          </p:nvPr>
        </p:nvSpPr>
        <p:spPr/>
        <p:txBody>
          <a:bodyPr/>
          <a:lstStyle/>
          <a:p>
            <a:r>
              <a:rPr lang="pl-PL" dirty="0"/>
              <a:t>SMTP (Simple Mail Transfer </a:t>
            </a:r>
            <a:r>
              <a:rPr lang="pl-PL" dirty="0" err="1"/>
              <a:t>Protocol</a:t>
            </a:r>
            <a:r>
              <a:rPr lang="pl-PL" dirty="0"/>
              <a:t>) to protokół odpowiedzialny za wysyłanie wiadomości e-mail. W kontekście gospodarstwa umożliwia komunikację z kontrahentami, instytucjami, a także automatyczne wysyłanie raportów generowanych przez systemy monitoringu upraw lub stacji pogodowych. SMTP działa najczęściej w parze z innymi protokołami odbiorczymi (POP3, IMAP), zapewniając pełną obsługę poczty elektronicznej.</a:t>
            </a:r>
          </a:p>
        </p:txBody>
      </p:sp>
    </p:spTree>
    <p:extLst>
      <p:ext uri="{BB962C8B-B14F-4D97-AF65-F5344CB8AC3E}">
        <p14:creationId xmlns:p14="http://schemas.microsoft.com/office/powerpoint/2010/main" val="6181405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1501EF7-5644-4C41-8AF5-6FAF86D2F852}"/>
              </a:ext>
            </a:extLst>
          </p:cNvPr>
          <p:cNvSpPr>
            <a:spLocks noGrp="1"/>
          </p:cNvSpPr>
          <p:nvPr>
            <p:ph type="title"/>
          </p:nvPr>
        </p:nvSpPr>
        <p:spPr/>
        <p:txBody>
          <a:bodyPr/>
          <a:lstStyle/>
          <a:p>
            <a:r>
              <a:rPr lang="pl-PL" dirty="0"/>
              <a:t>DNS: tłumaczenie nazw domenowych</a:t>
            </a:r>
          </a:p>
        </p:txBody>
      </p:sp>
      <p:sp>
        <p:nvSpPr>
          <p:cNvPr id="3" name="Symbol zastępczy zawartości 2">
            <a:extLst>
              <a:ext uri="{FF2B5EF4-FFF2-40B4-BE49-F238E27FC236}">
                <a16:creationId xmlns:a16="http://schemas.microsoft.com/office/drawing/2014/main" id="{8F6AC409-974C-497A-9EA5-9F308ADF64FE}"/>
              </a:ext>
            </a:extLst>
          </p:cNvPr>
          <p:cNvSpPr>
            <a:spLocks noGrp="1"/>
          </p:cNvSpPr>
          <p:nvPr>
            <p:ph idx="1"/>
          </p:nvPr>
        </p:nvSpPr>
        <p:spPr/>
        <p:txBody>
          <a:bodyPr/>
          <a:lstStyle/>
          <a:p>
            <a:r>
              <a:rPr lang="pl-PL" dirty="0"/>
              <a:t>DNS (</a:t>
            </a:r>
            <a:r>
              <a:rPr lang="pl-PL" dirty="0" err="1"/>
              <a:t>Domain</a:t>
            </a:r>
            <a:r>
              <a:rPr lang="pl-PL" dirty="0"/>
              <a:t> </a:t>
            </a:r>
            <a:r>
              <a:rPr lang="pl-PL" dirty="0" err="1"/>
              <a:t>Name</a:t>
            </a:r>
            <a:r>
              <a:rPr lang="pl-PL" dirty="0"/>
              <a:t> System) działa jak "książka telefoniczna" Internetu – tłumaczy łatwe do zapamiętania nazwy domen (np. agrarportal.pl) na adresy IP potrzebne do komunikacji między urządzeniami. Bez DNS użytkownicy musieliby pamiętać numery IP każdego serwera. W gospodarstwach DNS pośrednio umożliwia szybki dostęp do usług rolniczych online, zdalnego sterowania urządzeniami </a:t>
            </a:r>
            <a:r>
              <a:rPr lang="pl-PL" dirty="0" err="1"/>
              <a:t>IoT</a:t>
            </a:r>
            <a:r>
              <a:rPr lang="pl-PL" dirty="0"/>
              <a:t> czy aktualizacji systemów ERP.</a:t>
            </a:r>
          </a:p>
        </p:txBody>
      </p:sp>
    </p:spTree>
    <p:extLst>
      <p:ext uri="{BB962C8B-B14F-4D97-AF65-F5344CB8AC3E}">
        <p14:creationId xmlns:p14="http://schemas.microsoft.com/office/powerpoint/2010/main" val="31124894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FFFB359-2D93-4B49-8359-3BA3F9B3BE45}"/>
              </a:ext>
            </a:extLst>
          </p:cNvPr>
          <p:cNvSpPr>
            <a:spLocks noGrp="1"/>
          </p:cNvSpPr>
          <p:nvPr>
            <p:ph type="title"/>
          </p:nvPr>
        </p:nvSpPr>
        <p:spPr/>
        <p:txBody>
          <a:bodyPr/>
          <a:lstStyle/>
          <a:p>
            <a:r>
              <a:rPr lang="pl-PL" dirty="0"/>
              <a:t>DHCP: automatyczna konfiguracja sieci</a:t>
            </a:r>
          </a:p>
        </p:txBody>
      </p:sp>
      <p:sp>
        <p:nvSpPr>
          <p:cNvPr id="3" name="Symbol zastępczy zawartości 2">
            <a:extLst>
              <a:ext uri="{FF2B5EF4-FFF2-40B4-BE49-F238E27FC236}">
                <a16:creationId xmlns:a16="http://schemas.microsoft.com/office/drawing/2014/main" id="{BF4B1FBF-246C-42A8-B673-A3A023D3B422}"/>
              </a:ext>
            </a:extLst>
          </p:cNvPr>
          <p:cNvSpPr>
            <a:spLocks noGrp="1"/>
          </p:cNvSpPr>
          <p:nvPr>
            <p:ph idx="1"/>
          </p:nvPr>
        </p:nvSpPr>
        <p:spPr/>
        <p:txBody>
          <a:bodyPr/>
          <a:lstStyle/>
          <a:p>
            <a:r>
              <a:rPr lang="pl-PL" dirty="0"/>
              <a:t>DHCP (</a:t>
            </a:r>
            <a:r>
              <a:rPr lang="pl-PL" dirty="0" err="1"/>
              <a:t>Dynamic</a:t>
            </a:r>
            <a:r>
              <a:rPr lang="pl-PL" dirty="0"/>
              <a:t> Host </a:t>
            </a:r>
            <a:r>
              <a:rPr lang="pl-PL" dirty="0" err="1"/>
              <a:t>Configuration</a:t>
            </a:r>
            <a:r>
              <a:rPr lang="pl-PL" dirty="0"/>
              <a:t> </a:t>
            </a:r>
            <a:r>
              <a:rPr lang="pl-PL" dirty="0" err="1"/>
              <a:t>Protocol</a:t>
            </a:r>
            <a:r>
              <a:rPr lang="pl-PL" dirty="0"/>
              <a:t>) automatycznie przydziela adresy IP i inne parametry sieciowe (maski podsieci, bramy domyślne), dzięki czemu użytkownicy nie muszą ich wpisywać ręcznie. W praktyce oznacza to prostą konfigurację nowych urządzeń – wystarczy je podłączyć, a system sam przydzieli niezbędne dane. W gospodarstwach DHCP ułatwia pracę z czujnikami, kamerami IP, maszynami rolniczymi z systemami </a:t>
            </a:r>
            <a:r>
              <a:rPr lang="pl-PL" dirty="0" err="1"/>
              <a:t>telematycznymi</a:t>
            </a:r>
            <a:r>
              <a:rPr lang="pl-PL" dirty="0"/>
              <a:t>.</a:t>
            </a:r>
          </a:p>
          <a:p>
            <a:endParaRPr lang="pl-PL" dirty="0"/>
          </a:p>
        </p:txBody>
      </p:sp>
    </p:spTree>
    <p:extLst>
      <p:ext uri="{BB962C8B-B14F-4D97-AF65-F5344CB8AC3E}">
        <p14:creationId xmlns:p14="http://schemas.microsoft.com/office/powerpoint/2010/main" val="23820359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3A1F032-6123-446F-B739-9E2DA532D5FE}"/>
              </a:ext>
            </a:extLst>
          </p:cNvPr>
          <p:cNvSpPr>
            <a:spLocks noGrp="1"/>
          </p:cNvSpPr>
          <p:nvPr>
            <p:ph type="title"/>
          </p:nvPr>
        </p:nvSpPr>
        <p:spPr/>
        <p:txBody>
          <a:bodyPr/>
          <a:lstStyle/>
          <a:p>
            <a:r>
              <a:rPr lang="pl-PL" dirty="0"/>
              <a:t>Adresacja IP, maski podsieci i brama domyślna</a:t>
            </a:r>
          </a:p>
        </p:txBody>
      </p:sp>
      <p:sp>
        <p:nvSpPr>
          <p:cNvPr id="3" name="Symbol zastępczy zawartości 2">
            <a:extLst>
              <a:ext uri="{FF2B5EF4-FFF2-40B4-BE49-F238E27FC236}">
                <a16:creationId xmlns:a16="http://schemas.microsoft.com/office/drawing/2014/main" id="{963D44C3-F742-4F50-AF7D-96B249A99B36}"/>
              </a:ext>
            </a:extLst>
          </p:cNvPr>
          <p:cNvSpPr>
            <a:spLocks noGrp="1"/>
          </p:cNvSpPr>
          <p:nvPr>
            <p:ph idx="1"/>
          </p:nvPr>
        </p:nvSpPr>
        <p:spPr/>
        <p:txBody>
          <a:bodyPr/>
          <a:lstStyle/>
          <a:p>
            <a:r>
              <a:rPr lang="pl-PL" dirty="0"/>
              <a:t>Adres IP identyfikuje urządzenie w sieci, a maska podsieci określa, która część adresu definiuje sieć, a która urządzenie. Brama domyślna to adres urządzenia (zwykle routera), które przekazuje dane poza lokalną sieć. Znajomość tych pojęć jest istotna przy konfiguracji urządzeń w gospodarstwach – np. systemów monitorujących szklarnie, zbiorników na wodę lub </a:t>
            </a:r>
            <a:r>
              <a:rPr lang="pl-PL" dirty="0" err="1"/>
              <a:t>paszowozów</a:t>
            </a:r>
            <a:r>
              <a:rPr lang="pl-PL" dirty="0"/>
              <a:t> z GPS.</a:t>
            </a:r>
          </a:p>
        </p:txBody>
      </p:sp>
    </p:spTree>
    <p:extLst>
      <p:ext uri="{BB962C8B-B14F-4D97-AF65-F5344CB8AC3E}">
        <p14:creationId xmlns:p14="http://schemas.microsoft.com/office/powerpoint/2010/main" val="7746214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D8EE63E-8E17-420A-9687-96DC0700FCFF}"/>
              </a:ext>
            </a:extLst>
          </p:cNvPr>
          <p:cNvSpPr>
            <a:spLocks noGrp="1"/>
          </p:cNvSpPr>
          <p:nvPr>
            <p:ph type="title"/>
          </p:nvPr>
        </p:nvSpPr>
        <p:spPr/>
        <p:txBody>
          <a:bodyPr/>
          <a:lstStyle/>
          <a:p>
            <a:r>
              <a:rPr lang="pl-PL" dirty="0"/>
              <a:t>Przykłady praktyczne w gospodarstwie</a:t>
            </a:r>
          </a:p>
        </p:txBody>
      </p:sp>
      <p:sp>
        <p:nvSpPr>
          <p:cNvPr id="3" name="Symbol zastępczy zawartości 2">
            <a:extLst>
              <a:ext uri="{FF2B5EF4-FFF2-40B4-BE49-F238E27FC236}">
                <a16:creationId xmlns:a16="http://schemas.microsoft.com/office/drawing/2014/main" id="{6D2ABDC1-559E-4B68-B732-880EA2645238}"/>
              </a:ext>
            </a:extLst>
          </p:cNvPr>
          <p:cNvSpPr>
            <a:spLocks noGrp="1"/>
          </p:cNvSpPr>
          <p:nvPr>
            <p:ph idx="1"/>
          </p:nvPr>
        </p:nvSpPr>
        <p:spPr/>
        <p:txBody>
          <a:bodyPr/>
          <a:lstStyle/>
          <a:p>
            <a:r>
              <a:rPr lang="pl-PL" dirty="0"/>
              <a:t>Współczesne gospodarstwa wykorzystują protokoły sieciowe na wiele sposobów: DNS i DHCP pozwalają na sprawne podłączenie urządzeń do Internetu, SMTP automatyzuje raportowanie stanu upraw, HTTPS chroni dane w aplikacjach zarządzających produkcją, FTP służy do przesyłania danych z dronów i stacji pogodowych. Znajomość działania protokołów to krok w kierunku cyfrowego i bezpiecznego rolnictwa.</a:t>
            </a:r>
          </a:p>
        </p:txBody>
      </p:sp>
    </p:spTree>
    <p:extLst>
      <p:ext uri="{BB962C8B-B14F-4D97-AF65-F5344CB8AC3E}">
        <p14:creationId xmlns:p14="http://schemas.microsoft.com/office/powerpoint/2010/main" val="15786540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48884B0-D993-42F0-A083-09E2D07090AA}"/>
              </a:ext>
            </a:extLst>
          </p:cNvPr>
          <p:cNvSpPr>
            <a:spLocks noGrp="1"/>
          </p:cNvSpPr>
          <p:nvPr>
            <p:ph type="title"/>
          </p:nvPr>
        </p:nvSpPr>
        <p:spPr/>
        <p:txBody>
          <a:bodyPr/>
          <a:lstStyle/>
          <a:p>
            <a:r>
              <a:rPr lang="pl-PL" dirty="0"/>
              <a:t>Router – centrum zarządzania ruchem sieciowym</a:t>
            </a:r>
          </a:p>
        </p:txBody>
      </p:sp>
      <p:sp>
        <p:nvSpPr>
          <p:cNvPr id="3" name="Symbol zastępczy zawartości 2">
            <a:extLst>
              <a:ext uri="{FF2B5EF4-FFF2-40B4-BE49-F238E27FC236}">
                <a16:creationId xmlns:a16="http://schemas.microsoft.com/office/drawing/2014/main" id="{47A5DEF5-E0D8-461D-A155-AD6825E4FB6A}"/>
              </a:ext>
            </a:extLst>
          </p:cNvPr>
          <p:cNvSpPr>
            <a:spLocks noGrp="1"/>
          </p:cNvSpPr>
          <p:nvPr>
            <p:ph idx="1"/>
          </p:nvPr>
        </p:nvSpPr>
        <p:spPr/>
        <p:txBody>
          <a:bodyPr/>
          <a:lstStyle/>
          <a:p>
            <a:r>
              <a:rPr lang="pl-PL" dirty="0"/>
              <a:t>Router to urządzenie sieciowe, które łączy różne sieci i kieruje ruchem danych między nimi. Najczęściej wykorzystywany w domach i gospodarstwach do łączenia sieci lokalnej (LAN) z Internetem. Działa w warstwie sieciowej modelu OSI (warstwa 3), analizując adresy IP pakietów danych i wybierając najefektywniejszą drogę ich </a:t>
            </a:r>
            <a:r>
              <a:rPr lang="pl-PL" dirty="0" err="1"/>
              <a:t>przesyłu</a:t>
            </a:r>
            <a:r>
              <a:rPr lang="pl-PL" dirty="0"/>
              <a:t>. W praktyce rolniczej router zarządza dostępem do Internetu dla komputerów biurowych, czujników </a:t>
            </a:r>
            <a:r>
              <a:rPr lang="pl-PL" dirty="0" err="1"/>
              <a:t>IoT</a:t>
            </a:r>
            <a:r>
              <a:rPr lang="pl-PL" dirty="0"/>
              <a:t> i systemów monitoringu. Jego prawidłowa konfiguracja wpływa na stabilność i bezpieczeństwo komunikacji.</a:t>
            </a:r>
          </a:p>
          <a:p>
            <a:endParaRPr lang="pl-PL" dirty="0"/>
          </a:p>
        </p:txBody>
      </p:sp>
    </p:spTree>
    <p:extLst>
      <p:ext uri="{BB962C8B-B14F-4D97-AF65-F5344CB8AC3E}">
        <p14:creationId xmlns:p14="http://schemas.microsoft.com/office/powerpoint/2010/main" val="2839498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7AFD309-7A03-4A35-B908-31C8173722D2}"/>
              </a:ext>
            </a:extLst>
          </p:cNvPr>
          <p:cNvSpPr>
            <a:spLocks noGrp="1"/>
          </p:cNvSpPr>
          <p:nvPr>
            <p:ph type="title"/>
          </p:nvPr>
        </p:nvSpPr>
        <p:spPr/>
        <p:txBody>
          <a:bodyPr/>
          <a:lstStyle/>
          <a:p>
            <a:r>
              <a:rPr lang="pl-PL" dirty="0"/>
              <a:t>Switch – szybkie połączenia wewnątrz sieci</a:t>
            </a:r>
          </a:p>
        </p:txBody>
      </p:sp>
      <p:sp>
        <p:nvSpPr>
          <p:cNvPr id="3" name="Symbol zastępczy zawartości 2">
            <a:extLst>
              <a:ext uri="{FF2B5EF4-FFF2-40B4-BE49-F238E27FC236}">
                <a16:creationId xmlns:a16="http://schemas.microsoft.com/office/drawing/2014/main" id="{C08E7133-BEC3-4F5A-A0FE-C027033023F6}"/>
              </a:ext>
            </a:extLst>
          </p:cNvPr>
          <p:cNvSpPr>
            <a:spLocks noGrp="1"/>
          </p:cNvSpPr>
          <p:nvPr>
            <p:ph idx="1"/>
          </p:nvPr>
        </p:nvSpPr>
        <p:spPr/>
        <p:txBody>
          <a:bodyPr/>
          <a:lstStyle/>
          <a:p>
            <a:r>
              <a:rPr lang="pl-PL" dirty="0"/>
              <a:t>Switch (przełącznik) to urządzenie umożliwiające komunikację pomiędzy wieloma urządzeniami w sieci lokalnej, np. komputerami, serwerami, drukarkami. Działa w warstwie 2 modelu OSI (łącza danych) i kieruje pakiety danych bezpośrednio do właściwego odbiorcy, co zwiększa wydajność i redukuje kolizje danych. W gospodarstwach rolnych może być wykorzystywany w biurze, magazynie lub centrum sterowania do zarządzania ruchem w sieci wewnętrznej, zwłaszcza przy dużej liczbie urządzeń.</a:t>
            </a:r>
          </a:p>
        </p:txBody>
      </p:sp>
    </p:spTree>
    <p:extLst>
      <p:ext uri="{BB962C8B-B14F-4D97-AF65-F5344CB8AC3E}">
        <p14:creationId xmlns:p14="http://schemas.microsoft.com/office/powerpoint/2010/main" val="8439410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511AB91-ADC2-49E5-9C2C-0E09FEE5D84D}"/>
              </a:ext>
            </a:extLst>
          </p:cNvPr>
          <p:cNvSpPr>
            <a:spLocks noGrp="1"/>
          </p:cNvSpPr>
          <p:nvPr>
            <p:ph type="title"/>
          </p:nvPr>
        </p:nvSpPr>
        <p:spPr/>
        <p:txBody>
          <a:bodyPr/>
          <a:lstStyle/>
          <a:p>
            <a:r>
              <a:rPr lang="pl-PL" dirty="0"/>
              <a:t>Access Point – rozszerzenie zasięgu Wi-Fi</a:t>
            </a:r>
          </a:p>
        </p:txBody>
      </p:sp>
      <p:sp>
        <p:nvSpPr>
          <p:cNvPr id="3" name="Symbol zastępczy zawartości 2">
            <a:extLst>
              <a:ext uri="{FF2B5EF4-FFF2-40B4-BE49-F238E27FC236}">
                <a16:creationId xmlns:a16="http://schemas.microsoft.com/office/drawing/2014/main" id="{74BAF29A-63CE-4192-8054-A89B1799E612}"/>
              </a:ext>
            </a:extLst>
          </p:cNvPr>
          <p:cNvSpPr>
            <a:spLocks noGrp="1"/>
          </p:cNvSpPr>
          <p:nvPr>
            <p:ph idx="1"/>
          </p:nvPr>
        </p:nvSpPr>
        <p:spPr/>
        <p:txBody>
          <a:bodyPr/>
          <a:lstStyle/>
          <a:p>
            <a:r>
              <a:rPr lang="pl-PL" dirty="0"/>
              <a:t>Access Point (punkt dostępowy) umożliwia urządzeniom bezprzewodowym (np. laptopom, smartfonom, czujnikom </a:t>
            </a:r>
            <a:r>
              <a:rPr lang="pl-PL" dirty="0" err="1"/>
              <a:t>IoT</a:t>
            </a:r>
            <a:r>
              <a:rPr lang="pl-PL" dirty="0"/>
              <a:t>) łączenie się z siecią lokalną. Najczęściej stosowany w dużych obiektach, gdzie sygnał z routera nie dociera do wszystkich pomieszczeń. W rolnictwie Access Point może zapewnić łączność w budynkach gospodarczych, szklarniach czy na otwartej przestrzeni, wspierając zdalny odczyt danych z sensorów lub kamer. Warto zadbać o rozmieszczenie urządzeń w sposób zapewniający pokrycie całego terenu.</a:t>
            </a:r>
          </a:p>
          <a:p>
            <a:endParaRPr lang="pl-PL" dirty="0"/>
          </a:p>
        </p:txBody>
      </p:sp>
    </p:spTree>
    <p:extLst>
      <p:ext uri="{BB962C8B-B14F-4D97-AF65-F5344CB8AC3E}">
        <p14:creationId xmlns:p14="http://schemas.microsoft.com/office/powerpoint/2010/main" val="12027622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1ED3A11-0AED-4BDE-9775-9763542C6AF8}"/>
              </a:ext>
            </a:extLst>
          </p:cNvPr>
          <p:cNvSpPr>
            <a:spLocks noGrp="1"/>
          </p:cNvSpPr>
          <p:nvPr>
            <p:ph type="title"/>
          </p:nvPr>
        </p:nvSpPr>
        <p:spPr/>
        <p:txBody>
          <a:bodyPr/>
          <a:lstStyle/>
          <a:p>
            <a:r>
              <a:rPr lang="pl-PL" dirty="0"/>
              <a:t>Modem – połączenie z Internetem szerokopasmowym</a:t>
            </a:r>
          </a:p>
        </p:txBody>
      </p:sp>
      <p:sp>
        <p:nvSpPr>
          <p:cNvPr id="3" name="Symbol zastępczy zawartości 2">
            <a:extLst>
              <a:ext uri="{FF2B5EF4-FFF2-40B4-BE49-F238E27FC236}">
                <a16:creationId xmlns:a16="http://schemas.microsoft.com/office/drawing/2014/main" id="{B1E300D8-4BA8-40B3-9535-21FDA7791C58}"/>
              </a:ext>
            </a:extLst>
          </p:cNvPr>
          <p:cNvSpPr>
            <a:spLocks noGrp="1"/>
          </p:cNvSpPr>
          <p:nvPr>
            <p:ph idx="1"/>
          </p:nvPr>
        </p:nvSpPr>
        <p:spPr/>
        <p:txBody>
          <a:bodyPr/>
          <a:lstStyle/>
          <a:p>
            <a:r>
              <a:rPr lang="pl-PL" dirty="0"/>
              <a:t>Modem to urządzenie, które przekształca sygnały cyfrowe z sieci komputerowej na sygnały analogowe (i odwrotnie), umożliwiając dostęp do Internetu przez sieć telefoniczną, kablową lub mobilną (LTE/5G). W nowoczesnych instalacjach często zintegrowany z routerem. W gospodarstwach rolnych modem umożliwia łączność w lokalizacjach oddalonych od miast, szczególnie przy zastosowaniu Internetu mobilnego. Warto wybierać modemy z funkcją awaryjnego przełączania (</a:t>
            </a:r>
            <a:r>
              <a:rPr lang="pl-PL" dirty="0" err="1"/>
              <a:t>failover</a:t>
            </a:r>
            <a:r>
              <a:rPr lang="pl-PL" dirty="0"/>
              <a:t>), co zwiększa niezawodność połączenia.</a:t>
            </a:r>
          </a:p>
        </p:txBody>
      </p:sp>
    </p:spTree>
    <p:extLst>
      <p:ext uri="{BB962C8B-B14F-4D97-AF65-F5344CB8AC3E}">
        <p14:creationId xmlns:p14="http://schemas.microsoft.com/office/powerpoint/2010/main" val="30679022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B82949A-924F-46FE-BA7C-7822F5BA2771}"/>
              </a:ext>
            </a:extLst>
          </p:cNvPr>
          <p:cNvSpPr>
            <a:spLocks noGrp="1"/>
          </p:cNvSpPr>
          <p:nvPr>
            <p:ph type="title"/>
          </p:nvPr>
        </p:nvSpPr>
        <p:spPr/>
        <p:txBody>
          <a:bodyPr/>
          <a:lstStyle/>
          <a:p>
            <a:r>
              <a:rPr lang="pl-PL" dirty="0"/>
              <a:t>Przykład konfiguracji sieci lokalnej w gospodarstwie</a:t>
            </a:r>
          </a:p>
        </p:txBody>
      </p:sp>
      <p:sp>
        <p:nvSpPr>
          <p:cNvPr id="3" name="Symbol zastępczy zawartości 2">
            <a:extLst>
              <a:ext uri="{FF2B5EF4-FFF2-40B4-BE49-F238E27FC236}">
                <a16:creationId xmlns:a16="http://schemas.microsoft.com/office/drawing/2014/main" id="{76CAE022-FD3B-47CD-90EA-82A4975DD74B}"/>
              </a:ext>
            </a:extLst>
          </p:cNvPr>
          <p:cNvSpPr>
            <a:spLocks noGrp="1"/>
          </p:cNvSpPr>
          <p:nvPr>
            <p:ph idx="1"/>
          </p:nvPr>
        </p:nvSpPr>
        <p:spPr/>
        <p:txBody>
          <a:bodyPr/>
          <a:lstStyle/>
          <a:p>
            <a:r>
              <a:rPr lang="pl-PL" dirty="0"/>
              <a:t>Przykład prostej sieci: modem LTE łączy się z routerem, do którego podłączony jest </a:t>
            </a:r>
            <a:r>
              <a:rPr lang="pl-PL" dirty="0" err="1"/>
              <a:t>switch</a:t>
            </a:r>
            <a:r>
              <a:rPr lang="pl-PL" dirty="0"/>
              <a:t> zarządzający siecią przewodową w budynku. Access Point zapewnia dostęp Wi-Fi w oddalonym magazynie. Komputery, rejestratory danych z maszyn i czujniki środowiskowe przesyłają dane do serwera lokalnego lub chmury. Kluczowe etapy konfiguracji to: nadanie adresów IP, ustawienie haseł, aktualizacja oprogramowania oraz skonfigurowanie zabezpieczeń (np. firewall). Taka struktura umożliwia zdalne zarządzanie produkcją i monitorowanie zasobów.</a:t>
            </a:r>
          </a:p>
        </p:txBody>
      </p:sp>
    </p:spTree>
    <p:extLst>
      <p:ext uri="{BB962C8B-B14F-4D97-AF65-F5344CB8AC3E}">
        <p14:creationId xmlns:p14="http://schemas.microsoft.com/office/powerpoint/2010/main" val="21687563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5F2E557-2E78-4A5B-B8D6-FB58953F794F}"/>
              </a:ext>
            </a:extLst>
          </p:cNvPr>
          <p:cNvSpPr>
            <a:spLocks noGrp="1"/>
          </p:cNvSpPr>
          <p:nvPr>
            <p:ph type="title"/>
          </p:nvPr>
        </p:nvSpPr>
        <p:spPr/>
        <p:txBody>
          <a:bodyPr/>
          <a:lstStyle/>
          <a:p>
            <a:r>
              <a:rPr lang="pl-PL" dirty="0"/>
              <a:t>Dobre praktyki rozmieszczania urządzeń sieciowych</a:t>
            </a:r>
          </a:p>
        </p:txBody>
      </p:sp>
      <p:sp>
        <p:nvSpPr>
          <p:cNvPr id="3" name="Symbol zastępczy zawartości 2">
            <a:extLst>
              <a:ext uri="{FF2B5EF4-FFF2-40B4-BE49-F238E27FC236}">
                <a16:creationId xmlns:a16="http://schemas.microsoft.com/office/drawing/2014/main" id="{1EBB70DD-9D48-4775-AF83-79B1C42F4106}"/>
              </a:ext>
            </a:extLst>
          </p:cNvPr>
          <p:cNvSpPr>
            <a:spLocks noGrp="1"/>
          </p:cNvSpPr>
          <p:nvPr>
            <p:ph idx="1"/>
          </p:nvPr>
        </p:nvSpPr>
        <p:spPr/>
        <p:txBody>
          <a:bodyPr/>
          <a:lstStyle/>
          <a:p>
            <a:r>
              <a:rPr lang="pl-PL" dirty="0"/>
              <a:t>Efektywna sieć w gospodarstwie wymaga przemyślanego rozmieszczenia sprzętu. Routery i punkty dostępowe powinny znajdować się centralnie i wysoko, z dala od przeszkód (metalowych konstrukcji, ścian nośnych). Należy unikać zakłóceń ze strony innych urządzeń elektrycznych. W przypadku urządzeń przewodowych ważne jest użycie ekranowanych kabli i zabezpieczenie ich przed wilgocią. Warto również zaplanować zasilanie awaryjne (UPS) i regularnie testować działanie poszczególnych segmentów sieci.</a:t>
            </a:r>
          </a:p>
        </p:txBody>
      </p:sp>
    </p:spTree>
    <p:extLst>
      <p:ext uri="{BB962C8B-B14F-4D97-AF65-F5344CB8AC3E}">
        <p14:creationId xmlns:p14="http://schemas.microsoft.com/office/powerpoint/2010/main" val="20619548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5097F22-92C5-4D52-9B26-A2BF953F1C35}"/>
              </a:ext>
            </a:extLst>
          </p:cNvPr>
          <p:cNvSpPr>
            <a:spLocks noGrp="1"/>
          </p:cNvSpPr>
          <p:nvPr>
            <p:ph type="title"/>
          </p:nvPr>
        </p:nvSpPr>
        <p:spPr/>
        <p:txBody>
          <a:bodyPr/>
          <a:lstStyle/>
          <a:p>
            <a:r>
              <a:rPr lang="pl-PL" dirty="0"/>
              <a:t>Dlaczego bezpieczeństwo sieci jest kluczowe?</a:t>
            </a:r>
          </a:p>
        </p:txBody>
      </p:sp>
      <p:sp>
        <p:nvSpPr>
          <p:cNvPr id="3" name="Symbol zastępczy zawartości 2">
            <a:extLst>
              <a:ext uri="{FF2B5EF4-FFF2-40B4-BE49-F238E27FC236}">
                <a16:creationId xmlns:a16="http://schemas.microsoft.com/office/drawing/2014/main" id="{F083A509-B746-47CF-BAF1-40B616FF1521}"/>
              </a:ext>
            </a:extLst>
          </p:cNvPr>
          <p:cNvSpPr>
            <a:spLocks noGrp="1"/>
          </p:cNvSpPr>
          <p:nvPr>
            <p:ph idx="1"/>
          </p:nvPr>
        </p:nvSpPr>
        <p:spPr/>
        <p:txBody>
          <a:bodyPr/>
          <a:lstStyle/>
          <a:p>
            <a:r>
              <a:rPr lang="pl-PL" dirty="0"/>
              <a:t>Bezpieczeństwo sieci komputerowej chroni dane przed utratą, kradzieżą oraz nieautoryzowanym dostępem. W środowisku rolniczym, gdzie dane z sensorów, urządzeń </a:t>
            </a:r>
            <a:r>
              <a:rPr lang="pl-PL" dirty="0" err="1"/>
              <a:t>IoT</a:t>
            </a:r>
            <a:r>
              <a:rPr lang="pl-PL" dirty="0"/>
              <a:t> czy systemów zarządzania gospodarstwem są gromadzone i przesyłane cyfrowo, zagrożenia mogą prowadzić do strat finansowych i operacyjnych. Cyberataki (np. </a:t>
            </a:r>
            <a:r>
              <a:rPr lang="pl-PL" dirty="0" err="1"/>
              <a:t>ransomware</a:t>
            </a:r>
            <a:r>
              <a:rPr lang="pl-PL" dirty="0"/>
              <a:t>) mogą sparaliżować pracę całego gospodarstwa. Dlatego już na etapie projektowania sieci należy uwzględniać mechanizmy ochronne.</a:t>
            </a:r>
          </a:p>
        </p:txBody>
      </p:sp>
    </p:spTree>
    <p:extLst>
      <p:ext uri="{BB962C8B-B14F-4D97-AF65-F5344CB8AC3E}">
        <p14:creationId xmlns:p14="http://schemas.microsoft.com/office/powerpoint/2010/main" val="2067761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CFA3507-08D3-483E-8247-B0AF5DECCAAA}"/>
              </a:ext>
            </a:extLst>
          </p:cNvPr>
          <p:cNvSpPr>
            <a:spLocks noGrp="1"/>
          </p:cNvSpPr>
          <p:nvPr>
            <p:ph type="title"/>
          </p:nvPr>
        </p:nvSpPr>
        <p:spPr/>
        <p:txBody>
          <a:bodyPr/>
          <a:lstStyle/>
          <a:p>
            <a:r>
              <a:rPr lang="pl-PL" dirty="0"/>
              <a:t>Najczęstsze zagrożenia w sieciach</a:t>
            </a:r>
          </a:p>
        </p:txBody>
      </p:sp>
      <p:sp>
        <p:nvSpPr>
          <p:cNvPr id="3" name="Symbol zastępczy zawartości 2">
            <a:extLst>
              <a:ext uri="{FF2B5EF4-FFF2-40B4-BE49-F238E27FC236}">
                <a16:creationId xmlns:a16="http://schemas.microsoft.com/office/drawing/2014/main" id="{1F865825-3AE3-47C3-8015-6A1D7257AB62}"/>
              </a:ext>
            </a:extLst>
          </p:cNvPr>
          <p:cNvSpPr>
            <a:spLocks noGrp="1"/>
          </p:cNvSpPr>
          <p:nvPr>
            <p:ph idx="1"/>
          </p:nvPr>
        </p:nvSpPr>
        <p:spPr/>
        <p:txBody>
          <a:bodyPr>
            <a:normAutofit fontScale="92500"/>
          </a:bodyPr>
          <a:lstStyle/>
          <a:p>
            <a:r>
              <a:rPr lang="pl-PL" dirty="0"/>
              <a:t>W sieciach komputerowych możemy wyróżnić kilka typowych zagrożeń:</a:t>
            </a:r>
          </a:p>
          <a:p>
            <a:pPr>
              <a:buFont typeface="Arial" panose="020B0604020202020204" pitchFamily="34" charset="0"/>
              <a:buChar char="•"/>
            </a:pPr>
            <a:r>
              <a:rPr lang="pl-PL" b="1" dirty="0"/>
              <a:t>Nieautoryzowany dostęp</a:t>
            </a:r>
            <a:r>
              <a:rPr lang="pl-PL" dirty="0"/>
              <a:t> – próba zalogowania się do systemu przez osobę z zewnątrz.</a:t>
            </a:r>
          </a:p>
          <a:p>
            <a:pPr>
              <a:buFont typeface="Arial" panose="020B0604020202020204" pitchFamily="34" charset="0"/>
              <a:buChar char="•"/>
            </a:pPr>
            <a:r>
              <a:rPr lang="pl-PL" b="1" dirty="0"/>
              <a:t>Podsłuchiwanie (</a:t>
            </a:r>
            <a:r>
              <a:rPr lang="pl-PL" b="1" dirty="0" err="1"/>
              <a:t>sniffing</a:t>
            </a:r>
            <a:r>
              <a:rPr lang="pl-PL" b="1" dirty="0"/>
              <a:t>)</a:t>
            </a:r>
            <a:r>
              <a:rPr lang="pl-PL" dirty="0"/>
              <a:t> – przechwytywanie danych przesyłanych w sieci.</a:t>
            </a:r>
          </a:p>
          <a:p>
            <a:pPr>
              <a:buFont typeface="Arial" panose="020B0604020202020204" pitchFamily="34" charset="0"/>
              <a:buChar char="•"/>
            </a:pPr>
            <a:r>
              <a:rPr lang="pl-PL" b="1" dirty="0"/>
              <a:t>Złośliwe oprogramowanie</a:t>
            </a:r>
            <a:r>
              <a:rPr lang="pl-PL" dirty="0"/>
              <a:t> – wirusy, </a:t>
            </a:r>
            <a:r>
              <a:rPr lang="pl-PL" dirty="0" err="1"/>
              <a:t>trojany</a:t>
            </a:r>
            <a:r>
              <a:rPr lang="pl-PL" dirty="0"/>
              <a:t>, oprogramowanie szpiegujące.</a:t>
            </a:r>
          </a:p>
          <a:p>
            <a:pPr>
              <a:buFont typeface="Arial" panose="020B0604020202020204" pitchFamily="34" charset="0"/>
              <a:buChar char="•"/>
            </a:pPr>
            <a:r>
              <a:rPr lang="pl-PL" b="1" dirty="0"/>
              <a:t>Ataki typu </a:t>
            </a:r>
            <a:r>
              <a:rPr lang="pl-PL" b="1" dirty="0" err="1"/>
              <a:t>DoS</a:t>
            </a:r>
            <a:r>
              <a:rPr lang="pl-PL" b="1" dirty="0"/>
              <a:t>/</a:t>
            </a:r>
            <a:r>
              <a:rPr lang="pl-PL" b="1" dirty="0" err="1"/>
              <a:t>DDoS</a:t>
            </a:r>
            <a:r>
              <a:rPr lang="pl-PL" dirty="0"/>
              <a:t> – przeciążanie sieci celem jej zablokowania.</a:t>
            </a:r>
          </a:p>
          <a:p>
            <a:pPr>
              <a:buFont typeface="Arial" panose="020B0604020202020204" pitchFamily="34" charset="0"/>
              <a:buChar char="•"/>
            </a:pPr>
            <a:r>
              <a:rPr lang="pl-PL" b="1" dirty="0" err="1"/>
              <a:t>Spoofing</a:t>
            </a:r>
            <a:r>
              <a:rPr lang="pl-PL" b="1" dirty="0"/>
              <a:t> i </a:t>
            </a:r>
            <a:r>
              <a:rPr lang="pl-PL" b="1" dirty="0" err="1"/>
              <a:t>phishing</a:t>
            </a:r>
            <a:r>
              <a:rPr lang="pl-PL" dirty="0"/>
              <a:t> – podszywanie się pod inne urządzenia lub użytkowników.</a:t>
            </a:r>
          </a:p>
          <a:p>
            <a:r>
              <a:rPr lang="pl-PL" dirty="0"/>
              <a:t>Znajomość zagrożeń to pierwszy krok do ich skutecznego zapobiegania.</a:t>
            </a:r>
          </a:p>
        </p:txBody>
      </p:sp>
    </p:spTree>
    <p:extLst>
      <p:ext uri="{BB962C8B-B14F-4D97-AF65-F5344CB8AC3E}">
        <p14:creationId xmlns:p14="http://schemas.microsoft.com/office/powerpoint/2010/main" val="22480057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A8BD96E-E8AD-4AB3-B6A5-151C9E9A75AB}"/>
              </a:ext>
            </a:extLst>
          </p:cNvPr>
          <p:cNvSpPr>
            <a:spLocks noGrp="1"/>
          </p:cNvSpPr>
          <p:nvPr>
            <p:ph type="title"/>
          </p:nvPr>
        </p:nvSpPr>
        <p:spPr/>
        <p:txBody>
          <a:bodyPr/>
          <a:lstStyle/>
          <a:p>
            <a:r>
              <a:rPr lang="pl-PL" dirty="0"/>
              <a:t>Zabezpieczenia podstawowe</a:t>
            </a:r>
          </a:p>
        </p:txBody>
      </p:sp>
      <p:sp>
        <p:nvSpPr>
          <p:cNvPr id="3" name="Symbol zastępczy zawartości 2">
            <a:extLst>
              <a:ext uri="{FF2B5EF4-FFF2-40B4-BE49-F238E27FC236}">
                <a16:creationId xmlns:a16="http://schemas.microsoft.com/office/drawing/2014/main" id="{570FC844-12F0-46BB-8E28-0229043BE2B0}"/>
              </a:ext>
            </a:extLst>
          </p:cNvPr>
          <p:cNvSpPr>
            <a:spLocks noGrp="1"/>
          </p:cNvSpPr>
          <p:nvPr>
            <p:ph idx="1"/>
          </p:nvPr>
        </p:nvSpPr>
        <p:spPr/>
        <p:txBody>
          <a:bodyPr>
            <a:normAutofit fontScale="92500"/>
          </a:bodyPr>
          <a:lstStyle/>
          <a:p>
            <a:r>
              <a:rPr lang="pl-PL" dirty="0"/>
              <a:t>Podstawowe środki ochrony sieci to:</a:t>
            </a:r>
          </a:p>
          <a:p>
            <a:pPr>
              <a:buFont typeface="Arial" panose="020B0604020202020204" pitchFamily="34" charset="0"/>
              <a:buChar char="•"/>
            </a:pPr>
            <a:r>
              <a:rPr lang="pl-PL" b="1" dirty="0"/>
              <a:t>Silne hasła</a:t>
            </a:r>
            <a:r>
              <a:rPr lang="pl-PL" dirty="0"/>
              <a:t> – unikalne, regularnie zmieniane, o odpowiedniej długości.</a:t>
            </a:r>
          </a:p>
          <a:p>
            <a:pPr>
              <a:buFont typeface="Arial" panose="020B0604020202020204" pitchFamily="34" charset="0"/>
              <a:buChar char="•"/>
            </a:pPr>
            <a:r>
              <a:rPr lang="pl-PL" b="1" dirty="0"/>
              <a:t>Szyfrowanie transmisji</a:t>
            </a:r>
            <a:r>
              <a:rPr lang="pl-PL" dirty="0"/>
              <a:t> – np. WPA3 dla sieci Wi-Fi.</a:t>
            </a:r>
          </a:p>
          <a:p>
            <a:pPr>
              <a:buFont typeface="Arial" panose="020B0604020202020204" pitchFamily="34" charset="0"/>
              <a:buChar char="•"/>
            </a:pPr>
            <a:r>
              <a:rPr lang="pl-PL" b="1" dirty="0"/>
              <a:t>Firewall</a:t>
            </a:r>
            <a:r>
              <a:rPr lang="pl-PL" dirty="0"/>
              <a:t> – bariera między siecią wewnętrzną a zewnętrzną.</a:t>
            </a:r>
          </a:p>
          <a:p>
            <a:pPr>
              <a:buFont typeface="Arial" panose="020B0604020202020204" pitchFamily="34" charset="0"/>
              <a:buChar char="•"/>
            </a:pPr>
            <a:r>
              <a:rPr lang="pl-PL" b="1" dirty="0"/>
              <a:t>Antywirus i </a:t>
            </a:r>
            <a:r>
              <a:rPr lang="pl-PL" b="1" dirty="0" err="1"/>
              <a:t>antyspyware</a:t>
            </a:r>
            <a:r>
              <a:rPr lang="pl-PL" dirty="0"/>
              <a:t> – ochrona przed złośliwym oprogramowaniem.</a:t>
            </a:r>
          </a:p>
          <a:p>
            <a:pPr>
              <a:buFont typeface="Arial" panose="020B0604020202020204" pitchFamily="34" charset="0"/>
              <a:buChar char="•"/>
            </a:pPr>
            <a:r>
              <a:rPr lang="pl-PL" b="1" dirty="0"/>
              <a:t>Aktualizacje oprogramowania</a:t>
            </a:r>
            <a:r>
              <a:rPr lang="pl-PL" dirty="0"/>
              <a:t> – usuwają znane luki bezpieczeństwa.</a:t>
            </a:r>
          </a:p>
          <a:p>
            <a:r>
              <a:rPr lang="pl-PL" dirty="0"/>
              <a:t>W gospodarstwie rolnym zaleca się stosowanie firewalli sprzętowych i segmentację sieci (np. oddzielne sieci dla gości, maszyn i systemów zarządzania).</a:t>
            </a:r>
          </a:p>
        </p:txBody>
      </p:sp>
    </p:spTree>
    <p:extLst>
      <p:ext uri="{BB962C8B-B14F-4D97-AF65-F5344CB8AC3E}">
        <p14:creationId xmlns:p14="http://schemas.microsoft.com/office/powerpoint/2010/main" val="20288425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D111696-8D64-4CDA-B846-410718980E04}"/>
              </a:ext>
            </a:extLst>
          </p:cNvPr>
          <p:cNvSpPr>
            <a:spLocks noGrp="1"/>
          </p:cNvSpPr>
          <p:nvPr>
            <p:ph type="title"/>
          </p:nvPr>
        </p:nvSpPr>
        <p:spPr/>
        <p:txBody>
          <a:bodyPr/>
          <a:lstStyle/>
          <a:p>
            <a:r>
              <a:rPr lang="pl-PL" dirty="0"/>
              <a:t>Dobre praktyki w gospodarstwach rolnych</a:t>
            </a:r>
          </a:p>
        </p:txBody>
      </p:sp>
      <p:sp>
        <p:nvSpPr>
          <p:cNvPr id="3" name="Symbol zastępczy zawartości 2">
            <a:extLst>
              <a:ext uri="{FF2B5EF4-FFF2-40B4-BE49-F238E27FC236}">
                <a16:creationId xmlns:a16="http://schemas.microsoft.com/office/drawing/2014/main" id="{9A2FB2A0-8E8F-47AC-997A-85CC531ED216}"/>
              </a:ext>
            </a:extLst>
          </p:cNvPr>
          <p:cNvSpPr>
            <a:spLocks noGrp="1"/>
          </p:cNvSpPr>
          <p:nvPr>
            <p:ph idx="1"/>
          </p:nvPr>
        </p:nvSpPr>
        <p:spPr/>
        <p:txBody>
          <a:bodyPr>
            <a:normAutofit fontScale="77500" lnSpcReduction="20000"/>
          </a:bodyPr>
          <a:lstStyle/>
          <a:p>
            <a:pPr>
              <a:lnSpc>
                <a:spcPct val="120000"/>
              </a:lnSpc>
            </a:pPr>
            <a:r>
              <a:rPr lang="pl-PL" dirty="0"/>
              <a:t>W praktyce rolniczej warto stosować:</a:t>
            </a:r>
          </a:p>
          <a:p>
            <a:pPr>
              <a:lnSpc>
                <a:spcPct val="120000"/>
              </a:lnSpc>
              <a:buFont typeface="Arial" panose="020B0604020202020204" pitchFamily="34" charset="0"/>
              <a:buChar char="•"/>
            </a:pPr>
            <a:r>
              <a:rPr lang="pl-PL" b="1" dirty="0"/>
              <a:t>Silne zabezpieczenia sieci Wi-Fi</a:t>
            </a:r>
            <a:r>
              <a:rPr lang="pl-PL" dirty="0"/>
              <a:t> – unikać otwartych i słabo zabezpieczonych punktów dostępowych.</a:t>
            </a:r>
          </a:p>
          <a:p>
            <a:pPr>
              <a:lnSpc>
                <a:spcPct val="120000"/>
              </a:lnSpc>
              <a:buFont typeface="Arial" panose="020B0604020202020204" pitchFamily="34" charset="0"/>
              <a:buChar char="•"/>
            </a:pPr>
            <a:r>
              <a:rPr lang="pl-PL" b="1" dirty="0"/>
              <a:t>Dostęp na poziomie użytkownika</a:t>
            </a:r>
            <a:r>
              <a:rPr lang="pl-PL" dirty="0"/>
              <a:t> – ograniczanie uprawnień w systemie.</a:t>
            </a:r>
          </a:p>
          <a:p>
            <a:pPr>
              <a:lnSpc>
                <a:spcPct val="120000"/>
              </a:lnSpc>
              <a:buFont typeface="Arial" panose="020B0604020202020204" pitchFamily="34" charset="0"/>
              <a:buChar char="•"/>
            </a:pPr>
            <a:r>
              <a:rPr lang="pl-PL" b="1" dirty="0"/>
              <a:t>Monitoring logów sieciowych</a:t>
            </a:r>
            <a:r>
              <a:rPr lang="pl-PL" dirty="0"/>
              <a:t> – szybkie wykrywanie nieprawidłowości.</a:t>
            </a:r>
          </a:p>
          <a:p>
            <a:pPr>
              <a:lnSpc>
                <a:spcPct val="120000"/>
              </a:lnSpc>
              <a:buFont typeface="Arial" panose="020B0604020202020204" pitchFamily="34" charset="0"/>
              <a:buChar char="•"/>
            </a:pPr>
            <a:r>
              <a:rPr lang="pl-PL" b="1" dirty="0"/>
              <a:t>Segmentacja sieci</a:t>
            </a:r>
            <a:r>
              <a:rPr lang="pl-PL" dirty="0"/>
              <a:t> – separacja urządzeń (np. czujniki pola oddzielnie od komputerów administracyjnych).</a:t>
            </a:r>
          </a:p>
          <a:p>
            <a:pPr>
              <a:lnSpc>
                <a:spcPct val="120000"/>
              </a:lnSpc>
              <a:buFont typeface="Arial" panose="020B0604020202020204" pitchFamily="34" charset="0"/>
              <a:buChar char="•"/>
            </a:pPr>
            <a:r>
              <a:rPr lang="pl-PL" b="1" dirty="0"/>
              <a:t>Szkolenie użytkowników</a:t>
            </a:r>
            <a:r>
              <a:rPr lang="pl-PL" dirty="0"/>
              <a:t> – podnoszenie świadomości zagrożeń wśród pracowników.</a:t>
            </a:r>
          </a:p>
          <a:p>
            <a:pPr>
              <a:lnSpc>
                <a:spcPct val="120000"/>
              </a:lnSpc>
            </a:pPr>
            <a:r>
              <a:rPr lang="pl-PL" dirty="0"/>
              <a:t>Bezpieczeństwo to proces – wymaga regularnej oceny i dostosowywania do zmieniających się warunków technologicznych i operacyjnych.</a:t>
            </a:r>
          </a:p>
          <a:p>
            <a:pPr>
              <a:lnSpc>
                <a:spcPct val="120000"/>
              </a:lnSpc>
            </a:pPr>
            <a:endParaRPr lang="pl-PL" dirty="0"/>
          </a:p>
        </p:txBody>
      </p:sp>
    </p:spTree>
    <p:extLst>
      <p:ext uri="{BB962C8B-B14F-4D97-AF65-F5344CB8AC3E}">
        <p14:creationId xmlns:p14="http://schemas.microsoft.com/office/powerpoint/2010/main" val="22519190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C6B3842-EB1A-485A-BAE9-B6C70393B29C}"/>
              </a:ext>
            </a:extLst>
          </p:cNvPr>
          <p:cNvSpPr>
            <a:spLocks noGrp="1"/>
          </p:cNvSpPr>
          <p:nvPr>
            <p:ph type="title"/>
          </p:nvPr>
        </p:nvSpPr>
        <p:spPr/>
        <p:txBody>
          <a:bodyPr/>
          <a:lstStyle/>
          <a:p>
            <a:r>
              <a:rPr lang="pl-PL" dirty="0"/>
              <a:t>Wprowadzenie do Internetu Rzeczy (</a:t>
            </a:r>
            <a:r>
              <a:rPr lang="pl-PL" dirty="0" err="1"/>
              <a:t>IoT</a:t>
            </a:r>
            <a:r>
              <a:rPr lang="pl-PL" dirty="0"/>
              <a:t>)</a:t>
            </a:r>
          </a:p>
        </p:txBody>
      </p:sp>
      <p:sp>
        <p:nvSpPr>
          <p:cNvPr id="3" name="Symbol zastępczy zawartości 2">
            <a:extLst>
              <a:ext uri="{FF2B5EF4-FFF2-40B4-BE49-F238E27FC236}">
                <a16:creationId xmlns:a16="http://schemas.microsoft.com/office/drawing/2014/main" id="{248D7A46-259D-430A-A4FA-E3F0EBCF4C50}"/>
              </a:ext>
            </a:extLst>
          </p:cNvPr>
          <p:cNvSpPr>
            <a:spLocks noGrp="1"/>
          </p:cNvSpPr>
          <p:nvPr>
            <p:ph idx="1"/>
          </p:nvPr>
        </p:nvSpPr>
        <p:spPr/>
        <p:txBody>
          <a:bodyPr/>
          <a:lstStyle/>
          <a:p>
            <a:r>
              <a:rPr lang="pl-PL" b="1" dirty="0"/>
              <a:t>Czym jest Internet Rzeczy i jak zmienia rolnictwo?</a:t>
            </a:r>
            <a:endParaRPr lang="pl-PL" dirty="0"/>
          </a:p>
          <a:p>
            <a:r>
              <a:rPr lang="pl-PL" dirty="0"/>
              <a:t>Internet Rzeczy (ang. </a:t>
            </a:r>
            <a:r>
              <a:rPr lang="pl-PL" i="1" dirty="0"/>
              <a:t>Internet of </a:t>
            </a:r>
            <a:r>
              <a:rPr lang="pl-PL" i="1" dirty="0" err="1"/>
              <a:t>Things</a:t>
            </a:r>
            <a:r>
              <a:rPr lang="pl-PL" dirty="0"/>
              <a:t>, </a:t>
            </a:r>
            <a:r>
              <a:rPr lang="pl-PL" dirty="0" err="1"/>
              <a:t>IoT</a:t>
            </a:r>
            <a:r>
              <a:rPr lang="pl-PL" dirty="0"/>
              <a:t>) to koncepcja, w której urządzenia elektroniczne – takie jak czujniki, maszyny, drony, stacje pogodowe czy systemy nawadniania – są połączone z siecią i mogą automatycznie wymieniać dane. Dzięki temu możliwe jest zdalne monitorowanie i zarządzanie procesami rolniczymi w czasie rzeczywistym.</a:t>
            </a:r>
          </a:p>
          <a:p>
            <a:endParaRPr lang="pl-PL" dirty="0"/>
          </a:p>
        </p:txBody>
      </p:sp>
    </p:spTree>
    <p:extLst>
      <p:ext uri="{BB962C8B-B14F-4D97-AF65-F5344CB8AC3E}">
        <p14:creationId xmlns:p14="http://schemas.microsoft.com/office/powerpoint/2010/main" val="1066139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8F04317-887B-4C89-93A4-5EEC9C641CF9}"/>
              </a:ext>
            </a:extLst>
          </p:cNvPr>
          <p:cNvSpPr>
            <a:spLocks noGrp="1"/>
          </p:cNvSpPr>
          <p:nvPr>
            <p:ph type="title"/>
          </p:nvPr>
        </p:nvSpPr>
        <p:spPr/>
        <p:txBody>
          <a:bodyPr/>
          <a:lstStyle/>
          <a:p>
            <a:r>
              <a:rPr lang="pl-PL" dirty="0"/>
              <a:t>Zastosowanie Internetu Rzeczy (</a:t>
            </a:r>
            <a:r>
              <a:rPr lang="pl-PL" dirty="0" err="1"/>
              <a:t>IoT</a:t>
            </a:r>
            <a:r>
              <a:rPr lang="pl-PL" dirty="0"/>
              <a:t>)</a:t>
            </a:r>
          </a:p>
        </p:txBody>
      </p:sp>
      <p:sp>
        <p:nvSpPr>
          <p:cNvPr id="3" name="Symbol zastępczy zawartości 2">
            <a:extLst>
              <a:ext uri="{FF2B5EF4-FFF2-40B4-BE49-F238E27FC236}">
                <a16:creationId xmlns:a16="http://schemas.microsoft.com/office/drawing/2014/main" id="{1768E0CD-24CB-457E-89FC-2C47EB3DC4C0}"/>
              </a:ext>
            </a:extLst>
          </p:cNvPr>
          <p:cNvSpPr>
            <a:spLocks noGrp="1"/>
          </p:cNvSpPr>
          <p:nvPr>
            <p:ph idx="1"/>
          </p:nvPr>
        </p:nvSpPr>
        <p:spPr/>
        <p:txBody>
          <a:bodyPr>
            <a:normAutofit fontScale="70000" lnSpcReduction="20000"/>
          </a:bodyPr>
          <a:lstStyle/>
          <a:p>
            <a:pPr>
              <a:lnSpc>
                <a:spcPct val="120000"/>
              </a:lnSpc>
            </a:pPr>
            <a:r>
              <a:rPr lang="pl-PL" dirty="0"/>
              <a:t>W gospodarstwach rolnych </a:t>
            </a:r>
            <a:r>
              <a:rPr lang="pl-PL" dirty="0" err="1"/>
              <a:t>IoT</a:t>
            </a:r>
            <a:r>
              <a:rPr lang="pl-PL" dirty="0"/>
              <a:t> wspiera m.in.:</a:t>
            </a:r>
          </a:p>
          <a:p>
            <a:pPr>
              <a:lnSpc>
                <a:spcPct val="120000"/>
              </a:lnSpc>
              <a:buFont typeface="Arial" panose="020B0604020202020204" pitchFamily="34" charset="0"/>
              <a:buChar char="•"/>
            </a:pPr>
            <a:r>
              <a:rPr lang="pl-PL" b="1" dirty="0"/>
              <a:t>monitorowanie wilgotności gleby</a:t>
            </a:r>
            <a:r>
              <a:rPr lang="pl-PL" dirty="0"/>
              <a:t> i warunków klimatycznych,</a:t>
            </a:r>
          </a:p>
          <a:p>
            <a:pPr>
              <a:lnSpc>
                <a:spcPct val="120000"/>
              </a:lnSpc>
              <a:buFont typeface="Arial" panose="020B0604020202020204" pitchFamily="34" charset="0"/>
              <a:buChar char="•"/>
            </a:pPr>
            <a:r>
              <a:rPr lang="pl-PL" b="1" dirty="0"/>
              <a:t>automatyczne dozowanie nawozów i wody</a:t>
            </a:r>
            <a:r>
              <a:rPr lang="pl-PL" dirty="0"/>
              <a:t>,</a:t>
            </a:r>
          </a:p>
          <a:p>
            <a:pPr>
              <a:lnSpc>
                <a:spcPct val="120000"/>
              </a:lnSpc>
              <a:buFont typeface="Arial" panose="020B0604020202020204" pitchFamily="34" charset="0"/>
              <a:buChar char="•"/>
            </a:pPr>
            <a:r>
              <a:rPr lang="pl-PL" b="1" dirty="0"/>
              <a:t>śledzenie położenia maszyn i zwierząt</a:t>
            </a:r>
            <a:r>
              <a:rPr lang="pl-PL" dirty="0"/>
              <a:t>,</a:t>
            </a:r>
          </a:p>
          <a:p>
            <a:pPr>
              <a:lnSpc>
                <a:spcPct val="120000"/>
              </a:lnSpc>
              <a:buFont typeface="Arial" panose="020B0604020202020204" pitchFamily="34" charset="0"/>
              <a:buChar char="•"/>
            </a:pPr>
            <a:r>
              <a:rPr lang="pl-PL" b="1" dirty="0"/>
              <a:t>analizę plonów i zdrowia roślin</a:t>
            </a:r>
            <a:r>
              <a:rPr lang="pl-PL" dirty="0"/>
              <a:t>.</a:t>
            </a:r>
          </a:p>
          <a:p>
            <a:pPr>
              <a:lnSpc>
                <a:spcPct val="120000"/>
              </a:lnSpc>
            </a:pPr>
            <a:r>
              <a:rPr lang="pl-PL" dirty="0"/>
              <a:t>Dane zebrane przez urządzenia </a:t>
            </a:r>
            <a:r>
              <a:rPr lang="pl-PL" dirty="0" err="1"/>
              <a:t>IoT</a:t>
            </a:r>
            <a:r>
              <a:rPr lang="pl-PL" dirty="0"/>
              <a:t> trafiają do systemów analitycznych, wspierając precyzyjne podejmowanie decyzji. To kluczowy element rolnictwa precyzyjnego oraz zrównoważonego zarządzania zasobami.</a:t>
            </a:r>
          </a:p>
          <a:p>
            <a:pPr>
              <a:lnSpc>
                <a:spcPct val="120000"/>
              </a:lnSpc>
            </a:pPr>
            <a:r>
              <a:rPr lang="pl-PL" dirty="0"/>
              <a:t>Aby </a:t>
            </a:r>
            <a:r>
              <a:rPr lang="pl-PL" dirty="0" err="1"/>
              <a:t>IoT</a:t>
            </a:r>
            <a:r>
              <a:rPr lang="pl-PL" dirty="0"/>
              <a:t> działało efektywnie, konieczna jest stabilna i bezpieczna sieć – stąd rola odpowiednio zaprojektowanej infrastruktury komunikacyjnej (Wi-Fi, LTE, </a:t>
            </a:r>
            <a:r>
              <a:rPr lang="pl-PL" dirty="0" err="1"/>
              <a:t>LoRaWAN</a:t>
            </a:r>
            <a:r>
              <a:rPr lang="pl-PL" dirty="0"/>
              <a:t>, itp.). W kolejnych wykładach przyjrzymy się dokładniej konkretnym przykładom zastosowania tych technologii w praktyce rolniczej.</a:t>
            </a:r>
          </a:p>
          <a:p>
            <a:pPr>
              <a:lnSpc>
                <a:spcPct val="120000"/>
              </a:lnSpc>
            </a:pPr>
            <a:endParaRPr lang="pl-PL" dirty="0"/>
          </a:p>
        </p:txBody>
      </p:sp>
    </p:spTree>
    <p:extLst>
      <p:ext uri="{BB962C8B-B14F-4D97-AF65-F5344CB8AC3E}">
        <p14:creationId xmlns:p14="http://schemas.microsoft.com/office/powerpoint/2010/main" val="29851964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A4FFA21-4562-4D2E-AF28-1110E2BCC616}"/>
              </a:ext>
            </a:extLst>
          </p:cNvPr>
          <p:cNvSpPr>
            <a:spLocks noGrp="1"/>
          </p:cNvSpPr>
          <p:nvPr>
            <p:ph type="title"/>
          </p:nvPr>
        </p:nvSpPr>
        <p:spPr/>
        <p:txBody>
          <a:bodyPr/>
          <a:lstStyle/>
          <a:p>
            <a:r>
              <a:rPr lang="pl-PL" dirty="0"/>
              <a:t>Podsumowanie </a:t>
            </a:r>
          </a:p>
        </p:txBody>
      </p:sp>
      <p:sp>
        <p:nvSpPr>
          <p:cNvPr id="3" name="Symbol zastępczy zawartości 2">
            <a:extLst>
              <a:ext uri="{FF2B5EF4-FFF2-40B4-BE49-F238E27FC236}">
                <a16:creationId xmlns:a16="http://schemas.microsoft.com/office/drawing/2014/main" id="{AA86804D-3375-4847-B429-29200A7239FB}"/>
              </a:ext>
            </a:extLst>
          </p:cNvPr>
          <p:cNvSpPr>
            <a:spLocks noGrp="1"/>
          </p:cNvSpPr>
          <p:nvPr>
            <p:ph idx="1"/>
          </p:nvPr>
        </p:nvSpPr>
        <p:spPr/>
        <p:txBody>
          <a:bodyPr>
            <a:normAutofit fontScale="70000" lnSpcReduction="20000"/>
          </a:bodyPr>
          <a:lstStyle/>
          <a:p>
            <a:pPr>
              <a:lnSpc>
                <a:spcPct val="120000"/>
              </a:lnSpc>
            </a:pPr>
            <a:r>
              <a:rPr lang="pl-PL" dirty="0"/>
              <a:t>W dzisiejszym wykładzie omówiliśmy podstawowe zagadnienia związane z sieciami komputerowymi w kontekście ich zastosowania w rolnictwie:</a:t>
            </a:r>
          </a:p>
          <a:p>
            <a:pPr>
              <a:lnSpc>
                <a:spcPct val="120000"/>
              </a:lnSpc>
              <a:buFont typeface="Arial" panose="020B0604020202020204" pitchFamily="34" charset="0"/>
              <a:buChar char="•"/>
            </a:pPr>
            <a:r>
              <a:rPr lang="pl-PL" b="1" dirty="0"/>
              <a:t>Typy topologii sieci</a:t>
            </a:r>
            <a:r>
              <a:rPr lang="pl-PL" dirty="0"/>
              <a:t> (magistrala, pierścień, gwiazda, siatka) i ich znaczenie dla organizacji połączeń między urządzeniami.</a:t>
            </a:r>
          </a:p>
          <a:p>
            <a:pPr>
              <a:lnSpc>
                <a:spcPct val="120000"/>
              </a:lnSpc>
              <a:buFont typeface="Arial" panose="020B0604020202020204" pitchFamily="34" charset="0"/>
              <a:buChar char="•"/>
            </a:pPr>
            <a:r>
              <a:rPr lang="pl-PL" b="1" dirty="0"/>
              <a:t>Rodzaje sieci</a:t>
            </a:r>
            <a:r>
              <a:rPr lang="pl-PL" dirty="0"/>
              <a:t>: PAN, LAN, MAN i WAN – różniące się zasięgiem i przeznaczeniem.</a:t>
            </a:r>
          </a:p>
          <a:p>
            <a:pPr>
              <a:lnSpc>
                <a:spcPct val="120000"/>
              </a:lnSpc>
              <a:buFont typeface="Arial" panose="020B0604020202020204" pitchFamily="34" charset="0"/>
              <a:buChar char="•"/>
            </a:pPr>
            <a:r>
              <a:rPr lang="pl-PL" b="1" dirty="0"/>
              <a:t>Urządzenia sieciowe</a:t>
            </a:r>
            <a:r>
              <a:rPr lang="pl-PL" dirty="0"/>
              <a:t>: modem, router, </a:t>
            </a:r>
            <a:r>
              <a:rPr lang="pl-PL" dirty="0" err="1"/>
              <a:t>switch</a:t>
            </a:r>
            <a:r>
              <a:rPr lang="pl-PL" dirty="0"/>
              <a:t>, </a:t>
            </a:r>
            <a:r>
              <a:rPr lang="pl-PL" dirty="0" err="1"/>
              <a:t>access</a:t>
            </a:r>
            <a:r>
              <a:rPr lang="pl-PL" dirty="0"/>
              <a:t> point – ich funkcje i zastosowanie w prostych i złożonych sieciach.</a:t>
            </a:r>
          </a:p>
          <a:p>
            <a:pPr>
              <a:lnSpc>
                <a:spcPct val="120000"/>
              </a:lnSpc>
              <a:buFont typeface="Arial" panose="020B0604020202020204" pitchFamily="34" charset="0"/>
              <a:buChar char="•"/>
            </a:pPr>
            <a:r>
              <a:rPr lang="pl-PL" b="1" dirty="0"/>
              <a:t>Bezpieczeństwo sieciowe</a:t>
            </a:r>
            <a:r>
              <a:rPr lang="pl-PL" dirty="0"/>
              <a:t> – podstawowe zagrożenia oraz sposoby zabezpieczenia infrastruktury.</a:t>
            </a:r>
          </a:p>
          <a:p>
            <a:pPr>
              <a:lnSpc>
                <a:spcPct val="120000"/>
              </a:lnSpc>
              <a:buFont typeface="Arial" panose="020B0604020202020204" pitchFamily="34" charset="0"/>
              <a:buChar char="•"/>
            </a:pPr>
            <a:r>
              <a:rPr lang="pl-PL" b="1" dirty="0"/>
              <a:t>Wprowadzenie do Internetu Rzeczy (</a:t>
            </a:r>
            <a:r>
              <a:rPr lang="pl-PL" b="1" dirty="0" err="1"/>
              <a:t>IoT</a:t>
            </a:r>
            <a:r>
              <a:rPr lang="pl-PL" b="1" dirty="0"/>
              <a:t>)</a:t>
            </a:r>
            <a:r>
              <a:rPr lang="pl-PL" dirty="0"/>
              <a:t> – nowoczesne technologie łączności w gospodarstwie rolnym.</a:t>
            </a:r>
          </a:p>
          <a:p>
            <a:pPr>
              <a:lnSpc>
                <a:spcPct val="120000"/>
              </a:lnSpc>
            </a:pPr>
            <a:r>
              <a:rPr lang="pl-PL" dirty="0"/>
              <a:t>Sieci komputerowe stanowią kręgosłup rolnictwa precyzyjnego, wspierając automatyzację, monitorowanie zasobów i podejmowanie decyzji opartych na danych.</a:t>
            </a:r>
          </a:p>
        </p:txBody>
      </p:sp>
    </p:spTree>
    <p:extLst>
      <p:ext uri="{BB962C8B-B14F-4D97-AF65-F5344CB8AC3E}">
        <p14:creationId xmlns:p14="http://schemas.microsoft.com/office/powerpoint/2010/main" val="23567841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30E4857-8112-46E4-B1CE-1CD0F97F9A36}"/>
              </a:ext>
            </a:extLst>
          </p:cNvPr>
          <p:cNvSpPr>
            <a:spLocks noGrp="1"/>
          </p:cNvSpPr>
          <p:nvPr>
            <p:ph type="title"/>
          </p:nvPr>
        </p:nvSpPr>
        <p:spPr/>
        <p:txBody>
          <a:bodyPr/>
          <a:lstStyle/>
          <a:p>
            <a:r>
              <a:rPr lang="pl-PL" dirty="0"/>
              <a:t>Pytania kontrolne</a:t>
            </a:r>
          </a:p>
        </p:txBody>
      </p:sp>
      <p:sp>
        <p:nvSpPr>
          <p:cNvPr id="3" name="Symbol zastępczy zawartości 2">
            <a:extLst>
              <a:ext uri="{FF2B5EF4-FFF2-40B4-BE49-F238E27FC236}">
                <a16:creationId xmlns:a16="http://schemas.microsoft.com/office/drawing/2014/main" id="{0CB3CC7B-EB22-404D-8F5B-B434074D1912}"/>
              </a:ext>
            </a:extLst>
          </p:cNvPr>
          <p:cNvSpPr>
            <a:spLocks noGrp="1"/>
          </p:cNvSpPr>
          <p:nvPr>
            <p:ph idx="1"/>
          </p:nvPr>
        </p:nvSpPr>
        <p:spPr/>
        <p:txBody>
          <a:bodyPr>
            <a:normAutofit/>
          </a:bodyPr>
          <a:lstStyle/>
          <a:p>
            <a:pPr>
              <a:buFont typeface="+mj-lt"/>
              <a:buAutoNum type="arabicPeriod"/>
            </a:pPr>
            <a:r>
              <a:rPr lang="pl-PL" dirty="0"/>
              <a:t>Jakie są główne różnice między routerem a </a:t>
            </a:r>
            <a:r>
              <a:rPr lang="pl-PL" dirty="0" err="1"/>
              <a:t>switchem</a:t>
            </a:r>
            <a:r>
              <a:rPr lang="pl-PL" dirty="0"/>
              <a:t>?</a:t>
            </a:r>
          </a:p>
          <a:p>
            <a:pPr>
              <a:buFont typeface="+mj-lt"/>
              <a:buAutoNum type="arabicPeriod"/>
            </a:pPr>
            <a:r>
              <a:rPr lang="pl-PL" dirty="0"/>
              <a:t>W jakiej topologii sieci wszystkie urządzenia są połączone centralnie?</a:t>
            </a:r>
          </a:p>
          <a:p>
            <a:pPr>
              <a:buFont typeface="+mj-lt"/>
              <a:buAutoNum type="arabicPeriod"/>
            </a:pPr>
            <a:r>
              <a:rPr lang="pl-PL" dirty="0"/>
              <a:t>Który typ sieci najlepiej nadaje się do monitorowania mikroklimatu w szklarni?</a:t>
            </a:r>
          </a:p>
          <a:p>
            <a:pPr>
              <a:buFont typeface="+mj-lt"/>
              <a:buAutoNum type="arabicPeriod"/>
            </a:pPr>
            <a:r>
              <a:rPr lang="pl-PL" dirty="0"/>
              <a:t>Wymień trzy potencjalne zagrożenia bezpieczeństwa w sieci lokalnej w gospodarstwie.</a:t>
            </a:r>
          </a:p>
          <a:p>
            <a:pPr>
              <a:buFont typeface="+mj-lt"/>
              <a:buAutoNum type="arabicPeriod"/>
            </a:pPr>
            <a:r>
              <a:rPr lang="pl-PL" dirty="0"/>
              <a:t>Podaj przykład zastosowania </a:t>
            </a:r>
            <a:r>
              <a:rPr lang="pl-PL" dirty="0" err="1"/>
              <a:t>IoT</a:t>
            </a:r>
            <a:r>
              <a:rPr lang="pl-PL" dirty="0"/>
              <a:t> w produkcji roślinnej.</a:t>
            </a:r>
          </a:p>
          <a:p>
            <a:pPr>
              <a:buFont typeface="+mj-lt"/>
              <a:buAutoNum type="arabicPeriod"/>
            </a:pPr>
            <a:r>
              <a:rPr lang="pl-PL" dirty="0"/>
              <a:t>Dlaczego odpowiednie rozmieszczenie urządzeń sieciowych jest ważne na terenie gospodarstwa?</a:t>
            </a:r>
          </a:p>
          <a:p>
            <a:endParaRPr lang="pl-PL" dirty="0"/>
          </a:p>
        </p:txBody>
      </p:sp>
    </p:spTree>
    <p:extLst>
      <p:ext uri="{BB962C8B-B14F-4D97-AF65-F5344CB8AC3E}">
        <p14:creationId xmlns:p14="http://schemas.microsoft.com/office/powerpoint/2010/main" val="5776351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Obraz 2">
            <a:extLst>
              <a:ext uri="{FF2B5EF4-FFF2-40B4-BE49-F238E27FC236}">
                <a16:creationId xmlns:a16="http://schemas.microsoft.com/office/drawing/2014/main" id="{65C93C00-4E94-41BD-A3B3-EDC3C6DBCE57}"/>
              </a:ext>
              <a:ext uri="{C183D7F6-B498-43B3-948B-1728B52AA6E4}">
                <adec:decorative xmlns:adec="http://schemas.microsoft.com/office/drawing/2017/decorative" xmlns=""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3896" y="3276502"/>
            <a:ext cx="314325" cy="314325"/>
          </a:xfrm>
          <a:prstGeom prst="rect">
            <a:avLst/>
          </a:prstGeom>
          <a:noFill/>
          <a:extLst>
            <a:ext uri="{909E8E84-426E-40DD-AFC4-6F175D3DCCD1}">
              <a14:hiddenFill xmlns:a14="http://schemas.microsoft.com/office/drawing/2010/main">
                <a:solidFill>
                  <a:srgbClr val="FFFFFF"/>
                </a:solidFill>
              </a14:hiddenFill>
            </a:ext>
          </a:extLst>
        </p:spPr>
      </p:pic>
      <p:pic>
        <p:nvPicPr>
          <p:cNvPr id="1033" name="Obraz 3">
            <a:extLst>
              <a:ext uri="{FF2B5EF4-FFF2-40B4-BE49-F238E27FC236}">
                <a16:creationId xmlns:a16="http://schemas.microsoft.com/office/drawing/2014/main" id="{1360999B-B904-4568-B3C5-06EFB8940D54}"/>
              </a:ext>
              <a:ext uri="{C183D7F6-B498-43B3-948B-1728B52AA6E4}">
                <adec:decorative xmlns:adec="http://schemas.microsoft.com/office/drawing/2017/decorative" xmlns=""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221" y="3271837"/>
            <a:ext cx="314325" cy="314325"/>
          </a:xfrm>
          <a:prstGeom prst="rect">
            <a:avLst/>
          </a:prstGeom>
          <a:noFill/>
          <a:extLst>
            <a:ext uri="{909E8E84-426E-40DD-AFC4-6F175D3DCCD1}">
              <a14:hiddenFill xmlns:a14="http://schemas.microsoft.com/office/drawing/2010/main">
                <a:solidFill>
                  <a:srgbClr val="FFFFFF"/>
                </a:solidFill>
              </a14:hiddenFill>
            </a:ext>
          </a:extLst>
        </p:spPr>
      </p:pic>
      <p:sp>
        <p:nvSpPr>
          <p:cNvPr id="2" name="Tytuł 1">
            <a:extLst>
              <a:ext uri="{FF2B5EF4-FFF2-40B4-BE49-F238E27FC236}">
                <a16:creationId xmlns:a16="http://schemas.microsoft.com/office/drawing/2014/main" id="{6AF5C274-1676-485A-B5B9-F6FFD1B5E05F}"/>
              </a:ext>
            </a:extLst>
          </p:cNvPr>
          <p:cNvSpPr>
            <a:spLocks noGrp="1"/>
          </p:cNvSpPr>
          <p:nvPr>
            <p:ph type="title"/>
          </p:nvPr>
        </p:nvSpPr>
        <p:spPr>
          <a:xfrm>
            <a:off x="1353451" y="2335576"/>
            <a:ext cx="10515600" cy="616944"/>
          </a:xfrm>
        </p:spPr>
        <p:txBody>
          <a:bodyPr>
            <a:normAutofit/>
          </a:bodyPr>
          <a:lstStyle/>
          <a:p>
            <a:r>
              <a:rPr kumimoji="0" lang="pl-PL" altLang="pl-PL" sz="18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Autor utworu: </a:t>
            </a:r>
            <a:r>
              <a:rPr kumimoji="0" lang="pl-PL" altLang="pl-PL" sz="18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rPr>
              <a:t>Leszek Sieczko</a:t>
            </a:r>
            <a:endParaRPr lang="pl-PL" sz="1800" dirty="0"/>
          </a:p>
        </p:txBody>
      </p:sp>
      <p:sp>
        <p:nvSpPr>
          <p:cNvPr id="3" name="Symbol zastępczy tekstu 2">
            <a:extLst>
              <a:ext uri="{FF2B5EF4-FFF2-40B4-BE49-F238E27FC236}">
                <a16:creationId xmlns:a16="http://schemas.microsoft.com/office/drawing/2014/main" id="{CF60D5A0-01D1-4B2D-8E31-C5BC57FBA2FF}"/>
              </a:ext>
            </a:extLst>
          </p:cNvPr>
          <p:cNvSpPr>
            <a:spLocks noGrp="1"/>
          </p:cNvSpPr>
          <p:nvPr>
            <p:ph type="body" idx="1"/>
          </p:nvPr>
        </p:nvSpPr>
        <p:spPr>
          <a:xfrm>
            <a:off x="1261508" y="3264737"/>
            <a:ext cx="10515600" cy="1500187"/>
          </a:xfr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CC BY 4.0</a:t>
            </a:r>
            <a:endParaRPr kumimoji="0" lang="pl-PL" altLang="pl-PL"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Materiał jest udostępniony na licencji Creative </a:t>
            </a:r>
            <a:r>
              <a:rPr kumimoji="0" lang="pl-PL" altLang="pl-PL" sz="18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Commons</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Uznanie autorstwa CC BY 4.0</a:t>
            </a:r>
            <a:endParaRPr kumimoji="0" lang="pl-PL" altLang="pl-PL"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https://creativecommons.org/licenses/by/4.0/deed.pl</a:t>
            </a:r>
            <a:endParaRPr kumimoji="0" lang="pl-PL" altLang="pl-PL"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Materiał opracowany w związku z realizacją projektu </a:t>
            </a:r>
            <a:r>
              <a:rPr kumimoji="0" lang="pl-PL" altLang="pl-PL"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Zr</a:t>
            </a:r>
            <a:r>
              <a:rPr kumimoji="0" lang="pl-PL" altLang="pl-PL"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ó</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wnoważony Kampus SGGW - kształcenie na rzecz branż kluczowych </a:t>
            </a:r>
            <a:r>
              <a:rPr kumimoji="0" lang="pl-PL" altLang="pl-PL"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nr FERS.01.05-IP.08-0067/23 </a:t>
            </a:r>
            <a:endParaRPr lang="pl-PL" sz="1800" dirty="0"/>
          </a:p>
        </p:txBody>
      </p:sp>
    </p:spTree>
    <p:extLst>
      <p:ext uri="{BB962C8B-B14F-4D97-AF65-F5344CB8AC3E}">
        <p14:creationId xmlns:p14="http://schemas.microsoft.com/office/powerpoint/2010/main" val="284644189"/>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Has_Teacher_Only_SectionGroup xmlns="3a7bb896-b877-4fc5-9c26-9e0c8ea57ac1" xsi:nil="true"/>
    <CultureName xmlns="3a7bb896-b877-4fc5-9c26-9e0c8ea57ac1" xsi:nil="true"/>
    <Owner xmlns="3a7bb896-b877-4fc5-9c26-9e0c8ea57ac1">
      <UserInfo>
        <DisplayName/>
        <AccountId xsi:nil="true"/>
        <AccountType/>
      </UserInfo>
    </Owner>
    <Students xmlns="3a7bb896-b877-4fc5-9c26-9e0c8ea57ac1">
      <UserInfo>
        <DisplayName/>
        <AccountId xsi:nil="true"/>
        <AccountType/>
      </UserInfo>
    </Students>
    <Invited_Students xmlns="3a7bb896-b877-4fc5-9c26-9e0c8ea57ac1" xsi:nil="true"/>
    <Math_Settings xmlns="3a7bb896-b877-4fc5-9c26-9e0c8ea57ac1" xsi:nil="true"/>
    <Templates xmlns="3a7bb896-b877-4fc5-9c26-9e0c8ea57ac1" xsi:nil="true"/>
    <Teachers xmlns="3a7bb896-b877-4fc5-9c26-9e0c8ea57ac1">
      <UserInfo>
        <DisplayName/>
        <AccountId xsi:nil="true"/>
        <AccountType/>
      </UserInfo>
    </Teachers>
    <AppVersion xmlns="3a7bb896-b877-4fc5-9c26-9e0c8ea57ac1" xsi:nil="true"/>
    <LMS_Mappings xmlns="3a7bb896-b877-4fc5-9c26-9e0c8ea57ac1" xsi:nil="true"/>
    <Invited_Teachers xmlns="3a7bb896-b877-4fc5-9c26-9e0c8ea57ac1" xsi:nil="true"/>
    <DefaultSectionNames xmlns="3a7bb896-b877-4fc5-9c26-9e0c8ea57ac1" xsi:nil="true"/>
    <Is_Collaboration_Space_Locked xmlns="3a7bb896-b877-4fc5-9c26-9e0c8ea57ac1" xsi:nil="true"/>
    <Teams_Channel_Section_Location xmlns="3a7bb896-b877-4fc5-9c26-9e0c8ea57ac1" xsi:nil="true"/>
    <Self_Registration_Enabled xmlns="3a7bb896-b877-4fc5-9c26-9e0c8ea57ac1" xsi:nil="true"/>
    <FolderType xmlns="3a7bb896-b877-4fc5-9c26-9e0c8ea57ac1" xsi:nil="true"/>
    <_activity xmlns="3a7bb896-b877-4fc5-9c26-9e0c8ea57ac1" xsi:nil="true"/>
    <NotebookType xmlns="3a7bb896-b877-4fc5-9c26-9e0c8ea57ac1" xsi:nil="true"/>
    <Student_Groups xmlns="3a7bb896-b877-4fc5-9c26-9e0c8ea57ac1">
      <UserInfo>
        <DisplayName/>
        <AccountId xsi:nil="true"/>
        <AccountType/>
      </UserInfo>
    </Student_Groups>
    <Distribution_Groups xmlns="3a7bb896-b877-4fc5-9c26-9e0c8ea57ac1" xsi:nil="true"/>
    <TeamsChannelId xmlns="3a7bb896-b877-4fc5-9c26-9e0c8ea57ac1" xsi:nil="true"/>
    <IsNotebookLocked xmlns="3a7bb896-b877-4fc5-9c26-9e0c8ea57ac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A2C7DB16464EA14FBF6B42F82D30DF81" ma:contentTypeVersion="39" ma:contentTypeDescription="Utwórz nowy dokument." ma:contentTypeScope="" ma:versionID="66640f4cbf34ac64a1f4fb34785b3ccd">
  <xsd:schema xmlns:xsd="http://www.w3.org/2001/XMLSchema" xmlns:xs="http://www.w3.org/2001/XMLSchema" xmlns:p="http://schemas.microsoft.com/office/2006/metadata/properties" xmlns:ns3="3a7bb896-b877-4fc5-9c26-9e0c8ea57ac1" xmlns:ns4="d4da89b6-8039-465a-bebe-281e6191db8d" targetNamespace="http://schemas.microsoft.com/office/2006/metadata/properties" ma:root="true" ma:fieldsID="196485ad78d08d68e96a396c2b822c02" ns3:_="" ns4:_="">
    <xsd:import namespace="3a7bb896-b877-4fc5-9c26-9e0c8ea57ac1"/>
    <xsd:import namespace="d4da89b6-8039-465a-bebe-281e6191db8d"/>
    <xsd:element name="properties">
      <xsd:complexType>
        <xsd:sequence>
          <xsd:element name="documentManagement">
            <xsd:complexType>
              <xsd:all>
                <xsd:element ref="ns3:MediaServiceMetadata" minOccurs="0"/>
                <xsd:element ref="ns3:MediaServiceFastMetadata" minOccurs="0"/>
                <xsd:element ref="ns3:NotebookType" minOccurs="0"/>
                <xsd:element ref="ns3:FolderType" minOccurs="0"/>
                <xsd:element ref="ns3:CultureName" minOccurs="0"/>
                <xsd:element ref="ns3:AppVersion" minOccurs="0"/>
                <xsd:element ref="ns3:TeamsChannelId" minOccurs="0"/>
                <xsd:element ref="ns3:Owner" minOccurs="0"/>
                <xsd:element ref="ns3:Math_Settings" minOccurs="0"/>
                <xsd:element ref="ns3:DefaultSectionNames" minOccurs="0"/>
                <xsd:element ref="ns3:Templates" minOccurs="0"/>
                <xsd:element ref="ns3:Teachers" minOccurs="0"/>
                <xsd:element ref="ns3:Students" minOccurs="0"/>
                <xsd:element ref="ns3:Student_Groups" minOccurs="0"/>
                <xsd:element ref="ns3:Distribution_Groups" minOccurs="0"/>
                <xsd:element ref="ns3:LMS_Mapping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3:IsNotebookLocked"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LengthInSeconds" minOccurs="0"/>
                <xsd:element ref="ns3:_activity" minOccurs="0"/>
                <xsd:element ref="ns3:Teams_Channel_Section_Location"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7bb896-b877-4fc5-9c26-9e0c8ea57a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NotebookType" ma:index="10" nillable="true" ma:displayName="Notebook Type" ma:internalName="NotebookType">
      <xsd:simpleType>
        <xsd:restriction base="dms:Text"/>
      </xsd:simpleType>
    </xsd:element>
    <xsd:element name="FolderType" ma:index="11" nillable="true" ma:displayName="Folder Type" ma:internalName="FolderType">
      <xsd:simpleType>
        <xsd:restriction base="dms:Text"/>
      </xsd:simpleType>
    </xsd:element>
    <xsd:element name="CultureName" ma:index="12" nillable="true" ma:displayName="Culture Name" ma:internalName="CultureName">
      <xsd:simpleType>
        <xsd:restriction base="dms:Text"/>
      </xsd:simpleType>
    </xsd:element>
    <xsd:element name="AppVersion" ma:index="13" nillable="true" ma:displayName="App Version" ma:internalName="AppVersion">
      <xsd:simpleType>
        <xsd:restriction base="dms:Text"/>
      </xsd:simpleType>
    </xsd:element>
    <xsd:element name="TeamsChannelId" ma:index="14" nillable="true" ma:displayName="Teams Channel Id" ma:internalName="TeamsChannelId">
      <xsd:simpleType>
        <xsd:restriction base="dms:Text"/>
      </xsd:simpleType>
    </xsd:element>
    <xsd:element name="Owner" ma:index="15"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6" nillable="true" ma:displayName="Math Settings" ma:internalName="Math_Settings">
      <xsd:simpleType>
        <xsd:restriction base="dms:Text"/>
      </xsd:simpleType>
    </xsd:element>
    <xsd:element name="DefaultSectionNames" ma:index="17" nillable="true" ma:displayName="Default Section Names" ma:internalName="DefaultSectionNames">
      <xsd:simpleType>
        <xsd:restriction base="dms:Note">
          <xsd:maxLength value="255"/>
        </xsd:restriction>
      </xsd:simpleType>
    </xsd:element>
    <xsd:element name="Templates" ma:index="18" nillable="true" ma:displayName="Templates" ma:internalName="Templates">
      <xsd:simpleType>
        <xsd:restriction base="dms:Note">
          <xsd:maxLength value="255"/>
        </xsd:restriction>
      </xsd:simpleType>
    </xsd:element>
    <xsd:element name="Teachers" ma:index="19"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0"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1"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2" nillable="true" ma:displayName="Distribution Groups" ma:internalName="Distribution_Groups">
      <xsd:simpleType>
        <xsd:restriction base="dms:Note">
          <xsd:maxLength value="255"/>
        </xsd:restriction>
      </xsd:simpleType>
    </xsd:element>
    <xsd:element name="LMS_Mappings" ma:index="23" nillable="true" ma:displayName="LMS Mappings" ma:internalName="LMS_Mappings">
      <xsd:simpleType>
        <xsd:restriction base="dms:Note">
          <xsd:maxLength value="255"/>
        </xsd:restriction>
      </xsd:simpleType>
    </xsd:element>
    <xsd:element name="Invited_Teachers" ma:index="24" nillable="true" ma:displayName="Invited Teachers" ma:internalName="Invited_Teachers">
      <xsd:simpleType>
        <xsd:restriction base="dms:Note">
          <xsd:maxLength value="255"/>
        </xsd:restriction>
      </xsd:simpleType>
    </xsd:element>
    <xsd:element name="Invited_Students" ma:index="25" nillable="true" ma:displayName="Invited Students" ma:internalName="Invited_Students">
      <xsd:simpleType>
        <xsd:restriction base="dms:Note">
          <xsd:maxLength value="255"/>
        </xsd:restriction>
      </xsd:simpleType>
    </xsd:element>
    <xsd:element name="Self_Registration_Enabled" ma:index="26" nillable="true" ma:displayName="Self Registration Enabled" ma:internalName="Self_Registration_Enabled">
      <xsd:simpleType>
        <xsd:restriction base="dms:Boolean"/>
      </xsd:simpleType>
    </xsd:element>
    <xsd:element name="Has_Teacher_Only_SectionGroup" ma:index="27" nillable="true" ma:displayName="Has Teacher Only SectionGroup" ma:internalName="Has_Teacher_Only_SectionGroup">
      <xsd:simpleType>
        <xsd:restriction base="dms:Boolean"/>
      </xsd:simpleType>
    </xsd:element>
    <xsd:element name="Is_Collaboration_Space_Locked" ma:index="28" nillable="true" ma:displayName="Is Collaboration Space Locked" ma:internalName="Is_Collaboration_Space_Locked">
      <xsd:simpleType>
        <xsd:restriction base="dms:Boolean"/>
      </xsd:simpleType>
    </xsd:element>
    <xsd:element name="IsNotebookLocked" ma:index="29" nillable="true" ma:displayName="Is Notebook Locked" ma:internalName="IsNotebookLocked">
      <xsd:simpleType>
        <xsd:restriction base="dms:Boolean"/>
      </xsd:simpleType>
    </xsd:element>
    <xsd:element name="MediaServiceAutoKeyPoints" ma:index="33" nillable="true" ma:displayName="MediaServiceAutoKeyPoints" ma:hidden="true" ma:internalName="MediaServiceAutoKeyPoints" ma:readOnly="true">
      <xsd:simpleType>
        <xsd:restriction base="dms:Note"/>
      </xsd:simpleType>
    </xsd:element>
    <xsd:element name="MediaServiceKeyPoints" ma:index="34" nillable="true" ma:displayName="KeyPoints" ma:internalName="MediaServiceKeyPoints" ma:readOnly="true">
      <xsd:simpleType>
        <xsd:restriction base="dms:Note">
          <xsd:maxLength value="255"/>
        </xsd:restriction>
      </xsd:simpleType>
    </xsd:element>
    <xsd:element name="MediaServiceDateTaken" ma:index="35" nillable="true" ma:displayName="MediaServiceDateTaken" ma:hidden="true" ma:internalName="MediaServiceDateTaken" ma:readOnly="true">
      <xsd:simpleType>
        <xsd:restriction base="dms:Text"/>
      </xsd:simpleType>
    </xsd:element>
    <xsd:element name="MediaServiceAutoTags" ma:index="36" nillable="true" ma:displayName="Tags" ma:internalName="MediaServiceAutoTags" ma:readOnly="true">
      <xsd:simpleType>
        <xsd:restriction base="dms:Text"/>
      </xsd:simpleType>
    </xsd:element>
    <xsd:element name="MediaServiceGenerationTime" ma:index="37" nillable="true" ma:displayName="MediaServiceGenerationTime" ma:hidden="true" ma:internalName="MediaServiceGenerationTime" ma:readOnly="true">
      <xsd:simpleType>
        <xsd:restriction base="dms:Text"/>
      </xsd:simpleType>
    </xsd:element>
    <xsd:element name="MediaServiceEventHashCode" ma:index="38" nillable="true" ma:displayName="MediaServiceEventHashCode" ma:hidden="true" ma:internalName="MediaServiceEventHashCode" ma:readOnly="true">
      <xsd:simpleType>
        <xsd:restriction base="dms:Text"/>
      </xsd:simpleType>
    </xsd:element>
    <xsd:element name="MediaServiceOCR" ma:index="39" nillable="true" ma:displayName="Extracted Text" ma:internalName="MediaServiceOCR" ma:readOnly="true">
      <xsd:simpleType>
        <xsd:restriction base="dms:Note">
          <xsd:maxLength value="255"/>
        </xsd:restriction>
      </xsd:simpleType>
    </xsd:element>
    <xsd:element name="MediaServiceLocation" ma:index="40" nillable="true" ma:displayName="Location" ma:internalName="MediaServiceLocation" ma:readOnly="true">
      <xsd:simpleType>
        <xsd:restriction base="dms:Text"/>
      </xsd:simpleType>
    </xsd:element>
    <xsd:element name="MediaLengthInSeconds" ma:index="41" nillable="true" ma:displayName="MediaLengthInSeconds" ma:hidden="true" ma:internalName="MediaLengthInSeconds" ma:readOnly="true">
      <xsd:simpleType>
        <xsd:restriction base="dms:Unknown"/>
      </xsd:simpleType>
    </xsd:element>
    <xsd:element name="_activity" ma:index="42" nillable="true" ma:displayName="_activity" ma:hidden="true" ma:internalName="_activity">
      <xsd:simpleType>
        <xsd:restriction base="dms:Note"/>
      </xsd:simpleType>
    </xsd:element>
    <xsd:element name="Teams_Channel_Section_Location" ma:index="43" nillable="true" ma:displayName="Teams Channel Section Location" ma:internalName="Teams_Channel_Section_Location">
      <xsd:simpleType>
        <xsd:restriction base="dms:Text"/>
      </xsd:simpleType>
    </xsd:element>
    <xsd:element name="MediaServiceObjectDetectorVersions" ma:index="44" nillable="true" ma:displayName="MediaServiceObjectDetectorVersions" ma:description="" ma:hidden="true" ma:indexed="true" ma:internalName="MediaServiceObjectDetectorVersions" ma:readOnly="true">
      <xsd:simpleType>
        <xsd:restriction base="dms:Text"/>
      </xsd:simpleType>
    </xsd:element>
    <xsd:element name="MediaServiceSystemTags" ma:index="45" nillable="true" ma:displayName="MediaServiceSystemTags" ma:hidden="true" ma:internalName="MediaServiceSystemTags" ma:readOnly="true">
      <xsd:simpleType>
        <xsd:restriction base="dms:Note"/>
      </xsd:simpleType>
    </xsd:element>
    <xsd:element name="MediaServiceSearchProperties" ma:index="4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4da89b6-8039-465a-bebe-281e6191db8d" elementFormDefault="qualified">
    <xsd:import namespace="http://schemas.microsoft.com/office/2006/documentManagement/types"/>
    <xsd:import namespace="http://schemas.microsoft.com/office/infopath/2007/PartnerControls"/>
    <xsd:element name="SharedWithUsers" ma:index="30" nillable="true" ma:displayName="Udostępniani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1" nillable="true" ma:displayName="Udostępnione dla — szczegóły" ma:internalName="SharedWithDetails" ma:readOnly="true">
      <xsd:simpleType>
        <xsd:restriction base="dms:Note">
          <xsd:maxLength value="255"/>
        </xsd:restriction>
      </xsd:simpleType>
    </xsd:element>
    <xsd:element name="SharingHintHash" ma:index="32" nillable="true" ma:displayName="Skrót wskazówki dotyczącej udostępniania"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2ACD6F-0090-4B98-A176-A360119E5134}">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d4da89b6-8039-465a-bebe-281e6191db8d"/>
    <ds:schemaRef ds:uri="http://purl.org/dc/elements/1.1/"/>
    <ds:schemaRef ds:uri="http://schemas.microsoft.com/office/2006/metadata/properties"/>
    <ds:schemaRef ds:uri="3a7bb896-b877-4fc5-9c26-9e0c8ea57ac1"/>
    <ds:schemaRef ds:uri="http://www.w3.org/XML/1998/namespace"/>
  </ds:schemaRefs>
</ds:datastoreItem>
</file>

<file path=customXml/itemProps2.xml><?xml version="1.0" encoding="utf-8"?>
<ds:datastoreItem xmlns:ds="http://schemas.openxmlformats.org/officeDocument/2006/customXml" ds:itemID="{361C43EB-8BF2-4597-8117-902219A8D534}">
  <ds:schemaRefs>
    <ds:schemaRef ds:uri="http://schemas.microsoft.com/sharepoint/v3/contenttype/forms"/>
  </ds:schemaRefs>
</ds:datastoreItem>
</file>

<file path=customXml/itemProps3.xml><?xml version="1.0" encoding="utf-8"?>
<ds:datastoreItem xmlns:ds="http://schemas.openxmlformats.org/officeDocument/2006/customXml" ds:itemID="{2469AB4A-098A-4FCE-B7B8-BD9FE6010D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7bb896-b877-4fc5-9c26-9e0c8ea57ac1"/>
    <ds:schemaRef ds:uri="d4da89b6-8039-465a-bebe-281e6191db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5929</TotalTime>
  <Words>3830</Words>
  <Application>Microsoft Office PowerPoint</Application>
  <PresentationFormat>Panoramiczny</PresentationFormat>
  <Paragraphs>172</Paragraphs>
  <Slides>54</Slides>
  <Notes>2</Notes>
  <HiddenSlides>0</HiddenSlides>
  <MMClips>0</MMClips>
  <ScaleCrop>false</ScaleCrop>
  <HeadingPairs>
    <vt:vector size="6" baseType="variant">
      <vt:variant>
        <vt:lpstr>Używane czcionki</vt:lpstr>
      </vt:variant>
      <vt:variant>
        <vt:i4>7</vt:i4>
      </vt:variant>
      <vt:variant>
        <vt:lpstr>Motyw</vt:lpstr>
      </vt:variant>
      <vt:variant>
        <vt:i4>1</vt:i4>
      </vt:variant>
      <vt:variant>
        <vt:lpstr>Tytuły slajdów</vt:lpstr>
      </vt:variant>
      <vt:variant>
        <vt:i4>54</vt:i4>
      </vt:variant>
    </vt:vector>
  </HeadingPairs>
  <TitlesOfParts>
    <vt:vector size="62" baseType="lpstr">
      <vt:lpstr>Arial</vt:lpstr>
      <vt:lpstr>Calibri</vt:lpstr>
      <vt:lpstr>Calibri Light</vt:lpstr>
      <vt:lpstr>Open Sans</vt:lpstr>
      <vt:lpstr>Tahoma</vt:lpstr>
      <vt:lpstr>Times New Roman</vt:lpstr>
      <vt:lpstr>Verdana</vt:lpstr>
      <vt:lpstr>Motyw pakietu Office</vt:lpstr>
      <vt:lpstr>Zrównoważony Kampus SGGW –  - kształcenie na rzecz branż kluczowych</vt:lpstr>
      <vt:lpstr>Technologie Informacyjne</vt:lpstr>
      <vt:lpstr>Zakres wykładu i cel</vt:lpstr>
      <vt:lpstr>Definicja sieci komputerowej</vt:lpstr>
      <vt:lpstr>Korzyści z korzystania z sieci komputerowych</vt:lpstr>
      <vt:lpstr>Przykłady zastosowań sieci komputerowych w rolnictwie</vt:lpstr>
      <vt:lpstr>Krótki rys historyczny sieci komputerowych</vt:lpstr>
      <vt:lpstr>Podział sieci ze względu na zasięg</vt:lpstr>
      <vt:lpstr>Podstawowe urządzenia sieciowe</vt:lpstr>
      <vt:lpstr>Sieć LAN (Local Area Network)</vt:lpstr>
      <vt:lpstr>Sieć MAN (Metropolitan Area Network)</vt:lpstr>
      <vt:lpstr>Sieć WAN (Wide Area Network)</vt:lpstr>
      <vt:lpstr>Sieć PAN (Personal Area Network)</vt:lpstr>
      <vt:lpstr>Topologia magistrali (bus)</vt:lpstr>
      <vt:lpstr>Topologia pierścienia (ring)</vt:lpstr>
      <vt:lpstr>Topologia gwiazdy (star)</vt:lpstr>
      <vt:lpstr>Topologia siatki (mesh)</vt:lpstr>
      <vt:lpstr>Znaczenie modelu OSI</vt:lpstr>
      <vt:lpstr>Warstwa 1: Fizyczna (Physical Layer)</vt:lpstr>
      <vt:lpstr>Warstwa 2: Łącza danych (Data Link Layer)</vt:lpstr>
      <vt:lpstr>Warstwa 3: Sieciowa (Network Layer)</vt:lpstr>
      <vt:lpstr>Warstwa 4: Transportowa (Transport Layer)</vt:lpstr>
      <vt:lpstr>Warstwa 5: Sesji (Session Layer)</vt:lpstr>
      <vt:lpstr>Warstwa 6: Prezentacji (Presentation Layer)</vt:lpstr>
      <vt:lpstr>Warstwa 7: Aplikacji (Application Layer)</vt:lpstr>
      <vt:lpstr>Czym jest model TCP/IP? – wprowadzenie</vt:lpstr>
      <vt:lpstr>Warstwa aplikacji (Application Layer)</vt:lpstr>
      <vt:lpstr>Warstwa transportowa (Transport Layer)</vt:lpstr>
      <vt:lpstr>Warstwa internetowa (Internet Layer)</vt:lpstr>
      <vt:lpstr>Warstwa dostępu do sieci (Network Access Layer)</vt:lpstr>
      <vt:lpstr>TCP/IP a model ISO/OSI – porównanie</vt:lpstr>
      <vt:lpstr>Schemat modeli TCP / IP a OSI</vt:lpstr>
      <vt:lpstr>HTTP i HTTPS: protokoły przeglądania Internetu</vt:lpstr>
      <vt:lpstr>FTP: protokół przesyłania plików</vt:lpstr>
      <vt:lpstr>SMTP: wysyłanie poczty elektronicznej</vt:lpstr>
      <vt:lpstr>DNS: tłumaczenie nazw domenowych</vt:lpstr>
      <vt:lpstr>DHCP: automatyczna konfiguracja sieci</vt:lpstr>
      <vt:lpstr>Adresacja IP, maski podsieci i brama domyślna</vt:lpstr>
      <vt:lpstr>Przykłady praktyczne w gospodarstwie</vt:lpstr>
      <vt:lpstr>Router – centrum zarządzania ruchem sieciowym</vt:lpstr>
      <vt:lpstr>Switch – szybkie połączenia wewnątrz sieci</vt:lpstr>
      <vt:lpstr>Access Point – rozszerzenie zasięgu Wi-Fi</vt:lpstr>
      <vt:lpstr>Modem – połączenie z Internetem szerokopasmowym</vt:lpstr>
      <vt:lpstr>Przykład konfiguracji sieci lokalnej w gospodarstwie</vt:lpstr>
      <vt:lpstr>Dobre praktyki rozmieszczania urządzeń sieciowych</vt:lpstr>
      <vt:lpstr>Dlaczego bezpieczeństwo sieci jest kluczowe?</vt:lpstr>
      <vt:lpstr>Najczęstsze zagrożenia w sieciach</vt:lpstr>
      <vt:lpstr>Zabezpieczenia podstawowe</vt:lpstr>
      <vt:lpstr>Dobre praktyki w gospodarstwach rolnych</vt:lpstr>
      <vt:lpstr>Wprowadzenie do Internetu Rzeczy (IoT)</vt:lpstr>
      <vt:lpstr>Zastosowanie Internetu Rzeczy (IoT)</vt:lpstr>
      <vt:lpstr>Podsumowanie </vt:lpstr>
      <vt:lpstr>Pytania kontrolne</vt:lpstr>
      <vt:lpstr>Autor utworu: Leszek Sieczko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Maciej Czubiński</dc:creator>
  <cp:lastModifiedBy>Leszek Sieczko</cp:lastModifiedBy>
  <cp:revision>82</cp:revision>
  <cp:lastPrinted>2024-05-21T11:11:19Z</cp:lastPrinted>
  <dcterms:created xsi:type="dcterms:W3CDTF">2024-02-02T12:47:31Z</dcterms:created>
  <dcterms:modified xsi:type="dcterms:W3CDTF">2025-11-25T09:18:28Z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0x010100A2C7DB16464EA14FBF6B42F82D30DF81</vt:lpwstr>
  </property>
</Properties>
</file>