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sldIdLst>
    <p:sldId id="291" r:id="rId5"/>
    <p:sldId id="261" r:id="rId6"/>
    <p:sldId id="262" r:id="rId7"/>
    <p:sldId id="264" r:id="rId8"/>
    <p:sldId id="289" r:id="rId9"/>
    <p:sldId id="290" r:id="rId10"/>
    <p:sldId id="288" r:id="rId11"/>
    <p:sldId id="287" r:id="rId12"/>
    <p:sldId id="286" r:id="rId13"/>
    <p:sldId id="285" r:id="rId14"/>
    <p:sldId id="284" r:id="rId15"/>
    <p:sldId id="283" r:id="rId16"/>
    <p:sldId id="282" r:id="rId17"/>
    <p:sldId id="281" r:id="rId18"/>
    <p:sldId id="280" r:id="rId19"/>
    <p:sldId id="279" r:id="rId20"/>
    <p:sldId id="278" r:id="rId21"/>
    <p:sldId id="277" r:id="rId22"/>
    <p:sldId id="276" r:id="rId23"/>
    <p:sldId id="275" r:id="rId24"/>
    <p:sldId id="292" r:id="rId2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 showGuides="1">
      <p:cViewPr varScale="1">
        <p:scale>
          <a:sx n="141" d="100"/>
          <a:sy n="141" d="100"/>
        </p:scale>
        <p:origin x="576" y="16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422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szek Sieczko" userId="fde32721-af33-4d10-ad5d-d130b4de518c" providerId="ADAL" clId="{5E2EC7EE-D582-4519-A563-D6AB189D2479}"/>
    <pc:docChg chg="custSel addSld modSld">
      <pc:chgData name="Leszek Sieczko" userId="fde32721-af33-4d10-ad5d-d130b4de518c" providerId="ADAL" clId="{5E2EC7EE-D582-4519-A563-D6AB189D2479}" dt="2025-08-14T15:44:13.510" v="86" actId="962"/>
      <pc:docMkLst>
        <pc:docMk/>
      </pc:docMkLst>
      <pc:sldChg chg="addSp delSp modSp add">
        <pc:chgData name="Leszek Sieczko" userId="fde32721-af33-4d10-ad5d-d130b4de518c" providerId="ADAL" clId="{5E2EC7EE-D582-4519-A563-D6AB189D2479}" dt="2025-08-14T15:44:13.510" v="86" actId="962"/>
        <pc:sldMkLst>
          <pc:docMk/>
          <pc:sldMk cId="953276740" sldId="290"/>
        </pc:sldMkLst>
        <pc:spChg chg="mod">
          <ac:chgData name="Leszek Sieczko" userId="fde32721-af33-4d10-ad5d-d130b4de518c" providerId="ADAL" clId="{5E2EC7EE-D582-4519-A563-D6AB189D2479}" dt="2025-08-14T15:38:36.707" v="82" actId="20577"/>
          <ac:spMkLst>
            <pc:docMk/>
            <pc:sldMk cId="953276740" sldId="290"/>
            <ac:spMk id="2" creationId="{BCA45DA1-9895-4E92-A0DE-56B7A2358821}"/>
          </ac:spMkLst>
        </pc:spChg>
        <pc:spChg chg="add del mod">
          <ac:chgData name="Leszek Sieczko" userId="fde32721-af33-4d10-ad5d-d130b4de518c" providerId="ADAL" clId="{5E2EC7EE-D582-4519-A563-D6AB189D2479}" dt="2025-08-14T15:38:28.207" v="74" actId="478"/>
          <ac:spMkLst>
            <pc:docMk/>
            <pc:sldMk cId="953276740" sldId="290"/>
            <ac:spMk id="4" creationId="{38335718-13B8-48E3-B27E-E20CB8CFCE66}"/>
          </ac:spMkLst>
        </pc:spChg>
        <pc:spChg chg="add mod">
          <ac:chgData name="Leszek Sieczko" userId="fde32721-af33-4d10-ad5d-d130b4de518c" providerId="ADAL" clId="{5E2EC7EE-D582-4519-A563-D6AB189D2479}" dt="2025-08-14T15:38:20.267" v="73" actId="1035"/>
          <ac:spMkLst>
            <pc:docMk/>
            <pc:sldMk cId="953276740" sldId="290"/>
            <ac:spMk id="5" creationId="{88D136DA-01F8-42B6-AAF1-5E7FCC014D9C}"/>
          </ac:spMkLst>
        </pc:spChg>
        <pc:spChg chg="add mod">
          <ac:chgData name="Leszek Sieczko" userId="fde32721-af33-4d10-ad5d-d130b4de518c" providerId="ADAL" clId="{5E2EC7EE-D582-4519-A563-D6AB189D2479}" dt="2025-08-14T15:38:20.267" v="73" actId="1035"/>
          <ac:spMkLst>
            <pc:docMk/>
            <pc:sldMk cId="953276740" sldId="290"/>
            <ac:spMk id="6" creationId="{0CBD6415-6518-4625-9386-D64905F0236B}"/>
          </ac:spMkLst>
        </pc:spChg>
        <pc:spChg chg="add mod">
          <ac:chgData name="Leszek Sieczko" userId="fde32721-af33-4d10-ad5d-d130b4de518c" providerId="ADAL" clId="{5E2EC7EE-D582-4519-A563-D6AB189D2479}" dt="2025-08-14T15:38:20.267" v="73" actId="1035"/>
          <ac:spMkLst>
            <pc:docMk/>
            <pc:sldMk cId="953276740" sldId="290"/>
            <ac:spMk id="7" creationId="{AA128157-53A3-4093-A729-F8E45F462C3B}"/>
          </ac:spMkLst>
        </pc:spChg>
        <pc:spChg chg="add mod">
          <ac:chgData name="Leszek Sieczko" userId="fde32721-af33-4d10-ad5d-d130b4de518c" providerId="ADAL" clId="{5E2EC7EE-D582-4519-A563-D6AB189D2479}" dt="2025-08-14T15:44:13.510" v="86" actId="962"/>
          <ac:spMkLst>
            <pc:docMk/>
            <pc:sldMk cId="953276740" sldId="290"/>
            <ac:spMk id="8" creationId="{CE248D71-821A-4FB1-B124-A5E2403E0333}"/>
          </ac:spMkLst>
        </pc:spChg>
        <pc:spChg chg="add mod">
          <ac:chgData name="Leszek Sieczko" userId="fde32721-af33-4d10-ad5d-d130b4de518c" providerId="ADAL" clId="{5E2EC7EE-D582-4519-A563-D6AB189D2479}" dt="2025-08-14T15:38:20.267" v="73" actId="1035"/>
          <ac:spMkLst>
            <pc:docMk/>
            <pc:sldMk cId="953276740" sldId="290"/>
            <ac:spMk id="9" creationId="{8DB684A1-5636-4F17-82EB-4A2739E5AF32}"/>
          </ac:spMkLst>
        </pc:spChg>
        <pc:spChg chg="add mod">
          <ac:chgData name="Leszek Sieczko" userId="fde32721-af33-4d10-ad5d-d130b4de518c" providerId="ADAL" clId="{5E2EC7EE-D582-4519-A563-D6AB189D2479}" dt="2025-08-14T15:38:20.267" v="73" actId="1035"/>
          <ac:spMkLst>
            <pc:docMk/>
            <pc:sldMk cId="953276740" sldId="290"/>
            <ac:spMk id="10" creationId="{3FB34A6A-788D-48E9-A514-EE89D890DA8B}"/>
          </ac:spMkLst>
        </pc:spChg>
        <pc:spChg chg="add mod">
          <ac:chgData name="Leszek Sieczko" userId="fde32721-af33-4d10-ad5d-d130b4de518c" providerId="ADAL" clId="{5E2EC7EE-D582-4519-A563-D6AB189D2479}" dt="2025-08-14T15:38:20.267" v="73" actId="1035"/>
          <ac:spMkLst>
            <pc:docMk/>
            <pc:sldMk cId="953276740" sldId="290"/>
            <ac:spMk id="11" creationId="{46336EA1-AA96-4260-8003-F4CFAD6B0E1F}"/>
          </ac:spMkLst>
        </pc:spChg>
        <pc:spChg chg="add mod">
          <ac:chgData name="Leszek Sieczko" userId="fde32721-af33-4d10-ad5d-d130b4de518c" providerId="ADAL" clId="{5E2EC7EE-D582-4519-A563-D6AB189D2479}" dt="2025-08-14T15:38:20.267" v="73" actId="1035"/>
          <ac:spMkLst>
            <pc:docMk/>
            <pc:sldMk cId="953276740" sldId="290"/>
            <ac:spMk id="12" creationId="{F84A7231-275D-4851-B5AF-9812A7E03368}"/>
          </ac:spMkLst>
        </pc:spChg>
        <pc:spChg chg="add mod">
          <ac:chgData name="Leszek Sieczko" userId="fde32721-af33-4d10-ad5d-d130b4de518c" providerId="ADAL" clId="{5E2EC7EE-D582-4519-A563-D6AB189D2479}" dt="2025-08-14T15:38:20.267" v="73" actId="1035"/>
          <ac:spMkLst>
            <pc:docMk/>
            <pc:sldMk cId="953276740" sldId="290"/>
            <ac:spMk id="13" creationId="{8FFE89E7-B8EF-46D4-9537-8AF658949DA0}"/>
          </ac:spMkLst>
        </pc:spChg>
        <pc:spChg chg="add mod">
          <ac:chgData name="Leszek Sieczko" userId="fde32721-af33-4d10-ad5d-d130b4de518c" providerId="ADAL" clId="{5E2EC7EE-D582-4519-A563-D6AB189D2479}" dt="2025-08-14T15:38:20.267" v="73" actId="1035"/>
          <ac:spMkLst>
            <pc:docMk/>
            <pc:sldMk cId="953276740" sldId="290"/>
            <ac:spMk id="14" creationId="{1BAE254A-2AF9-4E78-A349-0D4AB6D3F939}"/>
          </ac:spMkLst>
        </pc:spChg>
        <pc:spChg chg="add mod">
          <ac:chgData name="Leszek Sieczko" userId="fde32721-af33-4d10-ad5d-d130b4de518c" providerId="ADAL" clId="{5E2EC7EE-D582-4519-A563-D6AB189D2479}" dt="2025-08-14T15:38:20.267" v="73" actId="1035"/>
          <ac:spMkLst>
            <pc:docMk/>
            <pc:sldMk cId="953276740" sldId="290"/>
            <ac:spMk id="15" creationId="{C7B2521C-17AA-4E78-B088-4BC13FFF6468}"/>
          </ac:spMkLst>
        </pc:spChg>
        <pc:spChg chg="add mod">
          <ac:chgData name="Leszek Sieczko" userId="fde32721-af33-4d10-ad5d-d130b4de518c" providerId="ADAL" clId="{5E2EC7EE-D582-4519-A563-D6AB189D2479}" dt="2025-08-14T15:38:20.267" v="73" actId="1035"/>
          <ac:spMkLst>
            <pc:docMk/>
            <pc:sldMk cId="953276740" sldId="290"/>
            <ac:spMk id="16" creationId="{670A3545-06A9-48A8-8372-CEEA53D11A2D}"/>
          </ac:spMkLst>
        </pc:spChg>
        <pc:spChg chg="add mod">
          <ac:chgData name="Leszek Sieczko" userId="fde32721-af33-4d10-ad5d-d130b4de518c" providerId="ADAL" clId="{5E2EC7EE-D582-4519-A563-D6AB189D2479}" dt="2025-08-14T15:38:20.267" v="73" actId="1035"/>
          <ac:spMkLst>
            <pc:docMk/>
            <pc:sldMk cId="953276740" sldId="290"/>
            <ac:spMk id="17" creationId="{10D19B8E-81E5-4472-AB96-5D0E001F010C}"/>
          </ac:spMkLst>
        </pc:spChg>
        <pc:spChg chg="add mod">
          <ac:chgData name="Leszek Sieczko" userId="fde32721-af33-4d10-ad5d-d130b4de518c" providerId="ADAL" clId="{5E2EC7EE-D582-4519-A563-D6AB189D2479}" dt="2025-08-14T15:38:20.267" v="73" actId="1035"/>
          <ac:spMkLst>
            <pc:docMk/>
            <pc:sldMk cId="953276740" sldId="290"/>
            <ac:spMk id="18" creationId="{4E444C43-32B4-4293-A568-192EE5E81C0F}"/>
          </ac:spMkLst>
        </pc:spChg>
        <pc:spChg chg="add mod">
          <ac:chgData name="Leszek Sieczko" userId="fde32721-af33-4d10-ad5d-d130b4de518c" providerId="ADAL" clId="{5E2EC7EE-D582-4519-A563-D6AB189D2479}" dt="2025-08-14T15:38:20.267" v="73" actId="1035"/>
          <ac:spMkLst>
            <pc:docMk/>
            <pc:sldMk cId="953276740" sldId="290"/>
            <ac:spMk id="19" creationId="{9201A776-161C-483F-B7C8-728B6272AAE2}"/>
          </ac:spMkLst>
        </pc:spChg>
        <pc:spChg chg="add mod">
          <ac:chgData name="Leszek Sieczko" userId="fde32721-af33-4d10-ad5d-d130b4de518c" providerId="ADAL" clId="{5E2EC7EE-D582-4519-A563-D6AB189D2479}" dt="2025-08-14T15:38:20.267" v="73" actId="1035"/>
          <ac:spMkLst>
            <pc:docMk/>
            <pc:sldMk cId="953276740" sldId="290"/>
            <ac:spMk id="20" creationId="{576ABFD0-5103-4B0A-8F41-FE05CC366CB4}"/>
          </ac:spMkLst>
        </pc:spChg>
      </pc:sldChg>
    </pc:docChg>
  </pc:docChgLst>
  <pc:docChgLst>
    <pc:chgData name="Leszek Sieczko" userId="fde32721-af33-4d10-ad5d-d130b4de518c" providerId="ADAL" clId="{66AD98E0-07D9-4C6C-88CD-C182240799A8}"/>
    <pc:docChg chg="custSel delSld modSld">
      <pc:chgData name="Leszek Sieczko" userId="fde32721-af33-4d10-ad5d-d130b4de518c" providerId="ADAL" clId="{66AD98E0-07D9-4C6C-88CD-C182240799A8}" dt="2025-08-06T10:54:19.553" v="168" actId="2696"/>
      <pc:docMkLst>
        <pc:docMk/>
      </pc:docMkLst>
      <pc:sldChg chg="modSp">
        <pc:chgData name="Leszek Sieczko" userId="fde32721-af33-4d10-ad5d-d130b4de518c" providerId="ADAL" clId="{66AD98E0-07D9-4C6C-88CD-C182240799A8}" dt="2025-08-06T10:18:56.121" v="2" actId="20577"/>
        <pc:sldMkLst>
          <pc:docMk/>
          <pc:sldMk cId="2833895158" sldId="261"/>
        </pc:sldMkLst>
        <pc:spChg chg="mod">
          <ac:chgData name="Leszek Sieczko" userId="fde32721-af33-4d10-ad5d-d130b4de518c" providerId="ADAL" clId="{66AD98E0-07D9-4C6C-88CD-C182240799A8}" dt="2025-08-06T10:18:56.121" v="2" actId="20577"/>
          <ac:spMkLst>
            <pc:docMk/>
            <pc:sldMk cId="2833895158" sldId="261"/>
            <ac:spMk id="3" creationId="{0EF1EC21-3A39-4294-97D0-99641ED274AD}"/>
          </ac:spMkLst>
        </pc:spChg>
      </pc:sldChg>
      <pc:sldChg chg="modSp">
        <pc:chgData name="Leszek Sieczko" userId="fde32721-af33-4d10-ad5d-d130b4de518c" providerId="ADAL" clId="{66AD98E0-07D9-4C6C-88CD-C182240799A8}" dt="2025-08-06T10:19:51.530" v="6" actId="27636"/>
        <pc:sldMkLst>
          <pc:docMk/>
          <pc:sldMk cId="1239217006" sldId="262"/>
        </pc:sldMkLst>
        <pc:spChg chg="mod">
          <ac:chgData name="Leszek Sieczko" userId="fde32721-af33-4d10-ad5d-d130b4de518c" providerId="ADAL" clId="{66AD98E0-07D9-4C6C-88CD-C182240799A8}" dt="2025-08-06T10:19:51.530" v="6" actId="27636"/>
          <ac:spMkLst>
            <pc:docMk/>
            <pc:sldMk cId="1239217006" sldId="262"/>
            <ac:spMk id="3" creationId="{13025BA3-BA4E-451B-9F58-E3AB94BB9D73}"/>
          </ac:spMkLst>
        </pc:spChg>
      </pc:sldChg>
      <pc:sldChg chg="modSp">
        <pc:chgData name="Leszek Sieczko" userId="fde32721-af33-4d10-ad5d-d130b4de518c" providerId="ADAL" clId="{66AD98E0-07D9-4C6C-88CD-C182240799A8}" dt="2025-08-06T10:20:55.667" v="8" actId="20577"/>
        <pc:sldMkLst>
          <pc:docMk/>
          <pc:sldMk cId="1984196975" sldId="264"/>
        </pc:sldMkLst>
        <pc:spChg chg="mod">
          <ac:chgData name="Leszek Sieczko" userId="fde32721-af33-4d10-ad5d-d130b4de518c" providerId="ADAL" clId="{66AD98E0-07D9-4C6C-88CD-C182240799A8}" dt="2025-08-06T10:20:55.667" v="8" actId="20577"/>
          <ac:spMkLst>
            <pc:docMk/>
            <pc:sldMk cId="1984196975" sldId="264"/>
            <ac:spMk id="3" creationId="{2E5E052F-B593-4093-8F42-C663F45DA62C}"/>
          </ac:spMkLst>
        </pc:spChg>
      </pc:sldChg>
      <pc:sldChg chg="modSp">
        <pc:chgData name="Leszek Sieczko" userId="fde32721-af33-4d10-ad5d-d130b4de518c" providerId="ADAL" clId="{66AD98E0-07D9-4C6C-88CD-C182240799A8}" dt="2025-08-06T10:54:01.835" v="158" actId="27636"/>
        <pc:sldMkLst>
          <pc:docMk/>
          <pc:sldMk cId="2747431006" sldId="275"/>
        </pc:sldMkLst>
        <pc:spChg chg="mod">
          <ac:chgData name="Leszek Sieczko" userId="fde32721-af33-4d10-ad5d-d130b4de518c" providerId="ADAL" clId="{66AD98E0-07D9-4C6C-88CD-C182240799A8}" dt="2025-08-06T10:53:50.241" v="156"/>
          <ac:spMkLst>
            <pc:docMk/>
            <pc:sldMk cId="2747431006" sldId="275"/>
            <ac:spMk id="2" creationId="{C675A170-8D98-4665-87E0-372613058AD1}"/>
          </ac:spMkLst>
        </pc:spChg>
        <pc:spChg chg="mod">
          <ac:chgData name="Leszek Sieczko" userId="fde32721-af33-4d10-ad5d-d130b4de518c" providerId="ADAL" clId="{66AD98E0-07D9-4C6C-88CD-C182240799A8}" dt="2025-08-06T10:54:01.835" v="158" actId="27636"/>
          <ac:spMkLst>
            <pc:docMk/>
            <pc:sldMk cId="2747431006" sldId="275"/>
            <ac:spMk id="3" creationId="{962018E2-4D96-4C7C-B667-B931543058EE}"/>
          </ac:spMkLst>
        </pc:spChg>
      </pc:sldChg>
      <pc:sldChg chg="addSp delSp modSp">
        <pc:chgData name="Leszek Sieczko" userId="fde32721-af33-4d10-ad5d-d130b4de518c" providerId="ADAL" clId="{66AD98E0-07D9-4C6C-88CD-C182240799A8}" dt="2025-08-06T10:50:39.107" v="155" actId="14100"/>
        <pc:sldMkLst>
          <pc:docMk/>
          <pc:sldMk cId="301626412" sldId="276"/>
        </pc:sldMkLst>
        <pc:spChg chg="mod">
          <ac:chgData name="Leszek Sieczko" userId="fde32721-af33-4d10-ad5d-d130b4de518c" providerId="ADAL" clId="{66AD98E0-07D9-4C6C-88CD-C182240799A8}" dt="2025-08-06T10:49:45.265" v="146" actId="6549"/>
          <ac:spMkLst>
            <pc:docMk/>
            <pc:sldMk cId="301626412" sldId="276"/>
            <ac:spMk id="2" creationId="{A4D34BE1-129E-4FE6-A0FC-D30E858FA942}"/>
          </ac:spMkLst>
        </pc:spChg>
        <pc:spChg chg="del">
          <ac:chgData name="Leszek Sieczko" userId="fde32721-af33-4d10-ad5d-d130b4de518c" providerId="ADAL" clId="{66AD98E0-07D9-4C6C-88CD-C182240799A8}" dt="2025-08-06T10:50:18.235" v="149"/>
          <ac:spMkLst>
            <pc:docMk/>
            <pc:sldMk cId="301626412" sldId="276"/>
            <ac:spMk id="3" creationId="{1CC54DF2-AD51-4AF8-BDCF-022605ECF218}"/>
          </ac:spMkLst>
        </pc:spChg>
        <pc:spChg chg="add mod">
          <ac:chgData name="Leszek Sieczko" userId="fde32721-af33-4d10-ad5d-d130b4de518c" providerId="ADAL" clId="{66AD98E0-07D9-4C6C-88CD-C182240799A8}" dt="2025-08-06T10:50:39.107" v="155" actId="14100"/>
          <ac:spMkLst>
            <pc:docMk/>
            <pc:sldMk cId="301626412" sldId="276"/>
            <ac:spMk id="4" creationId="{E3B42012-C01A-46E8-9A07-FB1B11F16C67}"/>
          </ac:spMkLst>
        </pc:spChg>
      </pc:sldChg>
      <pc:sldChg chg="modSp">
        <pc:chgData name="Leszek Sieczko" userId="fde32721-af33-4d10-ad5d-d130b4de518c" providerId="ADAL" clId="{66AD98E0-07D9-4C6C-88CD-C182240799A8}" dt="2025-08-06T10:50:03.711" v="148"/>
        <pc:sldMkLst>
          <pc:docMk/>
          <pc:sldMk cId="1197391405" sldId="277"/>
        </pc:sldMkLst>
        <pc:spChg chg="mod">
          <ac:chgData name="Leszek Sieczko" userId="fde32721-af33-4d10-ad5d-d130b4de518c" providerId="ADAL" clId="{66AD98E0-07D9-4C6C-88CD-C182240799A8}" dt="2025-08-06T10:49:51.058" v="147" actId="20577"/>
          <ac:spMkLst>
            <pc:docMk/>
            <pc:sldMk cId="1197391405" sldId="277"/>
            <ac:spMk id="2" creationId="{6230A708-EB32-45CC-AFDD-5C3288AD5E91}"/>
          </ac:spMkLst>
        </pc:spChg>
        <pc:spChg chg="mod">
          <ac:chgData name="Leszek Sieczko" userId="fde32721-af33-4d10-ad5d-d130b4de518c" providerId="ADAL" clId="{66AD98E0-07D9-4C6C-88CD-C182240799A8}" dt="2025-08-06T10:50:03.711" v="148"/>
          <ac:spMkLst>
            <pc:docMk/>
            <pc:sldMk cId="1197391405" sldId="277"/>
            <ac:spMk id="3" creationId="{34C0E2EF-9546-46D3-87FA-C9B0D17EBBDE}"/>
          </ac:spMkLst>
        </pc:spChg>
      </pc:sldChg>
      <pc:sldChg chg="modSp">
        <pc:chgData name="Leszek Sieczko" userId="fde32721-af33-4d10-ad5d-d130b4de518c" providerId="ADAL" clId="{66AD98E0-07D9-4C6C-88CD-C182240799A8}" dt="2025-08-06T10:48:08.335" v="143" actId="20577"/>
        <pc:sldMkLst>
          <pc:docMk/>
          <pc:sldMk cId="476782401" sldId="278"/>
        </pc:sldMkLst>
        <pc:spChg chg="mod">
          <ac:chgData name="Leszek Sieczko" userId="fde32721-af33-4d10-ad5d-d130b4de518c" providerId="ADAL" clId="{66AD98E0-07D9-4C6C-88CD-C182240799A8}" dt="2025-08-06T10:47:55.006" v="140"/>
          <ac:spMkLst>
            <pc:docMk/>
            <pc:sldMk cId="476782401" sldId="278"/>
            <ac:spMk id="2" creationId="{5481BA10-529F-48AA-BEE9-1C658F9B7684}"/>
          </ac:spMkLst>
        </pc:spChg>
        <pc:spChg chg="mod">
          <ac:chgData name="Leszek Sieczko" userId="fde32721-af33-4d10-ad5d-d130b4de518c" providerId="ADAL" clId="{66AD98E0-07D9-4C6C-88CD-C182240799A8}" dt="2025-08-06T10:48:08.335" v="143" actId="20577"/>
          <ac:spMkLst>
            <pc:docMk/>
            <pc:sldMk cId="476782401" sldId="278"/>
            <ac:spMk id="3" creationId="{4DC8283C-BA10-4E94-A761-DD93042655E0}"/>
          </ac:spMkLst>
        </pc:spChg>
      </pc:sldChg>
      <pc:sldChg chg="modSp">
        <pc:chgData name="Leszek Sieczko" userId="fde32721-af33-4d10-ad5d-d130b4de518c" providerId="ADAL" clId="{66AD98E0-07D9-4C6C-88CD-C182240799A8}" dt="2025-08-06T10:46:40.300" v="139" actId="27636"/>
        <pc:sldMkLst>
          <pc:docMk/>
          <pc:sldMk cId="1172663275" sldId="279"/>
        </pc:sldMkLst>
        <pc:spChg chg="mod">
          <ac:chgData name="Leszek Sieczko" userId="fde32721-af33-4d10-ad5d-d130b4de518c" providerId="ADAL" clId="{66AD98E0-07D9-4C6C-88CD-C182240799A8}" dt="2025-08-06T10:45:45.859" v="133" actId="20577"/>
          <ac:spMkLst>
            <pc:docMk/>
            <pc:sldMk cId="1172663275" sldId="279"/>
            <ac:spMk id="2" creationId="{ACB3726E-E169-4B47-98EF-9C9B74EACFF9}"/>
          </ac:spMkLst>
        </pc:spChg>
        <pc:spChg chg="mod">
          <ac:chgData name="Leszek Sieczko" userId="fde32721-af33-4d10-ad5d-d130b4de518c" providerId="ADAL" clId="{66AD98E0-07D9-4C6C-88CD-C182240799A8}" dt="2025-08-06T10:46:40.300" v="139" actId="27636"/>
          <ac:spMkLst>
            <pc:docMk/>
            <pc:sldMk cId="1172663275" sldId="279"/>
            <ac:spMk id="3" creationId="{355C9B13-76F2-479C-A74A-69A0A3F427A9}"/>
          </ac:spMkLst>
        </pc:spChg>
      </pc:sldChg>
      <pc:sldChg chg="modSp">
        <pc:chgData name="Leszek Sieczko" userId="fde32721-af33-4d10-ad5d-d130b4de518c" providerId="ADAL" clId="{66AD98E0-07D9-4C6C-88CD-C182240799A8}" dt="2025-08-06T10:46:08.525" v="136" actId="20577"/>
        <pc:sldMkLst>
          <pc:docMk/>
          <pc:sldMk cId="1894960625" sldId="280"/>
        </pc:sldMkLst>
        <pc:spChg chg="mod">
          <ac:chgData name="Leszek Sieczko" userId="fde32721-af33-4d10-ad5d-d130b4de518c" providerId="ADAL" clId="{66AD98E0-07D9-4C6C-88CD-C182240799A8}" dt="2025-08-06T10:45:53.014" v="134" actId="6549"/>
          <ac:spMkLst>
            <pc:docMk/>
            <pc:sldMk cId="1894960625" sldId="280"/>
            <ac:spMk id="2" creationId="{289794AB-92CB-46A0-AFEA-EAF687B185DB}"/>
          </ac:spMkLst>
        </pc:spChg>
        <pc:spChg chg="mod">
          <ac:chgData name="Leszek Sieczko" userId="fde32721-af33-4d10-ad5d-d130b4de518c" providerId="ADAL" clId="{66AD98E0-07D9-4C6C-88CD-C182240799A8}" dt="2025-08-06T10:46:08.525" v="136" actId="20577"/>
          <ac:spMkLst>
            <pc:docMk/>
            <pc:sldMk cId="1894960625" sldId="280"/>
            <ac:spMk id="3" creationId="{B9AC54F9-8071-4981-8129-A3B057CE3558}"/>
          </ac:spMkLst>
        </pc:spChg>
      </pc:sldChg>
      <pc:sldChg chg="modSp">
        <pc:chgData name="Leszek Sieczko" userId="fde32721-af33-4d10-ad5d-d130b4de518c" providerId="ADAL" clId="{66AD98E0-07D9-4C6C-88CD-C182240799A8}" dt="2025-08-06T10:44:08.629" v="128" actId="403"/>
        <pc:sldMkLst>
          <pc:docMk/>
          <pc:sldMk cId="1388710257" sldId="281"/>
        </pc:sldMkLst>
        <pc:spChg chg="mod">
          <ac:chgData name="Leszek Sieczko" userId="fde32721-af33-4d10-ad5d-d130b4de518c" providerId="ADAL" clId="{66AD98E0-07D9-4C6C-88CD-C182240799A8}" dt="2025-08-06T10:43:08.535" v="115"/>
          <ac:spMkLst>
            <pc:docMk/>
            <pc:sldMk cId="1388710257" sldId="281"/>
            <ac:spMk id="2" creationId="{FA4884E0-EC48-412B-A519-31E318D4A4A1}"/>
          </ac:spMkLst>
        </pc:spChg>
        <pc:spChg chg="mod">
          <ac:chgData name="Leszek Sieczko" userId="fde32721-af33-4d10-ad5d-d130b4de518c" providerId="ADAL" clId="{66AD98E0-07D9-4C6C-88CD-C182240799A8}" dt="2025-08-06T10:44:08.629" v="128" actId="403"/>
          <ac:spMkLst>
            <pc:docMk/>
            <pc:sldMk cId="1388710257" sldId="281"/>
            <ac:spMk id="3" creationId="{5A0D690B-93F3-4A60-8C52-82F4A6645301}"/>
          </ac:spMkLst>
        </pc:spChg>
      </pc:sldChg>
      <pc:sldChg chg="modSp">
        <pc:chgData name="Leszek Sieczko" userId="fde32721-af33-4d10-ad5d-d130b4de518c" providerId="ADAL" clId="{66AD98E0-07D9-4C6C-88CD-C182240799A8}" dt="2025-08-06T10:41:20.328" v="114" actId="27636"/>
        <pc:sldMkLst>
          <pc:docMk/>
          <pc:sldMk cId="2582917421" sldId="282"/>
        </pc:sldMkLst>
        <pc:spChg chg="mod">
          <ac:chgData name="Leszek Sieczko" userId="fde32721-af33-4d10-ad5d-d130b4de518c" providerId="ADAL" clId="{66AD98E0-07D9-4C6C-88CD-C182240799A8}" dt="2025-08-06T10:40:52.243" v="110" actId="20577"/>
          <ac:spMkLst>
            <pc:docMk/>
            <pc:sldMk cId="2582917421" sldId="282"/>
            <ac:spMk id="2" creationId="{7F0356A6-528F-4513-B149-4E9517662C36}"/>
          </ac:spMkLst>
        </pc:spChg>
        <pc:spChg chg="mod">
          <ac:chgData name="Leszek Sieczko" userId="fde32721-af33-4d10-ad5d-d130b4de518c" providerId="ADAL" clId="{66AD98E0-07D9-4C6C-88CD-C182240799A8}" dt="2025-08-06T10:41:20.328" v="114" actId="27636"/>
          <ac:spMkLst>
            <pc:docMk/>
            <pc:sldMk cId="2582917421" sldId="282"/>
            <ac:spMk id="3" creationId="{5785A59F-CC1C-4DE2-80AA-2C1C3F8AF465}"/>
          </ac:spMkLst>
        </pc:spChg>
      </pc:sldChg>
      <pc:sldChg chg="modSp">
        <pc:chgData name="Leszek Sieczko" userId="fde32721-af33-4d10-ad5d-d130b4de518c" providerId="ADAL" clId="{66AD98E0-07D9-4C6C-88CD-C182240799A8}" dt="2025-08-06T10:40:18.693" v="89" actId="20577"/>
        <pc:sldMkLst>
          <pc:docMk/>
          <pc:sldMk cId="1009313723" sldId="283"/>
        </pc:sldMkLst>
        <pc:spChg chg="mod">
          <ac:chgData name="Leszek Sieczko" userId="fde32721-af33-4d10-ad5d-d130b4de518c" providerId="ADAL" clId="{66AD98E0-07D9-4C6C-88CD-C182240799A8}" dt="2025-08-06T10:40:18.693" v="89" actId="20577"/>
          <ac:spMkLst>
            <pc:docMk/>
            <pc:sldMk cId="1009313723" sldId="283"/>
            <ac:spMk id="2" creationId="{50E707F5-E479-45C4-BD0E-97293476F2C9}"/>
          </ac:spMkLst>
        </pc:spChg>
        <pc:spChg chg="mod">
          <ac:chgData name="Leszek Sieczko" userId="fde32721-af33-4d10-ad5d-d130b4de518c" providerId="ADAL" clId="{66AD98E0-07D9-4C6C-88CD-C182240799A8}" dt="2025-08-06T10:39:30.630" v="80"/>
          <ac:spMkLst>
            <pc:docMk/>
            <pc:sldMk cId="1009313723" sldId="283"/>
            <ac:spMk id="3" creationId="{CC75AAE1-071D-4089-B0BA-734FA9F3C7AD}"/>
          </ac:spMkLst>
        </pc:spChg>
      </pc:sldChg>
      <pc:sldChg chg="modSp">
        <pc:chgData name="Leszek Sieczko" userId="fde32721-af33-4d10-ad5d-d130b4de518c" providerId="ADAL" clId="{66AD98E0-07D9-4C6C-88CD-C182240799A8}" dt="2025-08-06T10:35:27.389" v="78"/>
        <pc:sldMkLst>
          <pc:docMk/>
          <pc:sldMk cId="2396933603" sldId="284"/>
        </pc:sldMkLst>
        <pc:spChg chg="mod">
          <ac:chgData name="Leszek Sieczko" userId="fde32721-af33-4d10-ad5d-d130b4de518c" providerId="ADAL" clId="{66AD98E0-07D9-4C6C-88CD-C182240799A8}" dt="2025-08-06T10:34:24.380" v="70" actId="20577"/>
          <ac:spMkLst>
            <pc:docMk/>
            <pc:sldMk cId="2396933603" sldId="284"/>
            <ac:spMk id="2" creationId="{9B8478E7-BA03-4E22-B31A-6D3587A7354C}"/>
          </ac:spMkLst>
        </pc:spChg>
        <pc:spChg chg="mod">
          <ac:chgData name="Leszek Sieczko" userId="fde32721-af33-4d10-ad5d-d130b4de518c" providerId="ADAL" clId="{66AD98E0-07D9-4C6C-88CD-C182240799A8}" dt="2025-08-06T10:35:27.389" v="78"/>
          <ac:spMkLst>
            <pc:docMk/>
            <pc:sldMk cId="2396933603" sldId="284"/>
            <ac:spMk id="3" creationId="{2E5DCE39-9DE2-4971-8EDE-B86440801EE1}"/>
          </ac:spMkLst>
        </pc:spChg>
      </pc:sldChg>
      <pc:sldChg chg="modSp">
        <pc:chgData name="Leszek Sieczko" userId="fde32721-af33-4d10-ad5d-d130b4de518c" providerId="ADAL" clId="{66AD98E0-07D9-4C6C-88CD-C182240799A8}" dt="2025-08-06T10:34:52.522" v="75" actId="20577"/>
        <pc:sldMkLst>
          <pc:docMk/>
          <pc:sldMk cId="2050016519" sldId="285"/>
        </pc:sldMkLst>
        <pc:spChg chg="mod">
          <ac:chgData name="Leszek Sieczko" userId="fde32721-af33-4d10-ad5d-d130b4de518c" providerId="ADAL" clId="{66AD98E0-07D9-4C6C-88CD-C182240799A8}" dt="2025-08-06T10:33:50.753" v="56" actId="20577"/>
          <ac:spMkLst>
            <pc:docMk/>
            <pc:sldMk cId="2050016519" sldId="285"/>
            <ac:spMk id="2" creationId="{82E18A36-FB31-472B-BBFB-40179A120BB5}"/>
          </ac:spMkLst>
        </pc:spChg>
        <pc:spChg chg="mod">
          <ac:chgData name="Leszek Sieczko" userId="fde32721-af33-4d10-ad5d-d130b4de518c" providerId="ADAL" clId="{66AD98E0-07D9-4C6C-88CD-C182240799A8}" dt="2025-08-06T10:34:52.522" v="75" actId="20577"/>
          <ac:spMkLst>
            <pc:docMk/>
            <pc:sldMk cId="2050016519" sldId="285"/>
            <ac:spMk id="3" creationId="{510B3A44-1EB0-4D06-B375-B05CDBB452E7}"/>
          </ac:spMkLst>
        </pc:spChg>
      </pc:sldChg>
      <pc:sldChg chg="modSp">
        <pc:chgData name="Leszek Sieczko" userId="fde32721-af33-4d10-ad5d-d130b4de518c" providerId="ADAL" clId="{66AD98E0-07D9-4C6C-88CD-C182240799A8}" dt="2025-08-06T10:31:23.079" v="41" actId="27636"/>
        <pc:sldMkLst>
          <pc:docMk/>
          <pc:sldMk cId="4168104990" sldId="286"/>
        </pc:sldMkLst>
        <pc:spChg chg="mod">
          <ac:chgData name="Leszek Sieczko" userId="fde32721-af33-4d10-ad5d-d130b4de518c" providerId="ADAL" clId="{66AD98E0-07D9-4C6C-88CD-C182240799A8}" dt="2025-08-06T10:30:39.705" v="34"/>
          <ac:spMkLst>
            <pc:docMk/>
            <pc:sldMk cId="4168104990" sldId="286"/>
            <ac:spMk id="2" creationId="{BFD8C131-345C-4406-BF81-0D6065765681}"/>
          </ac:spMkLst>
        </pc:spChg>
        <pc:spChg chg="mod">
          <ac:chgData name="Leszek Sieczko" userId="fde32721-af33-4d10-ad5d-d130b4de518c" providerId="ADAL" clId="{66AD98E0-07D9-4C6C-88CD-C182240799A8}" dt="2025-08-06T10:31:23.079" v="41" actId="27636"/>
          <ac:spMkLst>
            <pc:docMk/>
            <pc:sldMk cId="4168104990" sldId="286"/>
            <ac:spMk id="3" creationId="{61D31056-3F94-4FE5-B01C-FDCA7DDCCEE7}"/>
          </ac:spMkLst>
        </pc:spChg>
      </pc:sldChg>
      <pc:sldChg chg="modSp">
        <pc:chgData name="Leszek Sieczko" userId="fde32721-af33-4d10-ad5d-d130b4de518c" providerId="ADAL" clId="{66AD98E0-07D9-4C6C-88CD-C182240799A8}" dt="2025-08-06T10:28:33.988" v="33" actId="6549"/>
        <pc:sldMkLst>
          <pc:docMk/>
          <pc:sldMk cId="3229310174" sldId="287"/>
        </pc:sldMkLst>
        <pc:spChg chg="mod">
          <ac:chgData name="Leszek Sieczko" userId="fde32721-af33-4d10-ad5d-d130b4de518c" providerId="ADAL" clId="{66AD98E0-07D9-4C6C-88CD-C182240799A8}" dt="2025-08-06T10:27:43.192" v="24"/>
          <ac:spMkLst>
            <pc:docMk/>
            <pc:sldMk cId="3229310174" sldId="287"/>
            <ac:spMk id="2" creationId="{5ECA6C66-5E46-4DE1-9FB7-BCD696AF86C8}"/>
          </ac:spMkLst>
        </pc:spChg>
        <pc:spChg chg="mod">
          <ac:chgData name="Leszek Sieczko" userId="fde32721-af33-4d10-ad5d-d130b4de518c" providerId="ADAL" clId="{66AD98E0-07D9-4C6C-88CD-C182240799A8}" dt="2025-08-06T10:28:33.988" v="33" actId="6549"/>
          <ac:spMkLst>
            <pc:docMk/>
            <pc:sldMk cId="3229310174" sldId="287"/>
            <ac:spMk id="3" creationId="{B580A394-C896-43D2-AA57-22F4525C9E1E}"/>
          </ac:spMkLst>
        </pc:spChg>
      </pc:sldChg>
      <pc:sldChg chg="modSp">
        <pc:chgData name="Leszek Sieczko" userId="fde32721-af33-4d10-ad5d-d130b4de518c" providerId="ADAL" clId="{66AD98E0-07D9-4C6C-88CD-C182240799A8}" dt="2025-08-06T10:26:32.654" v="23" actId="20577"/>
        <pc:sldMkLst>
          <pc:docMk/>
          <pc:sldMk cId="136629661" sldId="288"/>
        </pc:sldMkLst>
        <pc:spChg chg="mod">
          <ac:chgData name="Leszek Sieczko" userId="fde32721-af33-4d10-ad5d-d130b4de518c" providerId="ADAL" clId="{66AD98E0-07D9-4C6C-88CD-C182240799A8}" dt="2025-08-06T10:25:25.781" v="14"/>
          <ac:spMkLst>
            <pc:docMk/>
            <pc:sldMk cId="136629661" sldId="288"/>
            <ac:spMk id="2" creationId="{16238547-1EAE-4DC4-97A2-A073FC377DC8}"/>
          </ac:spMkLst>
        </pc:spChg>
        <pc:spChg chg="mod">
          <ac:chgData name="Leszek Sieczko" userId="fde32721-af33-4d10-ad5d-d130b4de518c" providerId="ADAL" clId="{66AD98E0-07D9-4C6C-88CD-C182240799A8}" dt="2025-08-06T10:26:32.654" v="23" actId="20577"/>
          <ac:spMkLst>
            <pc:docMk/>
            <pc:sldMk cId="136629661" sldId="288"/>
            <ac:spMk id="3" creationId="{55874A19-9B55-40DA-A30E-0ABCB825421A}"/>
          </ac:spMkLst>
        </pc:spChg>
      </pc:sldChg>
      <pc:sldChg chg="modSp">
        <pc:chgData name="Leszek Sieczko" userId="fde32721-af33-4d10-ad5d-d130b4de518c" providerId="ADAL" clId="{66AD98E0-07D9-4C6C-88CD-C182240799A8}" dt="2025-08-06T10:23:03.951" v="13" actId="27636"/>
        <pc:sldMkLst>
          <pc:docMk/>
          <pc:sldMk cId="2442404313" sldId="289"/>
        </pc:sldMkLst>
        <pc:spChg chg="mod">
          <ac:chgData name="Leszek Sieczko" userId="fde32721-af33-4d10-ad5d-d130b4de518c" providerId="ADAL" clId="{66AD98E0-07D9-4C6C-88CD-C182240799A8}" dt="2025-08-06T10:22:34.714" v="9"/>
          <ac:spMkLst>
            <pc:docMk/>
            <pc:sldMk cId="2442404313" sldId="289"/>
            <ac:spMk id="2" creationId="{68B6267E-A135-4412-9BCB-4F5A0207D3F8}"/>
          </ac:spMkLst>
        </pc:spChg>
        <pc:spChg chg="mod">
          <ac:chgData name="Leszek Sieczko" userId="fde32721-af33-4d10-ad5d-d130b4de518c" providerId="ADAL" clId="{66AD98E0-07D9-4C6C-88CD-C182240799A8}" dt="2025-08-06T10:23:03.951" v="13" actId="27636"/>
          <ac:spMkLst>
            <pc:docMk/>
            <pc:sldMk cId="2442404313" sldId="289"/>
            <ac:spMk id="3" creationId="{47795D6F-3BFF-4E57-8C90-DD32F6D39D1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6204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Poglądowy schemat systemów operacyjnych:</a:t>
            </a:r>
          </a:p>
          <a:p>
            <a:r>
              <a:rPr lang="pl-PL" dirty="0"/>
              <a:t>Od</a:t>
            </a:r>
            <a:r>
              <a:rPr lang="pl-PL" baseline="0" dirty="0"/>
              <a:t> dołu, jako podstawa symbolicznie widnieje sprzęt komputerowy (warstwa fizyczna),</a:t>
            </a:r>
          </a:p>
          <a:p>
            <a:r>
              <a:rPr lang="pl-PL" baseline="0" dirty="0"/>
              <a:t>Kolejna nadrzędna warstwa to system operacyjny (jądro, powłoka, interfejs),</a:t>
            </a:r>
          </a:p>
          <a:p>
            <a:r>
              <a:rPr lang="pl-PL" baseline="0" dirty="0"/>
              <a:t>W systemie instalowane są i zarządzane przez niego aplikacje, </a:t>
            </a:r>
          </a:p>
          <a:p>
            <a:r>
              <a:rPr lang="pl-PL" baseline="0" dirty="0"/>
              <a:t>Najwyższą warstwę stanowi użytkownik/użytkownicy.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6890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D2CC29-AF95-435C-9DD1-329E3507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926A78-7134-4809-811B-33A2D940D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040A6D-2586-48FE-926F-E7A66C28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F2BC4-FF40-4911-832D-468179DFD481}" type="datetimeFigureOut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25.11.2025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87CD31-43C4-4DEE-9CA5-6CD063D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2041592-53DC-4442-80F1-935A62B97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D568B-B1C0-465D-9F2D-A12BFF6DC74F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302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4D40C0F-013D-44B1-B72D-5FE567079E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4917" t="87240" r="4917" b="1611"/>
          <a:stretch/>
        </p:blipFill>
        <p:spPr>
          <a:xfrm>
            <a:off x="599440" y="6095999"/>
            <a:ext cx="10993120" cy="7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8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699431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BCDF83-2590-41B9-82BF-40D7564BC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19237"/>
          </a:xfrm>
        </p:spPr>
        <p:txBody>
          <a:bodyPr/>
          <a:lstStyle/>
          <a:p>
            <a:r>
              <a:rPr lang="pl-PL" dirty="0"/>
              <a:t>Technologie Informacyjne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EF1EC21-3A39-4294-97D0-99641ED27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60133"/>
            <a:ext cx="9144000" cy="2975504"/>
          </a:xfrm>
        </p:spPr>
        <p:txBody>
          <a:bodyPr>
            <a:normAutofit/>
          </a:bodyPr>
          <a:lstStyle/>
          <a:p>
            <a:r>
              <a:rPr lang="pl-PL" dirty="0"/>
              <a:t>Wykład 4</a:t>
            </a:r>
          </a:p>
          <a:p>
            <a:r>
              <a:rPr lang="pl-PL" dirty="0"/>
              <a:t> 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Systemy operacyjne </a:t>
            </a:r>
            <a:b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funkcje, struktura, zastosowanie, licencjonowanie i wirtualizacja</a:t>
            </a:r>
            <a:endParaRPr lang="pl-PL" dirty="0"/>
          </a:p>
          <a:p>
            <a:endParaRPr lang="pl-PL" dirty="0"/>
          </a:p>
          <a:p>
            <a:r>
              <a:rPr lang="pl-PL" dirty="0"/>
              <a:t>Leszek Sieczko</a:t>
            </a:r>
          </a:p>
          <a:p>
            <a:r>
              <a:rPr lang="pl-PL" dirty="0"/>
              <a:t>Katedra Biometrii</a:t>
            </a:r>
          </a:p>
        </p:txBody>
      </p:sp>
    </p:spTree>
    <p:extLst>
      <p:ext uri="{BB962C8B-B14F-4D97-AF65-F5344CB8AC3E}">
        <p14:creationId xmlns:p14="http://schemas.microsoft.com/office/powerpoint/2010/main" val="2833895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428F2A-713E-463F-AB8D-B3437560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Zakres wykładu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025BA3-BA4E-451B-9F58-E3AB94BB9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Autofit/>
          </a:bodyPr>
          <a:lstStyle/>
          <a:p>
            <a:pPr>
              <a:lnSpc>
                <a:spcPct val="140000"/>
              </a:lnSpc>
            </a:pPr>
            <a:r>
              <a:rPr lang="pl-PL" sz="2000" dirty="0"/>
              <a:t>W poprzednim wykładzie zapoznaliśmy się z podstawami reprezentacji danych cyfrowych oraz metodami ich kodowania i zabezpieczania. Dziś skupimy się na systemach operacyjnych – kluczowych elementach oprogramowania, które umożliwiają efektywne zarządzanie sprzętem komputerowym oraz aplikacjami. System operacyjny pełni rolę pośrednika między użytkownikiem a sprzętem, dbając o optymalizację zasobów i bezpieczeństwo danych.</a:t>
            </a:r>
          </a:p>
          <a:p>
            <a:pPr>
              <a:lnSpc>
                <a:spcPct val="140000"/>
              </a:lnSpc>
            </a:pPr>
            <a:r>
              <a:rPr lang="pl-PL" sz="2000" dirty="0"/>
              <a:t>W trakcie wykładu omówimy funkcje systemów operacyjnych, ich strukturę, różne typy i popularne przykłady wykorzystywane w praktyce, ze szczególnym uwzględnieniem zastosowań w rolnictwie. Przedstawimy również zagadnienia licencjonowania oraz najnowsze trendy, takie jak wirtualizacja, które mają coraz większe znaczenie w nowoczesnym zarządzaniu systemami IT.</a:t>
            </a:r>
          </a:p>
        </p:txBody>
      </p:sp>
    </p:spTree>
    <p:extLst>
      <p:ext uri="{BB962C8B-B14F-4D97-AF65-F5344CB8AC3E}">
        <p14:creationId xmlns:p14="http://schemas.microsoft.com/office/powerpoint/2010/main" val="1239217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F227BA-A619-43B3-B610-CE0D04FF7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Cel wykładu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E5E052F-B593-4093-8F42-C663F45DA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pl-PL" dirty="0"/>
              <a:t>Celem jest, aby po zakończeniu zajęć studenci potrafili rozpoznać podstawowe elementy systemów operacyjnych oraz zrozumieli ich rolę w praktyce inżyniera rolnictwa, co będzie fundamentem do dalszej nauki i praktycznych zastosowań technologii informacyjnych.</a:t>
            </a:r>
          </a:p>
        </p:txBody>
      </p:sp>
    </p:spTree>
    <p:extLst>
      <p:ext uri="{BB962C8B-B14F-4D97-AF65-F5344CB8AC3E}">
        <p14:creationId xmlns:p14="http://schemas.microsoft.com/office/powerpoint/2010/main" val="1984196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B6267E-A135-4412-9BCB-4F5A0207D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Definicja i rola systemu operacyjnego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7795D6F-3BFF-4E57-8C90-DD32F6D39D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40000"/>
              </a:lnSpc>
            </a:pPr>
            <a:r>
              <a:rPr lang="pl-PL" dirty="0"/>
              <a:t>System operacyjny (SO) to podstawowe oprogramowanie zarządzające zasobami komputera i umożliwiające komunikację między użytkownikiem a sprzętem. Działa jako pośrednik, który koordynuje działanie procesora, pamięci, urządzeń wejścia i wyjścia oraz systemu plików. Dzięki temu użytkownik może efektywnie korzystać z komputera, uruchamiać programy oraz przetwarzać dane.</a:t>
            </a:r>
          </a:p>
          <a:p>
            <a:pPr>
              <a:lnSpc>
                <a:spcPct val="140000"/>
              </a:lnSpc>
            </a:pPr>
            <a:r>
              <a:rPr lang="pl-PL" dirty="0"/>
              <a:t>Rola systemu operacyjnego jest kluczowa dla stabilności i wydajności urządzenia. Zarządza on przydziałem zasobów, planuje zadania i dba o bezpieczeństwo danych, chroniąc je przed błędami i nieautoryzowanym dostępem. W kontekście rolnictwa, systemy operacyjne umożliwiają integrację różnych aplikacji i urządzeń, takich jak systemy monitoringu upraw czy czujniki środowiskowe, wspierając nowoczesne metody zarządzania gospodarstwem.</a:t>
            </a:r>
          </a:p>
        </p:txBody>
      </p:sp>
    </p:spTree>
    <p:extLst>
      <p:ext uri="{BB962C8B-B14F-4D97-AF65-F5344CB8AC3E}">
        <p14:creationId xmlns:p14="http://schemas.microsoft.com/office/powerpoint/2010/main" val="2442404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A45DA1-9895-4E92-A0DE-56B7A2358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Schemat: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E68DD5B-FE77-4889-87A6-407C846BD7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918" y="1835945"/>
            <a:ext cx="10515600" cy="4351338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Poglądowy schemat systemów operacyjnych:</a:t>
            </a:r>
          </a:p>
          <a:p>
            <a:r>
              <a:rPr lang="pl-PL" dirty="0">
                <a:solidFill>
                  <a:schemeClr val="bg1"/>
                </a:solidFill>
              </a:rPr>
              <a:t>Od dołu, jako podstawa symbolicznie widnieje sprzęt komputerowy (warstwa fizyczna),</a:t>
            </a:r>
          </a:p>
          <a:p>
            <a:r>
              <a:rPr lang="pl-PL" dirty="0">
                <a:solidFill>
                  <a:schemeClr val="bg1"/>
                </a:solidFill>
              </a:rPr>
              <a:t>Kolejna nadrzędna warstwa to system operacyjny (jądro, powłoka, interfejs),</a:t>
            </a:r>
          </a:p>
          <a:p>
            <a:r>
              <a:rPr lang="pl-PL" dirty="0">
                <a:solidFill>
                  <a:schemeClr val="bg1"/>
                </a:solidFill>
              </a:rPr>
              <a:t>W systemie instalowane są i zarządzane przez niego aplikacje, </a:t>
            </a:r>
          </a:p>
          <a:p>
            <a:r>
              <a:rPr lang="pl-PL" dirty="0">
                <a:solidFill>
                  <a:schemeClr val="bg1"/>
                </a:solidFill>
              </a:rPr>
              <a:t>Najwyższą warstwę stanowi użytkownik/użytkownicy</a:t>
            </a:r>
            <a:r>
              <a:rPr lang="pl-PL" dirty="0" smtClean="0">
                <a:solidFill>
                  <a:schemeClr val="bg1"/>
                </a:solidFill>
              </a:rPr>
              <a:t>.</a:t>
            </a:r>
            <a:endParaRPr lang="pl-PL" dirty="0">
              <a:solidFill>
                <a:schemeClr val="bg1"/>
              </a:solidFill>
            </a:endParaRPr>
          </a:p>
        </p:txBody>
      </p:sp>
      <p:pic>
        <p:nvPicPr>
          <p:cNvPr id="4" name="Obraz 3" descr="opis schematu na slajdzi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777" y="0"/>
            <a:ext cx="10674565" cy="618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276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238547-1EAE-4DC4-97A2-A073FC377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systemu operacyjnego – część 1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874A19-9B55-40DA-A30E-0ABCB8254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pl-PL" dirty="0"/>
              <a:t>Jedną z podstawowych funkcji systemu operacyjnego jest </a:t>
            </a:r>
            <a:r>
              <a:rPr lang="pl-PL" b="1" dirty="0"/>
              <a:t>zarządzanie procesami</a:t>
            </a:r>
            <a:r>
              <a:rPr lang="pl-PL" dirty="0"/>
              <a:t>. System przydziela zasoby komputerowe – takie jak czas procesora, pamięć operacyjną oraz dostęp do urządzeń – poszczególnym programom działającym jednocześnie na komputerze. Dzięki temu możliwe jest płynne i efektywne wykonywanie wielu zadań, nawet gdy użytkownik pracuje z kilkoma aplikacjami naraz.</a:t>
            </a:r>
          </a:p>
          <a:p>
            <a:pPr>
              <a:lnSpc>
                <a:spcPct val="120000"/>
              </a:lnSpc>
            </a:pPr>
            <a:r>
              <a:rPr lang="pl-PL" dirty="0"/>
              <a:t>Kolejną kluczową funkcją jest </a:t>
            </a:r>
            <a:r>
              <a:rPr lang="pl-PL" b="1" dirty="0"/>
              <a:t>zarządzanie pamięcią operacyjną</a:t>
            </a:r>
            <a:r>
              <a:rPr lang="pl-PL" dirty="0"/>
              <a:t>. System operacyjny kontroluje przydzielanie pamięci dla uruchamianych programów, zapewniając, że każdy proces ma odpowiednią przestrzeń do działania, a także chroni pamięć przed nieautoryzowanym dostępem. To pozwala uniknąć konfliktów i błędów, które mogłyby prowadzić do awarii lub utraty danych.</a:t>
            </a:r>
          </a:p>
          <a:p>
            <a:pPr>
              <a:lnSpc>
                <a:spcPct val="120000"/>
              </a:lnSpc>
            </a:pPr>
            <a:r>
              <a:rPr lang="pl-PL" dirty="0"/>
              <a:t>Te funkcje są fundamentalne dla stabilności i wydajności systemu komputerowego, szczególnie w zastosowaniach rolniczych, gdzie przetwarzane są duże zbiory danych i wymagane jest jednoczesne działanie różnych systemów monitoringu i analiz.</a:t>
            </a:r>
          </a:p>
        </p:txBody>
      </p:sp>
    </p:spTree>
    <p:extLst>
      <p:ext uri="{BB962C8B-B14F-4D97-AF65-F5344CB8AC3E}">
        <p14:creationId xmlns:p14="http://schemas.microsoft.com/office/powerpoint/2010/main" val="136629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CA6C66-5E46-4DE1-9FB7-BCD696AF8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systemu operacyjnego – część 2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580A394-C896-43D2-AA57-22F4525C9E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pl-PL" dirty="0"/>
              <a:t>System operacyjny pełni także kluczową funkcję w </a:t>
            </a:r>
            <a:r>
              <a:rPr lang="pl-PL" b="1" dirty="0"/>
              <a:t>obsłudze urządzeń wejścia i wyjścia</a:t>
            </a:r>
            <a:r>
              <a:rPr lang="pl-PL" dirty="0"/>
              <a:t>. Odpowiada za komunikację między sprzętem, takim jak klawiatura, mysz, drukarka czy czujniki, a oprogramowaniem użytkownika. Dzięki sterownikom urządzeń system zapewnia prawidłowe działanie oraz wymianę danych między komponentami sprzętowymi a aplikacjami.</a:t>
            </a:r>
          </a:p>
          <a:p>
            <a:pPr>
              <a:lnSpc>
                <a:spcPct val="120000"/>
              </a:lnSpc>
            </a:pPr>
            <a:r>
              <a:rPr lang="pl-PL" dirty="0"/>
              <a:t>Kolejnym istotnym zadaniem jest </a:t>
            </a:r>
            <a:r>
              <a:rPr lang="pl-PL" b="1" dirty="0"/>
              <a:t>zarządzanie systemem plików</a:t>
            </a:r>
            <a:r>
              <a:rPr lang="pl-PL" dirty="0"/>
              <a:t>, które umożliwia tworzenie, zapisywanie, odczyt i organizację plików oraz katalogów na nośnikach danych. System plików gwarantuje uporządkowany i bezpieczny dostęp do informacji, co jest szczególnie ważne w środowiskach rolniczych, gdzie gromadzone są duże ilości danych pomiarowych, dokumentacji i raportów.</a:t>
            </a:r>
          </a:p>
          <a:p>
            <a:pPr>
              <a:lnSpc>
                <a:spcPct val="120000"/>
              </a:lnSpc>
            </a:pPr>
            <a:r>
              <a:rPr lang="pl-PL" dirty="0"/>
              <a:t>Dzięki tym funkcjom system operacyjny zapewnia stabilną i efektywną pracę komputera, co przekłada się na lepsze wykorzystanie zasobów oraz niezawodność aplikacji, w tym systemów wspomagających nowoczesne gospodarstwa rolne.</a:t>
            </a:r>
          </a:p>
        </p:txBody>
      </p:sp>
    </p:spTree>
    <p:extLst>
      <p:ext uri="{BB962C8B-B14F-4D97-AF65-F5344CB8AC3E}">
        <p14:creationId xmlns:p14="http://schemas.microsoft.com/office/powerpoint/2010/main" val="3229310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D8C131-345C-4406-BF81-0D6065765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systemu operacyjnego – część 3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1D31056-3F94-4FE5-B01C-FDCA7DDCC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pl-PL" dirty="0"/>
              <a:t>Jedną z kluczowych funkcji systemu operacyjnego jest zapewnienie </a:t>
            </a:r>
            <a:r>
              <a:rPr lang="pl-PL" b="1" dirty="0"/>
              <a:t>bezpieczeństwa i ochrony danych użytkownika</a:t>
            </a:r>
            <a:r>
              <a:rPr lang="pl-PL" dirty="0"/>
              <a:t>. System kontroluje dostęp do zasobów, chroniąc informacje przed nieautoryzowanym użyciem oraz zapobiegając awariom, które mogą prowadzić do utraty danych. W praktyce oznacza to m.in. zarządzanie uprawnieniami użytkowników, stosowanie mechanizmów uwierzytelniania i szyfrowania danych.</a:t>
            </a:r>
          </a:p>
          <a:p>
            <a:pPr>
              <a:lnSpc>
                <a:spcPct val="120000"/>
              </a:lnSpc>
            </a:pPr>
            <a:r>
              <a:rPr lang="pl-PL" dirty="0"/>
              <a:t>W kontekście rolnictwa system operacyjny wspiera archiwizację i zarządzanie dużymi zbiorami danych pomiarowych, które pochodzą z systemów monitoringu upraw, czujników środowiskowych czy automatycznych systemów nawadniania. Stabilność i bezpieczeństwo tych danych mają kluczowe znaczenie dla podejmowania decyzji produkcyjnych oraz optymalizacji procesów.</a:t>
            </a:r>
          </a:p>
          <a:p>
            <a:pPr>
              <a:lnSpc>
                <a:spcPct val="120000"/>
              </a:lnSpc>
            </a:pPr>
            <a:r>
              <a:rPr lang="pl-PL" dirty="0"/>
              <a:t>Dzięki funkcjom ochronnym system operacyjny stanowi fundament dla niezawodnego działania aplikacji i sprzętu, co jest szczególnie ważne w środowisku wymagającym wysokiej dostępności i precyzji działania, takim jak nowoczesne gospodarstwo rolne.</a:t>
            </a:r>
          </a:p>
        </p:txBody>
      </p:sp>
    </p:spTree>
    <p:extLst>
      <p:ext uri="{BB962C8B-B14F-4D97-AF65-F5344CB8AC3E}">
        <p14:creationId xmlns:p14="http://schemas.microsoft.com/office/powerpoint/2010/main" val="4168104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E18A36-FB31-472B-BBFB-40179A120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Typy systemów operacyjnych (zadaniowość)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10B3A44-1EB0-4D06-B375-B05CDBB452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Systemy operacyjne można podzielić na różne typy, w zależności od ich funkcji i zastosowań. </a:t>
            </a:r>
            <a:r>
              <a:rPr lang="pl-PL" b="1" dirty="0"/>
              <a:t>Systemy jednozadaniowe</a:t>
            </a:r>
            <a:r>
              <a:rPr lang="pl-PL" dirty="0"/>
              <a:t> obsługują jednocześnie tylko jeden proces, co ogranicza ich użycie do prostych urządzeń lub aplikacji. </a:t>
            </a:r>
            <a:r>
              <a:rPr lang="pl-PL" b="1" dirty="0"/>
              <a:t>Systemy wielozadaniowe</a:t>
            </a:r>
            <a:r>
              <a:rPr lang="pl-PL" dirty="0"/>
              <a:t> pozwalają na uruchamianie wielu procesów jednocześnie, co jest standardem w nowoczesnych komputerach i serwerach.</a:t>
            </a:r>
          </a:p>
          <a:p>
            <a:r>
              <a:rPr lang="pl-PL" b="1" dirty="0"/>
              <a:t>Systemy czasu rzeczywistego (RTOS)</a:t>
            </a:r>
            <a:r>
              <a:rPr lang="pl-PL" dirty="0"/>
              <a:t> mają specjalne znaczenie tam, gdzie liczy się szybka i przewidywalna reakcja na zdarzenia, np. w sterownikach maszyn rolniczych czy systemach monitoringu środowiskowego. Działają z gwarantowanym czasem reakcji, co jest kluczowe dla bezpieczeństwa i efektywności.</a:t>
            </a:r>
          </a:p>
        </p:txBody>
      </p:sp>
    </p:spTree>
    <p:extLst>
      <p:ext uri="{BB962C8B-B14F-4D97-AF65-F5344CB8AC3E}">
        <p14:creationId xmlns:p14="http://schemas.microsoft.com/office/powerpoint/2010/main" val="2050016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8478E7-BA03-4E22-B31A-6D3587A73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Typy systemów operacyjnych (dostępność)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E5DCE39-9DE2-4971-8EDE-B86440801E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dirty="0"/>
              <a:t>Ponadto wyróżniamy </a:t>
            </a:r>
            <a:r>
              <a:rPr lang="pl-PL" b="1" dirty="0"/>
              <a:t>systemy sieciowe i wielodostępne</a:t>
            </a:r>
            <a:r>
              <a:rPr lang="pl-PL" dirty="0"/>
              <a:t>, które umożliwiają korzystanie z zasobów komputera przez wielu użytkowników jednocześnie, co jest istotne w środowiskach z rozproszonym dostępem do danych, takich jak gospodarstwa korzystające z systemów centralnych i chmurowych.</a:t>
            </a:r>
          </a:p>
          <a:p>
            <a:r>
              <a:rPr lang="pl-PL" dirty="0"/>
              <a:t>Różnice występują także między </a:t>
            </a:r>
            <a:r>
              <a:rPr lang="pl-PL" b="1" dirty="0"/>
              <a:t>systemami desktopowymi</a:t>
            </a:r>
            <a:r>
              <a:rPr lang="pl-PL" dirty="0"/>
              <a:t> (dla użytkowników indywidualnych) a </a:t>
            </a:r>
            <a:r>
              <a:rPr lang="pl-PL" b="1" dirty="0"/>
              <a:t>systemami serwerowymi</a:t>
            </a:r>
            <a:r>
              <a:rPr lang="pl-PL" dirty="0"/>
              <a:t>, które są zoptymalizowane pod kątem zarządzania dużymi zasobami i obsługi wielu użytkowników.</a:t>
            </a:r>
          </a:p>
        </p:txBody>
      </p:sp>
    </p:spTree>
    <p:extLst>
      <p:ext uri="{BB962C8B-B14F-4D97-AF65-F5344CB8AC3E}">
        <p14:creationId xmlns:p14="http://schemas.microsoft.com/office/powerpoint/2010/main" val="2396933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E707F5-E479-45C4-BD0E-97293476F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Przykłady systemów operacyjnych - główne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C75AAE1-071D-4089-B0BA-734FA9F3C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Na rynku dostępnych jest wiele systemów operacyjnych, które różnią się przeznaczeniem, interfejsem użytkownika, stopniem otwartości oraz obsługiwanym sprzętem. Do najczęściej stosowanych w komputerach osobistych należą </a:t>
            </a:r>
            <a:r>
              <a:rPr lang="pl-PL" b="1" dirty="0"/>
              <a:t>Microsoft Windows</a:t>
            </a:r>
            <a:r>
              <a:rPr lang="pl-PL" dirty="0"/>
              <a:t>, </a:t>
            </a:r>
            <a:r>
              <a:rPr lang="pl-PL" b="1" dirty="0" err="1"/>
              <a:t>macOS</a:t>
            </a:r>
            <a:r>
              <a:rPr lang="pl-PL" dirty="0"/>
              <a:t> oraz </a:t>
            </a:r>
            <a:r>
              <a:rPr lang="pl-PL" b="1" dirty="0"/>
              <a:t>Linux</a:t>
            </a:r>
            <a:r>
              <a:rPr lang="pl-PL" dirty="0"/>
              <a:t> (w różnych dystrybucjach, np. </a:t>
            </a:r>
            <a:r>
              <a:rPr lang="pl-PL" dirty="0" err="1"/>
              <a:t>Ubuntu</a:t>
            </a:r>
            <a:r>
              <a:rPr lang="pl-PL" dirty="0"/>
              <a:t>, Fedora). Windows dominuje w zastosowaniach biurowych i edukacyjnych, </a:t>
            </a:r>
            <a:r>
              <a:rPr lang="pl-PL" dirty="0" err="1"/>
              <a:t>macOS</a:t>
            </a:r>
            <a:r>
              <a:rPr lang="pl-PL" dirty="0"/>
              <a:t> jest charakterystyczny dla komputerów Apple, a Linux ceniony jest za otwarty kod źródłowy, stabilność i bezpieczeństwo.</a:t>
            </a:r>
          </a:p>
        </p:txBody>
      </p:sp>
    </p:spTree>
    <p:extLst>
      <p:ext uri="{BB962C8B-B14F-4D97-AF65-F5344CB8AC3E}">
        <p14:creationId xmlns:p14="http://schemas.microsoft.com/office/powerpoint/2010/main" val="1009313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0356A6-528F-4513-B149-4E9517662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Przykłady systemów operacyjnych – mobilne i specjalne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785A59F-CC1C-4DE2-80AA-2C1C3F8AF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dirty="0"/>
              <a:t>W urządzeniach mobilnych dominują </a:t>
            </a:r>
            <a:r>
              <a:rPr lang="pl-PL" b="1" dirty="0"/>
              <a:t>Android</a:t>
            </a:r>
            <a:r>
              <a:rPr lang="pl-PL" dirty="0"/>
              <a:t> (oparty na jądrze Linux) oraz </a:t>
            </a:r>
            <a:r>
              <a:rPr lang="pl-PL" b="1" dirty="0"/>
              <a:t>iOS</a:t>
            </a:r>
            <a:r>
              <a:rPr lang="pl-PL" dirty="0"/>
              <a:t> (Apple), które są zoptymalizowane pod kątem dotykowego interfejsu i energooszczędności. W serwerach i centrach danych najczęściej wykorzystywane są dystrybucje </a:t>
            </a:r>
            <a:r>
              <a:rPr lang="pl-PL" dirty="0" err="1"/>
              <a:t>Linuxa</a:t>
            </a:r>
            <a:r>
              <a:rPr lang="pl-PL" dirty="0"/>
              <a:t> (np. </a:t>
            </a:r>
            <a:r>
              <a:rPr lang="pl-PL" dirty="0" err="1"/>
              <a:t>Debian</a:t>
            </a:r>
            <a:r>
              <a:rPr lang="pl-PL" dirty="0"/>
              <a:t>, Red </a:t>
            </a:r>
            <a:r>
              <a:rPr lang="pl-PL" dirty="0" err="1"/>
              <a:t>Hat</a:t>
            </a:r>
            <a:r>
              <a:rPr lang="pl-PL" dirty="0"/>
              <a:t>, </a:t>
            </a:r>
            <a:r>
              <a:rPr lang="pl-PL" dirty="0" err="1"/>
              <a:t>CentOS</a:t>
            </a:r>
            <a:r>
              <a:rPr lang="pl-PL" dirty="0"/>
              <a:t>) oraz specjalne wersje Windows Server, zaprojektowane do obsługi wielu użytkowników i przetwarzania dużych ilości danych.</a:t>
            </a:r>
          </a:p>
          <a:p>
            <a:r>
              <a:rPr lang="pl-PL" dirty="0"/>
              <a:t>W środowiskach przemysłowych i rolniczych znajdują zastosowanie </a:t>
            </a:r>
            <a:r>
              <a:rPr lang="pl-PL" b="1" dirty="0"/>
              <a:t>systemy czasu rzeczywistego</a:t>
            </a:r>
            <a:r>
              <a:rPr lang="pl-PL" dirty="0"/>
              <a:t>, takie jak </a:t>
            </a:r>
            <a:r>
              <a:rPr lang="pl-PL" b="1" dirty="0" err="1"/>
              <a:t>FreeRTOS</a:t>
            </a:r>
            <a:r>
              <a:rPr lang="pl-PL" dirty="0"/>
              <a:t> czy </a:t>
            </a:r>
            <a:r>
              <a:rPr lang="pl-PL" b="1" dirty="0" err="1"/>
              <a:t>VxWorks</a:t>
            </a:r>
            <a:r>
              <a:rPr lang="pl-PL" dirty="0"/>
              <a:t>, wykorzystywane w sterownikach maszyn, czujnikach </a:t>
            </a:r>
            <a:r>
              <a:rPr lang="pl-PL" dirty="0" err="1"/>
              <a:t>IoT</a:t>
            </a:r>
            <a:r>
              <a:rPr lang="pl-PL" dirty="0"/>
              <a:t> oraz systemach monitoringu upraw. Znajomość tych systemów pozwala lepiej dobierać narzędzia do konkretnego zastosowania w gospodarstwie rolnym.</a:t>
            </a:r>
          </a:p>
        </p:txBody>
      </p:sp>
    </p:spTree>
    <p:extLst>
      <p:ext uri="{BB962C8B-B14F-4D97-AF65-F5344CB8AC3E}">
        <p14:creationId xmlns:p14="http://schemas.microsoft.com/office/powerpoint/2010/main" val="2582917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A4884E0-EC48-412B-A519-31E318D4A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Struktura systemu operacyjnego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0D690B-93F3-4A60-8C52-82F4A6645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40000"/>
              </a:lnSpc>
            </a:pPr>
            <a:r>
              <a:rPr lang="pl-PL" sz="2400" dirty="0"/>
              <a:t>Struktura systemu operacyjnego odnosi się do sposobu organizacji jego głównych komponentów, które współpracują ze sobą w celu zarządzania zasobami komputera. Rdzeniem każdego systemu jest </a:t>
            </a:r>
            <a:r>
              <a:rPr lang="pl-PL" sz="2400" b="1" dirty="0"/>
              <a:t>jądro (</a:t>
            </a:r>
            <a:r>
              <a:rPr lang="pl-PL" sz="2400" b="1" dirty="0" err="1"/>
              <a:t>kernel</a:t>
            </a:r>
            <a:r>
              <a:rPr lang="pl-PL" sz="2400" b="1" dirty="0"/>
              <a:t>)</a:t>
            </a:r>
            <a:r>
              <a:rPr lang="pl-PL" sz="2400" dirty="0"/>
              <a:t> – odpowiada ono za podstawowe funkcje, takie jak zarządzanie pamięcią, obsługa procesów, komunikacja z urządzeniami wejścia/wyjścia oraz zapewnienie bezpieczeństwa. Jądro działa w tzw. </a:t>
            </a:r>
            <a:r>
              <a:rPr lang="pl-PL" sz="2400" b="1" dirty="0"/>
              <a:t>trybie uprzywilejowanym</a:t>
            </a:r>
            <a:r>
              <a:rPr lang="pl-PL" sz="2400" dirty="0"/>
              <a:t>, mając bezpośredni dostęp do sprzętu.</a:t>
            </a:r>
          </a:p>
          <a:p>
            <a:pPr>
              <a:lnSpc>
                <a:spcPct val="140000"/>
              </a:lnSpc>
            </a:pPr>
            <a:r>
              <a:rPr lang="pl-PL" sz="2400" dirty="0"/>
              <a:t>Na jądrze opierają się kolejne warstwy, takie jak </a:t>
            </a:r>
            <a:r>
              <a:rPr lang="pl-PL" sz="2400" b="1" dirty="0"/>
              <a:t>powłoka (</a:t>
            </a:r>
            <a:r>
              <a:rPr lang="pl-PL" sz="2400" b="1" dirty="0" err="1"/>
              <a:t>shell</a:t>
            </a:r>
            <a:r>
              <a:rPr lang="pl-PL" sz="2400" b="1" dirty="0"/>
              <a:t>)</a:t>
            </a:r>
            <a:r>
              <a:rPr lang="pl-PL" sz="2400" dirty="0"/>
              <a:t>, która umożliwia użytkownikowi komunikację z systemem – w formie tekstowej (np. terminal w </a:t>
            </a:r>
            <a:r>
              <a:rPr lang="pl-PL" sz="2400" dirty="0" err="1"/>
              <a:t>Linuxie</a:t>
            </a:r>
            <a:r>
              <a:rPr lang="pl-PL" sz="2400" dirty="0"/>
              <a:t>) lub graficznej (GUI, np. pulpit Windows). Wyżej znajdują się </a:t>
            </a:r>
            <a:r>
              <a:rPr lang="pl-PL" sz="2400" b="1" dirty="0"/>
              <a:t>usługi systemowe</a:t>
            </a:r>
            <a:r>
              <a:rPr lang="pl-PL" sz="2400" dirty="0"/>
              <a:t>, odpowiadające za zarządzanie plikami, siecią, zadaniami i użytkownikami. Niektóre systemy posiadają </a:t>
            </a:r>
            <a:r>
              <a:rPr lang="pl-PL" sz="2400" b="1" dirty="0"/>
              <a:t>modularną strukturę</a:t>
            </a:r>
            <a:r>
              <a:rPr lang="pl-PL" sz="2400" dirty="0"/>
              <a:t>, umożliwiając ładowanie dodatkowych funkcji bez restartu, co zwiększa elastyczność i bezpieczeństwo.</a:t>
            </a:r>
          </a:p>
          <a:p>
            <a:pPr>
              <a:lnSpc>
                <a:spcPct val="140000"/>
              </a:lnSpc>
            </a:pPr>
            <a:r>
              <a:rPr lang="pl-PL" sz="2400" dirty="0"/>
              <a:t>Nowoczesne systemy operacyjne często wykorzystują </a:t>
            </a:r>
            <a:r>
              <a:rPr lang="pl-PL" sz="2400" b="1" dirty="0"/>
              <a:t>architekturę </a:t>
            </a:r>
            <a:r>
              <a:rPr lang="pl-PL" sz="2400" b="1" dirty="0" err="1"/>
              <a:t>mikrojądra</a:t>
            </a:r>
            <a:r>
              <a:rPr lang="pl-PL" sz="2400" dirty="0"/>
              <a:t>, która dzieli funkcje systemu na niezależne moduły działające w przestrzeni użytkownika, co zmniejsza ryzyko awarii całego systemu w przypadku błędu jednego z komponentów</a:t>
            </a:r>
          </a:p>
        </p:txBody>
      </p:sp>
    </p:spTree>
    <p:extLst>
      <p:ext uri="{BB962C8B-B14F-4D97-AF65-F5344CB8AC3E}">
        <p14:creationId xmlns:p14="http://schemas.microsoft.com/office/powerpoint/2010/main" val="1388710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9794AB-92CB-46A0-AFEA-EAF687B18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Licencjonowanie systemów operacyjnych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9AC54F9-8071-4981-8129-A3B057CE3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Systemy operacyjne są rozpowszechniane na podstawie różnych modeli licencyjnych. Najczęściej spotykane 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Licencje komercyjne</a:t>
            </a:r>
            <a:r>
              <a:rPr lang="pl-PL" dirty="0"/>
              <a:t> – użytkownik nabywa prawo do korzystania z systemu (np. Microsoft Windows), ale nie uzyskuje dostępu do kodu źródłowego. Licencje te mogą być przypisane do konkretnego urządzenia lub konta użytkownika.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Licencje open </a:t>
            </a:r>
            <a:r>
              <a:rPr lang="pl-PL" b="1" dirty="0" err="1"/>
              <a:t>source</a:t>
            </a:r>
            <a:r>
              <a:rPr lang="pl-PL" dirty="0"/>
              <a:t> – umożliwiają swobodny dostęp do kodu źródłowego, modyfikację i redystrybucję (np. Linux). Popularne modele to GPL (GNU General Public License) oraz MIT.</a:t>
            </a:r>
          </a:p>
        </p:txBody>
      </p:sp>
    </p:spTree>
    <p:extLst>
      <p:ext uri="{BB962C8B-B14F-4D97-AF65-F5344CB8AC3E}">
        <p14:creationId xmlns:p14="http://schemas.microsoft.com/office/powerpoint/2010/main" val="1894960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CB3726E-E169-4B47-98EF-9C9B74EAC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Aktualizacje systemów operacyjnych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5C9B13-76F2-479C-A74A-69A0A3F42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pl-PL" dirty="0"/>
              <a:t>Aktualizacje systemu operacyjnego są kluczowe dla bezpieczeństwa, stabilności i wydajności komputera. Wyróżniamy: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Aktualizacje zabezpieczeń</a:t>
            </a:r>
            <a:r>
              <a:rPr lang="pl-PL" dirty="0"/>
              <a:t>, które eliminują luki wykorzystywane przez złośliwe oprogramowanie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Aktualizacje funkcjonalne</a:t>
            </a:r>
            <a:r>
              <a:rPr lang="pl-PL" dirty="0"/>
              <a:t>, wprowadzające nowe narzędzia i poprawiające interfejs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Aktualizacje serwisowe</a:t>
            </a:r>
            <a:r>
              <a:rPr lang="pl-PL" dirty="0"/>
              <a:t>, usuwające błędy wpływające na działanie systemu</a:t>
            </a:r>
          </a:p>
          <a:p>
            <a:pPr>
              <a:lnSpc>
                <a:spcPct val="110000"/>
              </a:lnSpc>
            </a:pPr>
            <a:r>
              <a:rPr lang="pl-PL" dirty="0"/>
              <a:t>W systemach takich jak Windows aktualizacje są zwykle automatyczne, ale można nimi zarządzać. W </a:t>
            </a:r>
            <a:r>
              <a:rPr lang="pl-PL" dirty="0" err="1"/>
              <a:t>Linuxie</a:t>
            </a:r>
            <a:r>
              <a:rPr lang="pl-PL" dirty="0"/>
              <a:t> użytkownik ma większą kontrolę nad procesem. Regularne aktualizacje zwiększają odporność systemu na </a:t>
            </a:r>
            <a:r>
              <a:rPr lang="pl-PL" dirty="0" err="1"/>
              <a:t>cyberzagrożenia</a:t>
            </a:r>
            <a:r>
              <a:rPr lang="pl-PL" dirty="0"/>
              <a:t> oraz wydłużają jego cykl życia.</a:t>
            </a:r>
          </a:p>
        </p:txBody>
      </p:sp>
    </p:spTree>
    <p:extLst>
      <p:ext uri="{BB962C8B-B14F-4D97-AF65-F5344CB8AC3E}">
        <p14:creationId xmlns:p14="http://schemas.microsoft.com/office/powerpoint/2010/main" val="1172663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81BA10-529F-48AA-BEE9-1C658F9B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Wirtualizacja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DC8283C-BA10-4E94-A761-DD9304265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/>
              <a:t>Wirtualizacja</a:t>
            </a:r>
            <a:r>
              <a:rPr lang="pl-PL" dirty="0"/>
              <a:t> to technologia umożliwiająca uruchamianie wielu niezależnych środowisk systemowych (maszyn wirtualnych) na jednym fizycznym komputerze. Dzięki niej możliwe jest symulowanie działania różnych systemów operacyjnych, jak np. Windows, Linux czy </a:t>
            </a:r>
            <a:r>
              <a:rPr lang="pl-PL" dirty="0" err="1"/>
              <a:t>macOS</a:t>
            </a:r>
            <a:r>
              <a:rPr lang="pl-PL" dirty="0"/>
              <a:t>, bez potrzeby fizycznego przełączania się między nimi. Wirtualne maszyny (VM) korzystają ze wspólnych zasobów sprzętowych – procesora, pamięci RAM czy dysku twardego – ale działają tak, jakby były od siebie całkowicie odseparowane.</a:t>
            </a:r>
          </a:p>
          <a:p>
            <a:pPr>
              <a:lnSpc>
                <a:spcPct val="120000"/>
              </a:lnSpc>
            </a:pPr>
            <a:r>
              <a:rPr lang="pl-PL" dirty="0"/>
              <a:t>Kluczowym elementem wirtualizacji jest </a:t>
            </a:r>
            <a:r>
              <a:rPr lang="pl-PL" b="1" dirty="0" err="1"/>
              <a:t>hipernadzorca</a:t>
            </a:r>
            <a:r>
              <a:rPr lang="pl-PL" dirty="0"/>
              <a:t> (ang. </a:t>
            </a:r>
            <a:r>
              <a:rPr lang="pl-PL" i="1" dirty="0" err="1"/>
              <a:t>hypervisor</a:t>
            </a:r>
            <a:r>
              <a:rPr lang="pl-PL" dirty="0"/>
              <a:t>), czyli oprogramowanie zarządzające maszynami wirtualnymi. Wyróżniamy: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 err="1"/>
              <a:t>Hypervisory</a:t>
            </a:r>
            <a:r>
              <a:rPr lang="pl-PL" b="1" dirty="0"/>
              <a:t> typu 1 (</a:t>
            </a:r>
            <a:r>
              <a:rPr lang="pl-PL" b="1" dirty="0" err="1"/>
              <a:t>bare</a:t>
            </a:r>
            <a:r>
              <a:rPr lang="pl-PL" b="1" dirty="0"/>
              <a:t>-metal)</a:t>
            </a:r>
            <a:r>
              <a:rPr lang="pl-PL" dirty="0"/>
              <a:t> – działające bezpośrednio na sprzęcie, wykorzystywane w serwerach i centrach danych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 err="1"/>
              <a:t>Hypervisory</a:t>
            </a:r>
            <a:r>
              <a:rPr lang="pl-PL" b="1" dirty="0"/>
              <a:t> typu 2 (hostowane)</a:t>
            </a:r>
            <a:r>
              <a:rPr lang="pl-PL" dirty="0"/>
              <a:t> – uruchamiane w ramach systemu operacyjnego (np. </a:t>
            </a:r>
            <a:r>
              <a:rPr lang="pl-PL" dirty="0" err="1"/>
              <a:t>VirtualBox</a:t>
            </a:r>
            <a:r>
              <a:rPr lang="pl-PL" dirty="0"/>
              <a:t>, </a:t>
            </a:r>
            <a:r>
              <a:rPr lang="pl-PL" dirty="0" err="1"/>
              <a:t>VMware</a:t>
            </a:r>
            <a:r>
              <a:rPr lang="pl-PL" dirty="0"/>
              <a:t> Workstation)</a:t>
            </a:r>
          </a:p>
          <a:p>
            <a:pPr>
              <a:lnSpc>
                <a:spcPct val="120000"/>
              </a:lnSpc>
            </a:pPr>
            <a:r>
              <a:rPr lang="pl-PL" dirty="0"/>
              <a:t>Zastosowania wirtualizacji obejmują m.in. testowanie oprogramowania, izolację środowisk pracy, konsolidację serwerów oraz naukę obsługi różnych systemów bez ryzyka uszkodzenia komputera.</a:t>
            </a:r>
          </a:p>
        </p:txBody>
      </p:sp>
    </p:spTree>
    <p:extLst>
      <p:ext uri="{BB962C8B-B14F-4D97-AF65-F5344CB8AC3E}">
        <p14:creationId xmlns:p14="http://schemas.microsoft.com/office/powerpoint/2010/main" val="476782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30A708-EB32-45CC-AFDD-5C3288AD5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4C0E2EF-9546-46D3-87FA-C9B0D17EB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pl-PL" dirty="0"/>
              <a:t>W trakcie wykładu omówiono kluczowe zagadnienia związane z systemami operacyjnymi. Przedstawiono ich rolę jako pośrednika między sprzętem komputerowym a użytkownikiem oraz omówiono podstawowe funkcje – m.in. zarządzanie zasobami, procesami, plikami i bezpieczeństwem. Szczegółowo zaprezentowano różnice między systemami Windows, Linux i </a:t>
            </a:r>
            <a:r>
              <a:rPr lang="pl-PL" dirty="0" err="1"/>
              <a:t>macOS</a:t>
            </a:r>
            <a:r>
              <a:rPr lang="pl-PL" dirty="0"/>
              <a:t> oraz aspekty związane z ich licencjonowaniem, aktualizacjami i bezpieczeństwem użytkowania. Zwrócono uwagę na znaczenie legalnego oprogramowania oraz aktualizacji w kontekście ochrony danych. Wprowadzono także pojęcie wirtualizacji i jej znaczenie we współczesnym rolnictwie oraz edukacji cyfrowej.</a:t>
            </a:r>
          </a:p>
        </p:txBody>
      </p:sp>
    </p:spTree>
    <p:extLst>
      <p:ext uri="{BB962C8B-B14F-4D97-AF65-F5344CB8AC3E}">
        <p14:creationId xmlns:p14="http://schemas.microsoft.com/office/powerpoint/2010/main" val="1197391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D34BE1-129E-4FE6-A0FC-D30E858FA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Pytania kontrolne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3B42012-C01A-46E8-9A07-FB1B11F16C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419998"/>
            <a:ext cx="9627973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Jakie są główne funkcje systemu operacyjnego?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Czym różni się system Linux od Windows pod względem dostępności i licencjonowania?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Dlaczego aktualizacje systemu operacyjnego są ważne dla bezpieczeństwa użytkownika?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 to jest </a:t>
            </a:r>
            <a:r>
              <a:rPr kumimoji="0" lang="pl-PL" altLang="pl-P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hipernadzorca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 jakie są jego typy?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 jakich sytuacjach wirtualizacja znajduje zastosowanie w praktyce?</a:t>
            </a:r>
          </a:p>
        </p:txBody>
      </p:sp>
    </p:spTree>
    <p:extLst>
      <p:ext uri="{BB962C8B-B14F-4D97-AF65-F5344CB8AC3E}">
        <p14:creationId xmlns:p14="http://schemas.microsoft.com/office/powerpoint/2010/main" val="3016264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75A170-8D98-4665-87E0-372613058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Zapowiedź wykładu 5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62018E2-4D96-4C7C-B667-B931543058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pl-PL" dirty="0"/>
              <a:t>W kolejnym wykładzie zajmiemy się zagadnieniami związanymi z sieciami komputerowymi i systemami teleinformatycznymi, które stanowią podstawę nowoczesnej infrastruktury cyfrowej – zarówno w życiu codziennym, jak i w rolnictwie precyzyjnym. Omówimy budowę sieci, jej elementy (takie jak routery, przełączniki, serwery), podstawowe topologie oraz zasady działania protokołów komunikacyjnych (m.in. TCP/IP). Szczególną uwagę poświęcimy zagadnieniom bezpieczeństwa przesyłania danych w sieciach lokalnych (LAN) i rozległych (WAN). Wprowadzimy również pojęcie Internetu Rzeczy (</a:t>
            </a:r>
            <a:r>
              <a:rPr lang="pl-PL" dirty="0" err="1"/>
              <a:t>IoT</a:t>
            </a:r>
            <a:r>
              <a:rPr lang="pl-PL" dirty="0"/>
              <a:t>), wyjaśniając jego rolę w tworzeniu inteligentnych rozwiązań na polu, w gospodarstwach i w zarządzaniu zasobami. Wykład ten stanowi podstawę do dalszych zajęć z analizy danych i automatyzacji procesów w środowisku rolniczym.</a:t>
            </a:r>
          </a:p>
        </p:txBody>
      </p:sp>
    </p:spTree>
    <p:extLst>
      <p:ext uri="{BB962C8B-B14F-4D97-AF65-F5344CB8AC3E}">
        <p14:creationId xmlns:p14="http://schemas.microsoft.com/office/powerpoint/2010/main" val="27474310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</a:t>
            </a:r>
            <a:r>
              <a:rPr kumimoji="0" lang="pl-PL" altLang="pl-PL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Leszek Sieczko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78458614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C7DB16464EA14FBF6B42F82D30DF81" ma:contentTypeVersion="39" ma:contentTypeDescription="Utwórz nowy dokument." ma:contentTypeScope="" ma:versionID="66640f4cbf34ac64a1f4fb34785b3ccd">
  <xsd:schema xmlns:xsd="http://www.w3.org/2001/XMLSchema" xmlns:xs="http://www.w3.org/2001/XMLSchema" xmlns:p="http://schemas.microsoft.com/office/2006/metadata/properties" xmlns:ns3="3a7bb896-b877-4fc5-9c26-9e0c8ea57ac1" xmlns:ns4="d4da89b6-8039-465a-bebe-281e6191db8d" targetNamespace="http://schemas.microsoft.com/office/2006/metadata/properties" ma:root="true" ma:fieldsID="196485ad78d08d68e96a396c2b822c02" ns3:_="" ns4:_="">
    <xsd:import namespace="3a7bb896-b877-4fc5-9c26-9e0c8ea57ac1"/>
    <xsd:import namespace="d4da89b6-8039-465a-bebe-281e6191db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Teams_Channel_Section_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bb896-b877-4fc5-9c26-9e0c8ea57a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" ma:index="10" nillable="true" ma:displayName="Notebook Type" ma:internalName="NotebookType">
      <xsd:simpleType>
        <xsd:restriction base="dms:Text"/>
      </xsd:simpleType>
    </xsd:element>
    <xsd:element name="FolderType" ma:index="11" nillable="true" ma:displayName="Folder Type" ma:internalName="FolderType">
      <xsd:simpleType>
        <xsd:restriction base="dms:Text"/>
      </xsd:simpleType>
    </xsd:element>
    <xsd:element name="CultureName" ma:index="12" nillable="true" ma:displayName="Culture Name" ma:internalName="CultureName">
      <xsd:simpleType>
        <xsd:restriction base="dms:Text"/>
      </xsd:simpleType>
    </xsd:element>
    <xsd:element name="AppVersion" ma:index="13" nillable="true" ma:displayName="App Version" ma:internalName="AppVersion">
      <xsd:simpleType>
        <xsd:restriction base="dms:Text"/>
      </xsd:simpleType>
    </xsd:element>
    <xsd:element name="TeamsChannelId" ma:index="14" nillable="true" ma:displayName="Teams Channel Id" ma:internalName="TeamsChannelId">
      <xsd:simpleType>
        <xsd:restriction base="dms:Text"/>
      </xsd:simpleType>
    </xsd:element>
    <xsd:element name="Owner" ma:index="1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6" nillable="true" ma:displayName="Math Settings" ma:internalName="Math_Settings">
      <xsd:simpleType>
        <xsd:restriction base="dms:Text"/>
      </xsd:simple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1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IsNotebookLocked" ma:index="29" nillable="true" ma:displayName="Is Notebook Locked" ma:internalName="IsNotebookLocked">
      <xsd:simpleType>
        <xsd:restriction base="dms:Boolean"/>
      </xsd:simpleType>
    </xsd:element>
    <xsd:element name="MediaServiceAutoKeyPoints" ma:index="3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42" nillable="true" ma:displayName="_activity" ma:hidden="true" ma:internalName="_activity">
      <xsd:simpleType>
        <xsd:restriction base="dms:Note"/>
      </xsd:simpleType>
    </xsd:element>
    <xsd:element name="Teams_Channel_Section_Location" ma:index="43" nillable="true" ma:displayName="Teams Channel Section Location" ma:internalName="Teams_Channel_Section_Location">
      <xsd:simpleType>
        <xsd:restriction base="dms:Text"/>
      </xsd:simple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4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da89b6-8039-465a-bebe-281e6191db8d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as_Teacher_Only_SectionGroup xmlns="3a7bb896-b877-4fc5-9c26-9e0c8ea57ac1" xsi:nil="true"/>
    <CultureName xmlns="3a7bb896-b877-4fc5-9c26-9e0c8ea57ac1" xsi:nil="true"/>
    <Owner xmlns="3a7bb896-b877-4fc5-9c26-9e0c8ea57ac1">
      <UserInfo>
        <DisplayName/>
        <AccountId xsi:nil="true"/>
        <AccountType/>
      </UserInfo>
    </Owner>
    <Students xmlns="3a7bb896-b877-4fc5-9c26-9e0c8ea57ac1">
      <UserInfo>
        <DisplayName/>
        <AccountId xsi:nil="true"/>
        <AccountType/>
      </UserInfo>
    </Students>
    <Invited_Students xmlns="3a7bb896-b877-4fc5-9c26-9e0c8ea57ac1" xsi:nil="true"/>
    <Math_Settings xmlns="3a7bb896-b877-4fc5-9c26-9e0c8ea57ac1" xsi:nil="true"/>
    <Templates xmlns="3a7bb896-b877-4fc5-9c26-9e0c8ea57ac1" xsi:nil="true"/>
    <Teachers xmlns="3a7bb896-b877-4fc5-9c26-9e0c8ea57ac1">
      <UserInfo>
        <DisplayName/>
        <AccountId xsi:nil="true"/>
        <AccountType/>
      </UserInfo>
    </Teachers>
    <AppVersion xmlns="3a7bb896-b877-4fc5-9c26-9e0c8ea57ac1" xsi:nil="true"/>
    <LMS_Mappings xmlns="3a7bb896-b877-4fc5-9c26-9e0c8ea57ac1" xsi:nil="true"/>
    <Invited_Teachers xmlns="3a7bb896-b877-4fc5-9c26-9e0c8ea57ac1" xsi:nil="true"/>
    <DefaultSectionNames xmlns="3a7bb896-b877-4fc5-9c26-9e0c8ea57ac1" xsi:nil="true"/>
    <Is_Collaboration_Space_Locked xmlns="3a7bb896-b877-4fc5-9c26-9e0c8ea57ac1" xsi:nil="true"/>
    <Teams_Channel_Section_Location xmlns="3a7bb896-b877-4fc5-9c26-9e0c8ea57ac1" xsi:nil="true"/>
    <Self_Registration_Enabled xmlns="3a7bb896-b877-4fc5-9c26-9e0c8ea57ac1" xsi:nil="true"/>
    <FolderType xmlns="3a7bb896-b877-4fc5-9c26-9e0c8ea57ac1" xsi:nil="true"/>
    <_activity xmlns="3a7bb896-b877-4fc5-9c26-9e0c8ea57ac1" xsi:nil="true"/>
    <NotebookType xmlns="3a7bb896-b877-4fc5-9c26-9e0c8ea57ac1" xsi:nil="true"/>
    <Student_Groups xmlns="3a7bb896-b877-4fc5-9c26-9e0c8ea57ac1">
      <UserInfo>
        <DisplayName/>
        <AccountId xsi:nil="true"/>
        <AccountType/>
      </UserInfo>
    </Student_Groups>
    <Distribution_Groups xmlns="3a7bb896-b877-4fc5-9c26-9e0c8ea57ac1" xsi:nil="true"/>
    <TeamsChannelId xmlns="3a7bb896-b877-4fc5-9c26-9e0c8ea57ac1" xsi:nil="true"/>
    <IsNotebookLocked xmlns="3a7bb896-b877-4fc5-9c26-9e0c8ea57ac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69AB4A-098A-4FCE-B7B8-BD9FE6010D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bb896-b877-4fc5-9c26-9e0c8ea57ac1"/>
    <ds:schemaRef ds:uri="d4da89b6-8039-465a-bebe-281e6191db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2ACD6F-0090-4B98-A176-A360119E5134}">
  <ds:schemaRefs>
    <ds:schemaRef ds:uri="d4da89b6-8039-465a-bebe-281e6191db8d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3a7bb896-b877-4fc5-9c26-9e0c8ea57ac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5379</TotalTime>
  <Words>1956</Words>
  <Application>Microsoft Office PowerPoint</Application>
  <PresentationFormat>Panoramiczny</PresentationFormat>
  <Paragraphs>92</Paragraphs>
  <Slides>21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Open Sans</vt:lpstr>
      <vt:lpstr>Tahoma</vt:lpstr>
      <vt:lpstr>Times New Roman</vt:lpstr>
      <vt:lpstr>Verdana</vt:lpstr>
      <vt:lpstr>Motyw pakietu Office</vt:lpstr>
      <vt:lpstr>Zrównoważony Kampus SGGW –  - kształcenie na rzecz branż kluczowych</vt:lpstr>
      <vt:lpstr>Technologie Informacyjne</vt:lpstr>
      <vt:lpstr>Zakres wykładu</vt:lpstr>
      <vt:lpstr>Cel wykładu</vt:lpstr>
      <vt:lpstr>Definicja i rola systemu operacyjnego</vt:lpstr>
      <vt:lpstr>Schemat:</vt:lpstr>
      <vt:lpstr>Funkcje systemu operacyjnego – część 1</vt:lpstr>
      <vt:lpstr>Funkcje systemu operacyjnego – część 2</vt:lpstr>
      <vt:lpstr>Funkcje systemu operacyjnego – część 3</vt:lpstr>
      <vt:lpstr>Typy systemów operacyjnych (zadaniowość)</vt:lpstr>
      <vt:lpstr>Typy systemów operacyjnych (dostępność)</vt:lpstr>
      <vt:lpstr>Przykłady systemów operacyjnych - główne</vt:lpstr>
      <vt:lpstr>Przykłady systemów operacyjnych – mobilne i specjalne</vt:lpstr>
      <vt:lpstr>Struktura systemu operacyjnego</vt:lpstr>
      <vt:lpstr>Licencjonowanie systemów operacyjnych</vt:lpstr>
      <vt:lpstr>Aktualizacje systemów operacyjnych</vt:lpstr>
      <vt:lpstr>Wirtualizacja</vt:lpstr>
      <vt:lpstr>Podsumowanie</vt:lpstr>
      <vt:lpstr>Pytania kontrolne</vt:lpstr>
      <vt:lpstr>Zapowiedź wykładu 5</vt:lpstr>
      <vt:lpstr>Autor utworu: Leszek Sieczko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Czubiński</dc:creator>
  <cp:lastModifiedBy>Leszek Sieczko</cp:lastModifiedBy>
  <cp:revision>79</cp:revision>
  <cp:lastPrinted>2024-05-21T11:11:19Z</cp:lastPrinted>
  <dcterms:created xsi:type="dcterms:W3CDTF">2024-02-02T12:47:31Z</dcterms:created>
  <dcterms:modified xsi:type="dcterms:W3CDTF">2025-11-25T09:16:23Z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0x010100A2C7DB16464EA14FBF6B42F82D30DF81</vt:lpwstr>
  </property>
</Properties>
</file>