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291" r:id="rId5"/>
    <p:sldId id="261" r:id="rId6"/>
    <p:sldId id="262" r:id="rId7"/>
    <p:sldId id="264" r:id="rId8"/>
    <p:sldId id="274" r:id="rId9"/>
    <p:sldId id="290" r:id="rId10"/>
    <p:sldId id="275" r:id="rId11"/>
    <p:sldId id="282" r:id="rId12"/>
    <p:sldId id="283" r:id="rId13"/>
    <p:sldId id="289" r:id="rId14"/>
    <p:sldId id="288" r:id="rId15"/>
    <p:sldId id="287" r:id="rId16"/>
    <p:sldId id="286" r:id="rId17"/>
    <p:sldId id="285" r:id="rId18"/>
    <p:sldId id="284" r:id="rId19"/>
    <p:sldId id="281" r:id="rId20"/>
    <p:sldId id="280" r:id="rId21"/>
    <p:sldId id="279" r:id="rId22"/>
    <p:sldId id="278" r:id="rId23"/>
    <p:sldId id="277" r:id="rId24"/>
    <p:sldId id="276" r:id="rId25"/>
    <p:sldId id="273" r:id="rId26"/>
    <p:sldId id="272" r:id="rId27"/>
    <p:sldId id="271" r:id="rId28"/>
    <p:sldId id="270" r:id="rId29"/>
    <p:sldId id="269" r:id="rId30"/>
    <p:sldId id="268" r:id="rId31"/>
    <p:sldId id="267" r:id="rId32"/>
    <p:sldId id="266" r:id="rId33"/>
    <p:sldId id="292" r:id="rId3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76" autoAdjust="0"/>
    <p:restoredTop sz="73304" autoAdjust="0"/>
  </p:normalViewPr>
  <p:slideViewPr>
    <p:cSldViewPr snapToGrid="0" showGuides="1">
      <p:cViewPr varScale="1">
        <p:scale>
          <a:sx n="120" d="100"/>
          <a:sy n="120" d="100"/>
        </p:scale>
        <p:origin x="1380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zek Sieczko" userId="fde32721-af33-4d10-ad5d-d130b4de518c" providerId="ADAL" clId="{B354BFCD-44BA-4870-88D8-176020AA16B5}"/>
    <pc:docChg chg="custSel addSld delSld modSld">
      <pc:chgData name="Leszek Sieczko" userId="fde32721-af33-4d10-ad5d-d130b4de518c" providerId="ADAL" clId="{B354BFCD-44BA-4870-88D8-176020AA16B5}" dt="2025-08-05T10:10:43.641" v="53" actId="6549"/>
      <pc:docMkLst>
        <pc:docMk/>
      </pc:docMkLst>
      <pc:sldChg chg="modSp">
        <pc:chgData name="Leszek Sieczko" userId="fde32721-af33-4d10-ad5d-d130b4de518c" providerId="ADAL" clId="{B354BFCD-44BA-4870-88D8-176020AA16B5}" dt="2025-08-05T10:10:27.504" v="52" actId="20577"/>
        <pc:sldMkLst>
          <pc:docMk/>
          <pc:sldMk cId="2833895158" sldId="261"/>
        </pc:sldMkLst>
        <pc:spChg chg="mod">
          <ac:chgData name="Leszek Sieczko" userId="fde32721-af33-4d10-ad5d-d130b4de518c" providerId="ADAL" clId="{B354BFCD-44BA-4870-88D8-176020AA16B5}" dt="2025-08-05T10:10:27.504" v="52" actId="20577"/>
          <ac:spMkLst>
            <pc:docMk/>
            <pc:sldMk cId="2833895158" sldId="261"/>
            <ac:spMk id="3" creationId="{0EF1EC21-3A39-4294-97D0-99641ED274AD}"/>
          </ac:spMkLst>
        </pc:spChg>
      </pc:sldChg>
      <pc:sldChg chg="modSp">
        <pc:chgData name="Leszek Sieczko" userId="fde32721-af33-4d10-ad5d-d130b4de518c" providerId="ADAL" clId="{B354BFCD-44BA-4870-88D8-176020AA16B5}" dt="2025-08-05T10:10:14.337" v="49" actId="6549"/>
        <pc:sldMkLst>
          <pc:docMk/>
          <pc:sldMk cId="1239217006" sldId="262"/>
        </pc:sldMkLst>
        <pc:spChg chg="mod">
          <ac:chgData name="Leszek Sieczko" userId="fde32721-af33-4d10-ad5d-d130b4de518c" providerId="ADAL" clId="{B354BFCD-44BA-4870-88D8-176020AA16B5}" dt="2025-08-05T10:10:14.337" v="49" actId="6549"/>
          <ac:spMkLst>
            <pc:docMk/>
            <pc:sldMk cId="1239217006" sldId="262"/>
            <ac:spMk id="3" creationId="{13025BA3-BA4E-451B-9F58-E3AB94BB9D73}"/>
          </ac:spMkLst>
        </pc:spChg>
      </pc:sldChg>
      <pc:sldChg chg="modSp modNotesTx">
        <pc:chgData name="Leszek Sieczko" userId="fde32721-af33-4d10-ad5d-d130b4de518c" providerId="ADAL" clId="{B354BFCD-44BA-4870-88D8-176020AA16B5}" dt="2025-08-05T10:10:43.641" v="53" actId="6549"/>
        <pc:sldMkLst>
          <pc:docMk/>
          <pc:sldMk cId="1984196975" sldId="264"/>
        </pc:sldMkLst>
        <pc:spChg chg="mod">
          <ac:chgData name="Leszek Sieczko" userId="fde32721-af33-4d10-ad5d-d130b4de518c" providerId="ADAL" clId="{B354BFCD-44BA-4870-88D8-176020AA16B5}" dt="2025-08-05T10:10:09.574" v="48" actId="27636"/>
          <ac:spMkLst>
            <pc:docMk/>
            <pc:sldMk cId="1984196975" sldId="264"/>
            <ac:spMk id="3" creationId="{2E5E052F-B593-4093-8F42-C663F45DA62C}"/>
          </ac:spMkLst>
        </pc:spChg>
      </pc:sldChg>
      <pc:sldChg chg="del">
        <pc:chgData name="Leszek Sieczko" userId="fde32721-af33-4d10-ad5d-d130b4de518c" providerId="ADAL" clId="{B354BFCD-44BA-4870-88D8-176020AA16B5}" dt="2025-08-05T10:09:36.339" v="0" actId="2696"/>
        <pc:sldMkLst>
          <pc:docMk/>
          <pc:sldMk cId="2342828181" sldId="265"/>
        </pc:sldMkLst>
      </pc:sldChg>
      <pc:sldChg chg="add">
        <pc:chgData name="Leszek Sieczko" userId="fde32721-af33-4d10-ad5d-d130b4de518c" providerId="ADAL" clId="{B354BFCD-44BA-4870-88D8-176020AA16B5}" dt="2025-08-05T10:09:42.205" v="22"/>
        <pc:sldMkLst>
          <pc:docMk/>
          <pc:sldMk cId="3944843595" sldId="265"/>
        </pc:sldMkLst>
      </pc:sldChg>
      <pc:sldChg chg="add">
        <pc:chgData name="Leszek Sieczko" userId="fde32721-af33-4d10-ad5d-d130b4de518c" providerId="ADAL" clId="{B354BFCD-44BA-4870-88D8-176020AA16B5}" dt="2025-08-05T10:09:44.103" v="23"/>
        <pc:sldMkLst>
          <pc:docMk/>
          <pc:sldMk cId="1710211388" sldId="266"/>
        </pc:sldMkLst>
      </pc:sldChg>
      <pc:sldChg chg="add">
        <pc:chgData name="Leszek Sieczko" userId="fde32721-af33-4d10-ad5d-d130b4de518c" providerId="ADAL" clId="{B354BFCD-44BA-4870-88D8-176020AA16B5}" dt="2025-08-05T10:09:44.996" v="24"/>
        <pc:sldMkLst>
          <pc:docMk/>
          <pc:sldMk cId="1799940671" sldId="267"/>
        </pc:sldMkLst>
      </pc:sldChg>
      <pc:sldChg chg="add">
        <pc:chgData name="Leszek Sieczko" userId="fde32721-af33-4d10-ad5d-d130b4de518c" providerId="ADAL" clId="{B354BFCD-44BA-4870-88D8-176020AA16B5}" dt="2025-08-05T10:09:45.618" v="25"/>
        <pc:sldMkLst>
          <pc:docMk/>
          <pc:sldMk cId="1090496012" sldId="268"/>
        </pc:sldMkLst>
      </pc:sldChg>
      <pc:sldChg chg="add">
        <pc:chgData name="Leszek Sieczko" userId="fde32721-af33-4d10-ad5d-d130b4de518c" providerId="ADAL" clId="{B354BFCD-44BA-4870-88D8-176020AA16B5}" dt="2025-08-05T10:09:46.160" v="26"/>
        <pc:sldMkLst>
          <pc:docMk/>
          <pc:sldMk cId="2077596743" sldId="269"/>
        </pc:sldMkLst>
      </pc:sldChg>
      <pc:sldChg chg="add">
        <pc:chgData name="Leszek Sieczko" userId="fde32721-af33-4d10-ad5d-d130b4de518c" providerId="ADAL" clId="{B354BFCD-44BA-4870-88D8-176020AA16B5}" dt="2025-08-05T10:09:46.630" v="27"/>
        <pc:sldMkLst>
          <pc:docMk/>
          <pc:sldMk cId="3608845215" sldId="270"/>
        </pc:sldMkLst>
      </pc:sldChg>
      <pc:sldChg chg="add">
        <pc:chgData name="Leszek Sieczko" userId="fde32721-af33-4d10-ad5d-d130b4de518c" providerId="ADAL" clId="{B354BFCD-44BA-4870-88D8-176020AA16B5}" dt="2025-08-05T10:09:47.329" v="28"/>
        <pc:sldMkLst>
          <pc:docMk/>
          <pc:sldMk cId="3392612253" sldId="271"/>
        </pc:sldMkLst>
      </pc:sldChg>
      <pc:sldChg chg="add">
        <pc:chgData name="Leszek Sieczko" userId="fde32721-af33-4d10-ad5d-d130b4de518c" providerId="ADAL" clId="{B354BFCD-44BA-4870-88D8-176020AA16B5}" dt="2025-08-05T10:09:47.727" v="29"/>
        <pc:sldMkLst>
          <pc:docMk/>
          <pc:sldMk cId="1194112552" sldId="272"/>
        </pc:sldMkLst>
      </pc:sldChg>
      <pc:sldChg chg="add">
        <pc:chgData name="Leszek Sieczko" userId="fde32721-af33-4d10-ad5d-d130b4de518c" providerId="ADAL" clId="{B354BFCD-44BA-4870-88D8-176020AA16B5}" dt="2025-08-05T10:09:48.326" v="30"/>
        <pc:sldMkLst>
          <pc:docMk/>
          <pc:sldMk cId="2342363311" sldId="273"/>
        </pc:sldMkLst>
      </pc:sldChg>
      <pc:sldChg chg="del">
        <pc:chgData name="Leszek Sieczko" userId="fde32721-af33-4d10-ad5d-d130b4de518c" providerId="ADAL" clId="{B354BFCD-44BA-4870-88D8-176020AA16B5}" dt="2025-08-05T10:09:36.633" v="21" actId="2696"/>
        <pc:sldMkLst>
          <pc:docMk/>
          <pc:sldMk cId="27699133" sldId="274"/>
        </pc:sldMkLst>
      </pc:sldChg>
      <pc:sldChg chg="add">
        <pc:chgData name="Leszek Sieczko" userId="fde32721-af33-4d10-ad5d-d130b4de518c" providerId="ADAL" clId="{B354BFCD-44BA-4870-88D8-176020AA16B5}" dt="2025-08-05T10:09:48.833" v="31"/>
        <pc:sldMkLst>
          <pc:docMk/>
          <pc:sldMk cId="3025186177" sldId="274"/>
        </pc:sldMkLst>
      </pc:sldChg>
      <pc:sldChg chg="del">
        <pc:chgData name="Leszek Sieczko" userId="fde32721-af33-4d10-ad5d-d130b4de518c" providerId="ADAL" clId="{B354BFCD-44BA-4870-88D8-176020AA16B5}" dt="2025-08-05T10:09:36.619" v="19" actId="2696"/>
        <pc:sldMkLst>
          <pc:docMk/>
          <pc:sldMk cId="462744820" sldId="275"/>
        </pc:sldMkLst>
      </pc:sldChg>
      <pc:sldChg chg="add">
        <pc:chgData name="Leszek Sieczko" userId="fde32721-af33-4d10-ad5d-d130b4de518c" providerId="ADAL" clId="{B354BFCD-44BA-4870-88D8-176020AA16B5}" dt="2025-08-05T10:09:49.314" v="32"/>
        <pc:sldMkLst>
          <pc:docMk/>
          <pc:sldMk cId="2883261535" sldId="275"/>
        </pc:sldMkLst>
      </pc:sldChg>
      <pc:sldChg chg="del">
        <pc:chgData name="Leszek Sieczko" userId="fde32721-af33-4d10-ad5d-d130b4de518c" providerId="ADAL" clId="{B354BFCD-44BA-4870-88D8-176020AA16B5}" dt="2025-08-05T10:09:36.609" v="18" actId="2696"/>
        <pc:sldMkLst>
          <pc:docMk/>
          <pc:sldMk cId="2399041258" sldId="276"/>
        </pc:sldMkLst>
      </pc:sldChg>
      <pc:sldChg chg="add">
        <pc:chgData name="Leszek Sieczko" userId="fde32721-af33-4d10-ad5d-d130b4de518c" providerId="ADAL" clId="{B354BFCD-44BA-4870-88D8-176020AA16B5}" dt="2025-08-05T10:09:50.695" v="33"/>
        <pc:sldMkLst>
          <pc:docMk/>
          <pc:sldMk cId="3462502562" sldId="276"/>
        </pc:sldMkLst>
      </pc:sldChg>
      <pc:sldChg chg="del">
        <pc:chgData name="Leszek Sieczko" userId="fde32721-af33-4d10-ad5d-d130b4de518c" providerId="ADAL" clId="{B354BFCD-44BA-4870-88D8-176020AA16B5}" dt="2025-08-05T10:09:36.598" v="17" actId="2696"/>
        <pc:sldMkLst>
          <pc:docMk/>
          <pc:sldMk cId="1556956240" sldId="277"/>
        </pc:sldMkLst>
      </pc:sldChg>
      <pc:sldChg chg="add">
        <pc:chgData name="Leszek Sieczko" userId="fde32721-af33-4d10-ad5d-d130b4de518c" providerId="ADAL" clId="{B354BFCD-44BA-4870-88D8-176020AA16B5}" dt="2025-08-05T10:09:51.278" v="34"/>
        <pc:sldMkLst>
          <pc:docMk/>
          <pc:sldMk cId="3335571318" sldId="277"/>
        </pc:sldMkLst>
      </pc:sldChg>
      <pc:sldChg chg="del">
        <pc:chgData name="Leszek Sieczko" userId="fde32721-af33-4d10-ad5d-d130b4de518c" providerId="ADAL" clId="{B354BFCD-44BA-4870-88D8-176020AA16B5}" dt="2025-08-05T10:09:36.586" v="16" actId="2696"/>
        <pc:sldMkLst>
          <pc:docMk/>
          <pc:sldMk cId="623813899" sldId="278"/>
        </pc:sldMkLst>
      </pc:sldChg>
      <pc:sldChg chg="add">
        <pc:chgData name="Leszek Sieczko" userId="fde32721-af33-4d10-ad5d-d130b4de518c" providerId="ADAL" clId="{B354BFCD-44BA-4870-88D8-176020AA16B5}" dt="2025-08-05T10:09:51.837" v="35"/>
        <pc:sldMkLst>
          <pc:docMk/>
          <pc:sldMk cId="1183753771" sldId="278"/>
        </pc:sldMkLst>
      </pc:sldChg>
      <pc:sldChg chg="del">
        <pc:chgData name="Leszek Sieczko" userId="fde32721-af33-4d10-ad5d-d130b4de518c" providerId="ADAL" clId="{B354BFCD-44BA-4870-88D8-176020AA16B5}" dt="2025-08-05T10:09:36.574" v="15" actId="2696"/>
        <pc:sldMkLst>
          <pc:docMk/>
          <pc:sldMk cId="1819477436" sldId="279"/>
        </pc:sldMkLst>
      </pc:sldChg>
      <pc:sldChg chg="add">
        <pc:chgData name="Leszek Sieczko" userId="fde32721-af33-4d10-ad5d-d130b4de518c" providerId="ADAL" clId="{B354BFCD-44BA-4870-88D8-176020AA16B5}" dt="2025-08-05T10:09:52.445" v="36"/>
        <pc:sldMkLst>
          <pc:docMk/>
          <pc:sldMk cId="3944918438" sldId="279"/>
        </pc:sldMkLst>
      </pc:sldChg>
      <pc:sldChg chg="add">
        <pc:chgData name="Leszek Sieczko" userId="fde32721-af33-4d10-ad5d-d130b4de518c" providerId="ADAL" clId="{B354BFCD-44BA-4870-88D8-176020AA16B5}" dt="2025-08-05T10:09:52.972" v="37"/>
        <pc:sldMkLst>
          <pc:docMk/>
          <pc:sldMk cId="1504202735" sldId="280"/>
        </pc:sldMkLst>
      </pc:sldChg>
      <pc:sldChg chg="del">
        <pc:chgData name="Leszek Sieczko" userId="fde32721-af33-4d10-ad5d-d130b4de518c" providerId="ADAL" clId="{B354BFCD-44BA-4870-88D8-176020AA16B5}" dt="2025-08-05T10:09:36.550" v="14" actId="2696"/>
        <pc:sldMkLst>
          <pc:docMk/>
          <pc:sldMk cId="3242296020" sldId="280"/>
        </pc:sldMkLst>
      </pc:sldChg>
      <pc:sldChg chg="add">
        <pc:chgData name="Leszek Sieczko" userId="fde32721-af33-4d10-ad5d-d130b4de518c" providerId="ADAL" clId="{B354BFCD-44BA-4870-88D8-176020AA16B5}" dt="2025-08-05T10:09:53.604" v="38"/>
        <pc:sldMkLst>
          <pc:docMk/>
          <pc:sldMk cId="2917175079" sldId="281"/>
        </pc:sldMkLst>
      </pc:sldChg>
      <pc:sldChg chg="del">
        <pc:chgData name="Leszek Sieczko" userId="fde32721-af33-4d10-ad5d-d130b4de518c" providerId="ADAL" clId="{B354BFCD-44BA-4870-88D8-176020AA16B5}" dt="2025-08-05T10:09:36.519" v="12" actId="2696"/>
        <pc:sldMkLst>
          <pc:docMk/>
          <pc:sldMk cId="3461357854" sldId="281"/>
        </pc:sldMkLst>
      </pc:sldChg>
      <pc:sldChg chg="add">
        <pc:chgData name="Leszek Sieczko" userId="fde32721-af33-4d10-ad5d-d130b4de518c" providerId="ADAL" clId="{B354BFCD-44BA-4870-88D8-176020AA16B5}" dt="2025-08-05T10:09:54.096" v="39"/>
        <pc:sldMkLst>
          <pc:docMk/>
          <pc:sldMk cId="791187425" sldId="282"/>
        </pc:sldMkLst>
      </pc:sldChg>
      <pc:sldChg chg="del">
        <pc:chgData name="Leszek Sieczko" userId="fde32721-af33-4d10-ad5d-d130b4de518c" providerId="ADAL" clId="{B354BFCD-44BA-4870-88D8-176020AA16B5}" dt="2025-08-05T10:09:36.503" v="11" actId="2696"/>
        <pc:sldMkLst>
          <pc:docMk/>
          <pc:sldMk cId="3721560133" sldId="282"/>
        </pc:sldMkLst>
      </pc:sldChg>
      <pc:sldChg chg="del">
        <pc:chgData name="Leszek Sieczko" userId="fde32721-af33-4d10-ad5d-d130b4de518c" providerId="ADAL" clId="{B354BFCD-44BA-4870-88D8-176020AA16B5}" dt="2025-08-05T10:09:36.495" v="10" actId="2696"/>
        <pc:sldMkLst>
          <pc:docMk/>
          <pc:sldMk cId="527554936" sldId="283"/>
        </pc:sldMkLst>
      </pc:sldChg>
      <pc:sldChg chg="add">
        <pc:chgData name="Leszek Sieczko" userId="fde32721-af33-4d10-ad5d-d130b4de518c" providerId="ADAL" clId="{B354BFCD-44BA-4870-88D8-176020AA16B5}" dt="2025-08-05T10:09:54.546" v="40"/>
        <pc:sldMkLst>
          <pc:docMk/>
          <pc:sldMk cId="2388361556" sldId="283"/>
        </pc:sldMkLst>
      </pc:sldChg>
      <pc:sldChg chg="del">
        <pc:chgData name="Leszek Sieczko" userId="fde32721-af33-4d10-ad5d-d130b4de518c" providerId="ADAL" clId="{B354BFCD-44BA-4870-88D8-176020AA16B5}" dt="2025-08-05T10:09:36.473" v="8" actId="2696"/>
        <pc:sldMkLst>
          <pc:docMk/>
          <pc:sldMk cId="2445414499" sldId="284"/>
        </pc:sldMkLst>
      </pc:sldChg>
      <pc:sldChg chg="add">
        <pc:chgData name="Leszek Sieczko" userId="fde32721-af33-4d10-ad5d-d130b4de518c" providerId="ADAL" clId="{B354BFCD-44BA-4870-88D8-176020AA16B5}" dt="2025-08-05T10:09:55.707" v="41"/>
        <pc:sldMkLst>
          <pc:docMk/>
          <pc:sldMk cId="3009987876" sldId="284"/>
        </pc:sldMkLst>
      </pc:sldChg>
      <pc:sldChg chg="add">
        <pc:chgData name="Leszek Sieczko" userId="fde32721-af33-4d10-ad5d-d130b4de518c" providerId="ADAL" clId="{B354BFCD-44BA-4870-88D8-176020AA16B5}" dt="2025-08-05T10:09:56.412" v="42"/>
        <pc:sldMkLst>
          <pc:docMk/>
          <pc:sldMk cId="502153278" sldId="285"/>
        </pc:sldMkLst>
      </pc:sldChg>
      <pc:sldChg chg="del">
        <pc:chgData name="Leszek Sieczko" userId="fde32721-af33-4d10-ad5d-d130b4de518c" providerId="ADAL" clId="{B354BFCD-44BA-4870-88D8-176020AA16B5}" dt="2025-08-05T10:09:36.442" v="5" actId="2696"/>
        <pc:sldMkLst>
          <pc:docMk/>
          <pc:sldMk cId="3236156196" sldId="285"/>
        </pc:sldMkLst>
      </pc:sldChg>
      <pc:sldChg chg="del">
        <pc:chgData name="Leszek Sieczko" userId="fde32721-af33-4d10-ad5d-d130b4de518c" providerId="ADAL" clId="{B354BFCD-44BA-4870-88D8-176020AA16B5}" dt="2025-08-05T10:09:36.430" v="4" actId="2696"/>
        <pc:sldMkLst>
          <pc:docMk/>
          <pc:sldMk cId="1950551290" sldId="286"/>
        </pc:sldMkLst>
      </pc:sldChg>
      <pc:sldChg chg="add">
        <pc:chgData name="Leszek Sieczko" userId="fde32721-af33-4d10-ad5d-d130b4de518c" providerId="ADAL" clId="{B354BFCD-44BA-4870-88D8-176020AA16B5}" dt="2025-08-05T10:09:57.072" v="43"/>
        <pc:sldMkLst>
          <pc:docMk/>
          <pc:sldMk cId="3486569656" sldId="286"/>
        </pc:sldMkLst>
      </pc:sldChg>
      <pc:sldChg chg="add">
        <pc:chgData name="Leszek Sieczko" userId="fde32721-af33-4d10-ad5d-d130b4de518c" providerId="ADAL" clId="{B354BFCD-44BA-4870-88D8-176020AA16B5}" dt="2025-08-05T10:10:00" v="44"/>
        <pc:sldMkLst>
          <pc:docMk/>
          <pc:sldMk cId="1723381973" sldId="287"/>
        </pc:sldMkLst>
      </pc:sldChg>
      <pc:sldChg chg="del">
        <pc:chgData name="Leszek Sieczko" userId="fde32721-af33-4d10-ad5d-d130b4de518c" providerId="ADAL" clId="{B354BFCD-44BA-4870-88D8-176020AA16B5}" dt="2025-08-05T10:09:36.380" v="3" actId="2696"/>
        <pc:sldMkLst>
          <pc:docMk/>
          <pc:sldMk cId="4104703492" sldId="287"/>
        </pc:sldMkLst>
      </pc:sldChg>
      <pc:sldChg chg="add">
        <pc:chgData name="Leszek Sieczko" userId="fde32721-af33-4d10-ad5d-d130b4de518c" providerId="ADAL" clId="{B354BFCD-44BA-4870-88D8-176020AA16B5}" dt="2025-08-05T10:10:01.005" v="45"/>
        <pc:sldMkLst>
          <pc:docMk/>
          <pc:sldMk cId="896834791" sldId="288"/>
        </pc:sldMkLst>
      </pc:sldChg>
      <pc:sldChg chg="del">
        <pc:chgData name="Leszek Sieczko" userId="fde32721-af33-4d10-ad5d-d130b4de518c" providerId="ADAL" clId="{B354BFCD-44BA-4870-88D8-176020AA16B5}" dt="2025-08-05T10:09:36.367" v="2" actId="2696"/>
        <pc:sldMkLst>
          <pc:docMk/>
          <pc:sldMk cId="3029405207" sldId="288"/>
        </pc:sldMkLst>
      </pc:sldChg>
      <pc:sldChg chg="add">
        <pc:chgData name="Leszek Sieczko" userId="fde32721-af33-4d10-ad5d-d130b4de518c" providerId="ADAL" clId="{B354BFCD-44BA-4870-88D8-176020AA16B5}" dt="2025-08-05T10:10:01.865" v="46"/>
        <pc:sldMkLst>
          <pc:docMk/>
          <pc:sldMk cId="319367824" sldId="289"/>
        </pc:sldMkLst>
      </pc:sldChg>
      <pc:sldChg chg="del">
        <pc:chgData name="Leszek Sieczko" userId="fde32721-af33-4d10-ad5d-d130b4de518c" providerId="ADAL" clId="{B354BFCD-44BA-4870-88D8-176020AA16B5}" dt="2025-08-05T10:09:36.353" v="1" actId="2696"/>
        <pc:sldMkLst>
          <pc:docMk/>
          <pc:sldMk cId="442361316" sldId="289"/>
        </pc:sldMkLst>
      </pc:sldChg>
      <pc:sldChg chg="del">
        <pc:chgData name="Leszek Sieczko" userId="fde32721-af33-4d10-ad5d-d130b4de518c" providerId="ADAL" clId="{B354BFCD-44BA-4870-88D8-176020AA16B5}" dt="2025-08-05T10:09:36.481" v="9" actId="2696"/>
        <pc:sldMkLst>
          <pc:docMk/>
          <pc:sldMk cId="920455257" sldId="290"/>
        </pc:sldMkLst>
      </pc:sldChg>
      <pc:sldChg chg="del">
        <pc:chgData name="Leszek Sieczko" userId="fde32721-af33-4d10-ad5d-d130b4de518c" providerId="ADAL" clId="{B354BFCD-44BA-4870-88D8-176020AA16B5}" dt="2025-08-05T10:09:36.453" v="6" actId="2696"/>
        <pc:sldMkLst>
          <pc:docMk/>
          <pc:sldMk cId="616914854" sldId="291"/>
        </pc:sldMkLst>
      </pc:sldChg>
      <pc:sldChg chg="del">
        <pc:chgData name="Leszek Sieczko" userId="fde32721-af33-4d10-ad5d-d130b4de518c" providerId="ADAL" clId="{B354BFCD-44BA-4870-88D8-176020AA16B5}" dt="2025-08-05T10:09:36.463" v="7" actId="2696"/>
        <pc:sldMkLst>
          <pc:docMk/>
          <pc:sldMk cId="2610818925" sldId="292"/>
        </pc:sldMkLst>
      </pc:sldChg>
      <pc:sldChg chg="del">
        <pc:chgData name="Leszek Sieczko" userId="fde32721-af33-4d10-ad5d-d130b4de518c" providerId="ADAL" clId="{B354BFCD-44BA-4870-88D8-176020AA16B5}" dt="2025-08-05T10:09:36.532" v="13" actId="2696"/>
        <pc:sldMkLst>
          <pc:docMk/>
          <pc:sldMk cId="505505661" sldId="293"/>
        </pc:sldMkLst>
      </pc:sldChg>
      <pc:sldChg chg="del">
        <pc:chgData name="Leszek Sieczko" userId="fde32721-af33-4d10-ad5d-d130b4de518c" providerId="ADAL" clId="{B354BFCD-44BA-4870-88D8-176020AA16B5}" dt="2025-08-05T10:09:36.625" v="20" actId="2696"/>
        <pc:sldMkLst>
          <pc:docMk/>
          <pc:sldMk cId="706974116" sldId="294"/>
        </pc:sldMkLst>
      </pc:sldChg>
    </pc:docChg>
  </pc:docChgLst>
  <pc:docChgLst>
    <pc:chgData name="Leszek Sieczko" userId="fde32721-af33-4d10-ad5d-d130b4de518c" providerId="ADAL" clId="{C7B33DE5-2223-4B94-B14D-2EC4400A4DEA}"/>
    <pc:docChg chg="undo custSel addSld delSld modSld">
      <pc:chgData name="Leszek Sieczko" userId="fde32721-af33-4d10-ad5d-d130b4de518c" providerId="ADAL" clId="{C7B33DE5-2223-4B94-B14D-2EC4400A4DEA}" dt="2025-08-06T09:45:33.375" v="255" actId="2696"/>
      <pc:docMkLst>
        <pc:docMk/>
      </pc:docMkLst>
      <pc:sldChg chg="modSp">
        <pc:chgData name="Leszek Sieczko" userId="fde32721-af33-4d10-ad5d-d130b4de518c" providerId="ADAL" clId="{C7B33DE5-2223-4B94-B14D-2EC4400A4DEA}" dt="2025-08-06T08:53:02.143" v="5" actId="20577"/>
        <pc:sldMkLst>
          <pc:docMk/>
          <pc:sldMk cId="2833895158" sldId="261"/>
        </pc:sldMkLst>
        <pc:spChg chg="mod">
          <ac:chgData name="Leszek Sieczko" userId="fde32721-af33-4d10-ad5d-d130b4de518c" providerId="ADAL" clId="{C7B33DE5-2223-4B94-B14D-2EC4400A4DEA}" dt="2025-08-06T08:53:02.143" v="5" actId="20577"/>
          <ac:spMkLst>
            <pc:docMk/>
            <pc:sldMk cId="2833895158" sldId="261"/>
            <ac:spMk id="3" creationId="{0EF1EC21-3A39-4294-97D0-99641ED274AD}"/>
          </ac:spMkLst>
        </pc:spChg>
      </pc:sldChg>
      <pc:sldChg chg="modSp">
        <pc:chgData name="Leszek Sieczko" userId="fde32721-af33-4d10-ad5d-d130b4de518c" providerId="ADAL" clId="{C7B33DE5-2223-4B94-B14D-2EC4400A4DEA}" dt="2025-08-06T08:54:51.405" v="7" actId="20577"/>
        <pc:sldMkLst>
          <pc:docMk/>
          <pc:sldMk cId="1239217006" sldId="262"/>
        </pc:sldMkLst>
        <pc:spChg chg="mod">
          <ac:chgData name="Leszek Sieczko" userId="fde32721-af33-4d10-ad5d-d130b4de518c" providerId="ADAL" clId="{C7B33DE5-2223-4B94-B14D-2EC4400A4DEA}" dt="2025-08-06T08:54:51.405" v="7" actId="20577"/>
          <ac:spMkLst>
            <pc:docMk/>
            <pc:sldMk cId="1239217006" sldId="262"/>
            <ac:spMk id="3" creationId="{13025BA3-BA4E-451B-9F58-E3AB94BB9D73}"/>
          </ac:spMkLst>
        </pc:spChg>
      </pc:sldChg>
      <pc:sldChg chg="modSp">
        <pc:chgData name="Leszek Sieczko" userId="fde32721-af33-4d10-ad5d-d130b4de518c" providerId="ADAL" clId="{C7B33DE5-2223-4B94-B14D-2EC4400A4DEA}" dt="2025-08-06T08:55:16.556" v="8"/>
        <pc:sldMkLst>
          <pc:docMk/>
          <pc:sldMk cId="1984196975" sldId="264"/>
        </pc:sldMkLst>
        <pc:spChg chg="mod">
          <ac:chgData name="Leszek Sieczko" userId="fde32721-af33-4d10-ad5d-d130b4de518c" providerId="ADAL" clId="{C7B33DE5-2223-4B94-B14D-2EC4400A4DEA}" dt="2025-08-06T08:55:16.556" v="8"/>
          <ac:spMkLst>
            <pc:docMk/>
            <pc:sldMk cId="1984196975" sldId="264"/>
            <ac:spMk id="3" creationId="{2E5E052F-B593-4093-8F42-C663F45DA62C}"/>
          </ac:spMkLst>
        </pc:spChg>
      </pc:sldChg>
      <pc:sldChg chg="del">
        <pc:chgData name="Leszek Sieczko" userId="fde32721-af33-4d10-ad5d-d130b4de518c" providerId="ADAL" clId="{C7B33DE5-2223-4B94-B14D-2EC4400A4DEA}" dt="2025-08-06T09:45:33.375" v="255" actId="2696"/>
        <pc:sldMkLst>
          <pc:docMk/>
          <pc:sldMk cId="3944843595" sldId="265"/>
        </pc:sldMkLst>
      </pc:sldChg>
      <pc:sldChg chg="modSp add del">
        <pc:chgData name="Leszek Sieczko" userId="fde32721-af33-4d10-ad5d-d130b4de518c" providerId="ADAL" clId="{C7B33DE5-2223-4B94-B14D-2EC4400A4DEA}" dt="2025-08-06T09:45:29.140" v="254" actId="2696"/>
        <pc:sldMkLst>
          <pc:docMk/>
          <pc:sldMk cId="1710211388" sldId="266"/>
        </pc:sldMkLst>
        <pc:spChg chg="mod">
          <ac:chgData name="Leszek Sieczko" userId="fde32721-af33-4d10-ad5d-d130b4de518c" providerId="ADAL" clId="{C7B33DE5-2223-4B94-B14D-2EC4400A4DEA}" dt="2025-08-06T09:44:54.765" v="251"/>
          <ac:spMkLst>
            <pc:docMk/>
            <pc:sldMk cId="1710211388" sldId="266"/>
            <ac:spMk id="2" creationId="{7CBB185C-6A35-4A37-9086-A11ABE4D0DA4}"/>
          </ac:spMkLst>
        </pc:spChg>
        <pc:spChg chg="mod">
          <ac:chgData name="Leszek Sieczko" userId="fde32721-af33-4d10-ad5d-d130b4de518c" providerId="ADAL" clId="{C7B33DE5-2223-4B94-B14D-2EC4400A4DEA}" dt="2025-08-06T09:45:07.156" v="252"/>
          <ac:spMkLst>
            <pc:docMk/>
            <pc:sldMk cId="1710211388" sldId="266"/>
            <ac:spMk id="3" creationId="{EA055296-DB09-464F-B0D6-489BDC67EB79}"/>
          </ac:spMkLst>
        </pc:spChg>
      </pc:sldChg>
      <pc:sldChg chg="modSp">
        <pc:chgData name="Leszek Sieczko" userId="fde32721-af33-4d10-ad5d-d130b4de518c" providerId="ADAL" clId="{C7B33DE5-2223-4B94-B14D-2EC4400A4DEA}" dt="2025-08-06T09:44:40.811" v="250" actId="20577"/>
        <pc:sldMkLst>
          <pc:docMk/>
          <pc:sldMk cId="1799940671" sldId="267"/>
        </pc:sldMkLst>
        <pc:spChg chg="mod">
          <ac:chgData name="Leszek Sieczko" userId="fde32721-af33-4d10-ad5d-d130b4de518c" providerId="ADAL" clId="{C7B33DE5-2223-4B94-B14D-2EC4400A4DEA}" dt="2025-08-06T09:44:26.638" v="247"/>
          <ac:spMkLst>
            <pc:docMk/>
            <pc:sldMk cId="1799940671" sldId="267"/>
            <ac:spMk id="2" creationId="{422763FD-D3EE-41D2-8CBC-F7577277BC85}"/>
          </ac:spMkLst>
        </pc:spChg>
        <pc:spChg chg="mod">
          <ac:chgData name="Leszek Sieczko" userId="fde32721-af33-4d10-ad5d-d130b4de518c" providerId="ADAL" clId="{C7B33DE5-2223-4B94-B14D-2EC4400A4DEA}" dt="2025-08-06T09:44:40.811" v="250" actId="20577"/>
          <ac:spMkLst>
            <pc:docMk/>
            <pc:sldMk cId="1799940671" sldId="267"/>
            <ac:spMk id="3" creationId="{A2266F08-5C97-40FF-83CE-442AE3925AF1}"/>
          </ac:spMkLst>
        </pc:spChg>
      </pc:sldChg>
      <pc:sldChg chg="modSp">
        <pc:chgData name="Leszek Sieczko" userId="fde32721-af33-4d10-ad5d-d130b4de518c" providerId="ADAL" clId="{C7B33DE5-2223-4B94-B14D-2EC4400A4DEA}" dt="2025-08-06T09:42:12.377" v="246" actId="27636"/>
        <pc:sldMkLst>
          <pc:docMk/>
          <pc:sldMk cId="1090496012" sldId="268"/>
        </pc:sldMkLst>
        <pc:spChg chg="mod">
          <ac:chgData name="Leszek Sieczko" userId="fde32721-af33-4d10-ad5d-d130b4de518c" providerId="ADAL" clId="{C7B33DE5-2223-4B94-B14D-2EC4400A4DEA}" dt="2025-08-06T09:41:24.676" v="237"/>
          <ac:spMkLst>
            <pc:docMk/>
            <pc:sldMk cId="1090496012" sldId="268"/>
            <ac:spMk id="2" creationId="{E894C979-EC2E-436B-A4E6-BF8105E9BDDC}"/>
          </ac:spMkLst>
        </pc:spChg>
        <pc:spChg chg="mod">
          <ac:chgData name="Leszek Sieczko" userId="fde32721-af33-4d10-ad5d-d130b4de518c" providerId="ADAL" clId="{C7B33DE5-2223-4B94-B14D-2EC4400A4DEA}" dt="2025-08-06T09:42:12.377" v="246" actId="27636"/>
          <ac:spMkLst>
            <pc:docMk/>
            <pc:sldMk cId="1090496012" sldId="268"/>
            <ac:spMk id="3" creationId="{8E699DAE-6B29-4504-AF31-9984DD6B513F}"/>
          </ac:spMkLst>
        </pc:spChg>
      </pc:sldChg>
      <pc:sldChg chg="addSp delSp modSp">
        <pc:chgData name="Leszek Sieczko" userId="fde32721-af33-4d10-ad5d-d130b4de518c" providerId="ADAL" clId="{C7B33DE5-2223-4B94-B14D-2EC4400A4DEA}" dt="2025-08-06T09:39:32.880" v="236" actId="2711"/>
        <pc:sldMkLst>
          <pc:docMk/>
          <pc:sldMk cId="2077596743" sldId="269"/>
        </pc:sldMkLst>
        <pc:spChg chg="mod">
          <ac:chgData name="Leszek Sieczko" userId="fde32721-af33-4d10-ad5d-d130b4de518c" providerId="ADAL" clId="{C7B33DE5-2223-4B94-B14D-2EC4400A4DEA}" dt="2025-08-06T09:38:29.037" v="225"/>
          <ac:spMkLst>
            <pc:docMk/>
            <pc:sldMk cId="2077596743" sldId="269"/>
            <ac:spMk id="2" creationId="{4779EDBD-D11C-41AE-AEDC-9F1848E9FD76}"/>
          </ac:spMkLst>
        </pc:spChg>
        <pc:spChg chg="del">
          <ac:chgData name="Leszek Sieczko" userId="fde32721-af33-4d10-ad5d-d130b4de518c" providerId="ADAL" clId="{C7B33DE5-2223-4B94-B14D-2EC4400A4DEA}" dt="2025-08-06T09:38:42.557" v="226"/>
          <ac:spMkLst>
            <pc:docMk/>
            <pc:sldMk cId="2077596743" sldId="269"/>
            <ac:spMk id="3" creationId="{339F27D5-B8F5-4096-8A90-4214F587479F}"/>
          </ac:spMkLst>
        </pc:spChg>
        <pc:spChg chg="add mod">
          <ac:chgData name="Leszek Sieczko" userId="fde32721-af33-4d10-ad5d-d130b4de518c" providerId="ADAL" clId="{C7B33DE5-2223-4B94-B14D-2EC4400A4DEA}" dt="2025-08-06T09:39:32.880" v="236" actId="2711"/>
          <ac:spMkLst>
            <pc:docMk/>
            <pc:sldMk cId="2077596743" sldId="269"/>
            <ac:spMk id="4" creationId="{646EF102-D742-4B3F-8E0C-5F24977A6D31}"/>
          </ac:spMkLst>
        </pc:spChg>
      </pc:sldChg>
      <pc:sldChg chg="modSp">
        <pc:chgData name="Leszek Sieczko" userId="fde32721-af33-4d10-ad5d-d130b4de518c" providerId="ADAL" clId="{C7B33DE5-2223-4B94-B14D-2EC4400A4DEA}" dt="2025-08-06T09:38:12.858" v="224" actId="27636"/>
        <pc:sldMkLst>
          <pc:docMk/>
          <pc:sldMk cId="3608845215" sldId="270"/>
        </pc:sldMkLst>
        <pc:spChg chg="mod">
          <ac:chgData name="Leszek Sieczko" userId="fde32721-af33-4d10-ad5d-d130b4de518c" providerId="ADAL" clId="{C7B33DE5-2223-4B94-B14D-2EC4400A4DEA}" dt="2025-08-06T09:37:40.353" v="220"/>
          <ac:spMkLst>
            <pc:docMk/>
            <pc:sldMk cId="3608845215" sldId="270"/>
            <ac:spMk id="2" creationId="{66F0A90A-E9DB-407F-A8C7-142F37313CF4}"/>
          </ac:spMkLst>
        </pc:spChg>
        <pc:spChg chg="mod">
          <ac:chgData name="Leszek Sieczko" userId="fde32721-af33-4d10-ad5d-d130b4de518c" providerId="ADAL" clId="{C7B33DE5-2223-4B94-B14D-2EC4400A4DEA}" dt="2025-08-06T09:38:12.858" v="224" actId="27636"/>
          <ac:spMkLst>
            <pc:docMk/>
            <pc:sldMk cId="3608845215" sldId="270"/>
            <ac:spMk id="3" creationId="{80B1E9B1-0D12-43BF-A139-5B5AC22EB6E7}"/>
          </ac:spMkLst>
        </pc:spChg>
      </pc:sldChg>
      <pc:sldChg chg="addSp delSp modSp">
        <pc:chgData name="Leszek Sieczko" userId="fde32721-af33-4d10-ad5d-d130b4de518c" providerId="ADAL" clId="{C7B33DE5-2223-4B94-B14D-2EC4400A4DEA}" dt="2025-08-06T09:35:51.556" v="219" actId="404"/>
        <pc:sldMkLst>
          <pc:docMk/>
          <pc:sldMk cId="3392612253" sldId="271"/>
        </pc:sldMkLst>
        <pc:spChg chg="mod">
          <ac:chgData name="Leszek Sieczko" userId="fde32721-af33-4d10-ad5d-d130b4de518c" providerId="ADAL" clId="{C7B33DE5-2223-4B94-B14D-2EC4400A4DEA}" dt="2025-08-06T09:34:51.998" v="208" actId="20577"/>
          <ac:spMkLst>
            <pc:docMk/>
            <pc:sldMk cId="3392612253" sldId="271"/>
            <ac:spMk id="2" creationId="{735F571B-3EA0-4EA9-856D-DA2AFF313DD1}"/>
          </ac:spMkLst>
        </pc:spChg>
        <pc:spChg chg="del">
          <ac:chgData name="Leszek Sieczko" userId="fde32721-af33-4d10-ad5d-d130b4de518c" providerId="ADAL" clId="{C7B33DE5-2223-4B94-B14D-2EC4400A4DEA}" dt="2025-08-06T09:35:40.107" v="214"/>
          <ac:spMkLst>
            <pc:docMk/>
            <pc:sldMk cId="3392612253" sldId="271"/>
            <ac:spMk id="3" creationId="{5E72D8FC-DCF2-4140-BFF1-D7BD74585FA6}"/>
          </ac:spMkLst>
        </pc:spChg>
        <pc:spChg chg="add mod">
          <ac:chgData name="Leszek Sieczko" userId="fde32721-af33-4d10-ad5d-d130b4de518c" providerId="ADAL" clId="{C7B33DE5-2223-4B94-B14D-2EC4400A4DEA}" dt="2025-08-06T09:35:51.556" v="219" actId="404"/>
          <ac:spMkLst>
            <pc:docMk/>
            <pc:sldMk cId="3392612253" sldId="271"/>
            <ac:spMk id="4" creationId="{9D34B9BF-772D-42DC-8C90-360A4BF282EA}"/>
          </ac:spMkLst>
        </pc:spChg>
      </pc:sldChg>
      <pc:sldChg chg="modSp">
        <pc:chgData name="Leszek Sieczko" userId="fde32721-af33-4d10-ad5d-d130b4de518c" providerId="ADAL" clId="{C7B33DE5-2223-4B94-B14D-2EC4400A4DEA}" dt="2025-08-06T09:35:25.566" v="213" actId="20577"/>
        <pc:sldMkLst>
          <pc:docMk/>
          <pc:sldMk cId="1194112552" sldId="272"/>
        </pc:sldMkLst>
        <pc:spChg chg="mod">
          <ac:chgData name="Leszek Sieczko" userId="fde32721-af33-4d10-ad5d-d130b4de518c" providerId="ADAL" clId="{C7B33DE5-2223-4B94-B14D-2EC4400A4DEA}" dt="2025-08-06T09:34:33.595" v="206"/>
          <ac:spMkLst>
            <pc:docMk/>
            <pc:sldMk cId="1194112552" sldId="272"/>
            <ac:spMk id="2" creationId="{E568B1D8-823E-4DA2-96BB-5E6396195CFE}"/>
          </ac:spMkLst>
        </pc:spChg>
        <pc:spChg chg="mod">
          <ac:chgData name="Leszek Sieczko" userId="fde32721-af33-4d10-ad5d-d130b4de518c" providerId="ADAL" clId="{C7B33DE5-2223-4B94-B14D-2EC4400A4DEA}" dt="2025-08-06T09:35:25.566" v="213" actId="20577"/>
          <ac:spMkLst>
            <pc:docMk/>
            <pc:sldMk cId="1194112552" sldId="272"/>
            <ac:spMk id="3" creationId="{5890BAC2-FFAA-4AC4-B95A-BD5577710C9C}"/>
          </ac:spMkLst>
        </pc:spChg>
      </pc:sldChg>
      <pc:sldChg chg="modSp">
        <pc:chgData name="Leszek Sieczko" userId="fde32721-af33-4d10-ad5d-d130b4de518c" providerId="ADAL" clId="{C7B33DE5-2223-4B94-B14D-2EC4400A4DEA}" dt="2025-08-06T09:33:11.730" v="205" actId="20577"/>
        <pc:sldMkLst>
          <pc:docMk/>
          <pc:sldMk cId="2342363311" sldId="273"/>
        </pc:sldMkLst>
        <pc:spChg chg="mod">
          <ac:chgData name="Leszek Sieczko" userId="fde32721-af33-4d10-ad5d-d130b4de518c" providerId="ADAL" clId="{C7B33DE5-2223-4B94-B14D-2EC4400A4DEA}" dt="2025-08-06T09:32:24.624" v="197" actId="20577"/>
          <ac:spMkLst>
            <pc:docMk/>
            <pc:sldMk cId="2342363311" sldId="273"/>
            <ac:spMk id="2" creationId="{45EEFFB6-4BD3-4769-9A41-5C27EB27C0F7}"/>
          </ac:spMkLst>
        </pc:spChg>
        <pc:spChg chg="mod">
          <ac:chgData name="Leszek Sieczko" userId="fde32721-af33-4d10-ad5d-d130b4de518c" providerId="ADAL" clId="{C7B33DE5-2223-4B94-B14D-2EC4400A4DEA}" dt="2025-08-06T09:33:11.730" v="205" actId="20577"/>
          <ac:spMkLst>
            <pc:docMk/>
            <pc:sldMk cId="2342363311" sldId="273"/>
            <ac:spMk id="3" creationId="{85BB009E-7E3F-4B76-B6A1-222B1D12883F}"/>
          </ac:spMkLst>
        </pc:spChg>
      </pc:sldChg>
      <pc:sldChg chg="modSp">
        <pc:chgData name="Leszek Sieczko" userId="fde32721-af33-4d10-ad5d-d130b4de518c" providerId="ADAL" clId="{C7B33DE5-2223-4B94-B14D-2EC4400A4DEA}" dt="2025-08-06T08:58:47.686" v="21" actId="20577"/>
        <pc:sldMkLst>
          <pc:docMk/>
          <pc:sldMk cId="3025186177" sldId="274"/>
        </pc:sldMkLst>
        <pc:spChg chg="mod">
          <ac:chgData name="Leszek Sieczko" userId="fde32721-af33-4d10-ad5d-d130b4de518c" providerId="ADAL" clId="{C7B33DE5-2223-4B94-B14D-2EC4400A4DEA}" dt="2025-08-06T08:58:47.686" v="21" actId="20577"/>
          <ac:spMkLst>
            <pc:docMk/>
            <pc:sldMk cId="3025186177" sldId="274"/>
            <ac:spMk id="2" creationId="{D1E630B5-61EE-4412-860C-8B8429BA447C}"/>
          </ac:spMkLst>
        </pc:spChg>
        <pc:spChg chg="mod">
          <ac:chgData name="Leszek Sieczko" userId="fde32721-af33-4d10-ad5d-d130b4de518c" providerId="ADAL" clId="{C7B33DE5-2223-4B94-B14D-2EC4400A4DEA}" dt="2025-08-06T08:57:51.907" v="14" actId="20577"/>
          <ac:spMkLst>
            <pc:docMk/>
            <pc:sldMk cId="3025186177" sldId="274"/>
            <ac:spMk id="3" creationId="{2379C2EE-67F4-4884-9591-5D995871A621}"/>
          </ac:spMkLst>
        </pc:spChg>
      </pc:sldChg>
      <pc:sldChg chg="modSp">
        <pc:chgData name="Leszek Sieczko" userId="fde32721-af33-4d10-ad5d-d130b4de518c" providerId="ADAL" clId="{C7B33DE5-2223-4B94-B14D-2EC4400A4DEA}" dt="2025-08-06T09:01:41.065" v="40" actId="20577"/>
        <pc:sldMkLst>
          <pc:docMk/>
          <pc:sldMk cId="2883261535" sldId="275"/>
        </pc:sldMkLst>
        <pc:spChg chg="mod">
          <ac:chgData name="Leszek Sieczko" userId="fde32721-af33-4d10-ad5d-d130b4de518c" providerId="ADAL" clId="{C7B33DE5-2223-4B94-B14D-2EC4400A4DEA}" dt="2025-08-06T09:01:12.960" v="24"/>
          <ac:spMkLst>
            <pc:docMk/>
            <pc:sldMk cId="2883261535" sldId="275"/>
            <ac:spMk id="2" creationId="{5964C51F-DDF5-404A-A599-9903250A25AD}"/>
          </ac:spMkLst>
        </pc:spChg>
        <pc:spChg chg="mod">
          <ac:chgData name="Leszek Sieczko" userId="fde32721-af33-4d10-ad5d-d130b4de518c" providerId="ADAL" clId="{C7B33DE5-2223-4B94-B14D-2EC4400A4DEA}" dt="2025-08-06T09:01:41.065" v="40" actId="20577"/>
          <ac:spMkLst>
            <pc:docMk/>
            <pc:sldMk cId="2883261535" sldId="275"/>
            <ac:spMk id="3" creationId="{8A749BA8-D76B-42D7-8152-7408420C2023}"/>
          </ac:spMkLst>
        </pc:spChg>
      </pc:sldChg>
      <pc:sldChg chg="modSp">
        <pc:chgData name="Leszek Sieczko" userId="fde32721-af33-4d10-ad5d-d130b4de518c" providerId="ADAL" clId="{C7B33DE5-2223-4B94-B14D-2EC4400A4DEA}" dt="2025-08-06T09:32:52.172" v="202" actId="20577"/>
        <pc:sldMkLst>
          <pc:docMk/>
          <pc:sldMk cId="3462502562" sldId="276"/>
        </pc:sldMkLst>
        <pc:spChg chg="mod">
          <ac:chgData name="Leszek Sieczko" userId="fde32721-af33-4d10-ad5d-d130b4de518c" providerId="ADAL" clId="{C7B33DE5-2223-4B94-B14D-2EC4400A4DEA}" dt="2025-08-06T09:31:44.701" v="187"/>
          <ac:spMkLst>
            <pc:docMk/>
            <pc:sldMk cId="3462502562" sldId="276"/>
            <ac:spMk id="2" creationId="{3E3ACC5A-5BB9-477C-BE8E-BD282166200F}"/>
          </ac:spMkLst>
        </pc:spChg>
        <pc:spChg chg="mod">
          <ac:chgData name="Leszek Sieczko" userId="fde32721-af33-4d10-ad5d-d130b4de518c" providerId="ADAL" clId="{C7B33DE5-2223-4B94-B14D-2EC4400A4DEA}" dt="2025-08-06T09:32:52.172" v="202" actId="20577"/>
          <ac:spMkLst>
            <pc:docMk/>
            <pc:sldMk cId="3462502562" sldId="276"/>
            <ac:spMk id="3" creationId="{65ABD53C-018C-4B0A-9E9C-204AFBF38375}"/>
          </ac:spMkLst>
        </pc:spChg>
      </pc:sldChg>
      <pc:sldChg chg="modSp">
        <pc:chgData name="Leszek Sieczko" userId="fde32721-af33-4d10-ad5d-d130b4de518c" providerId="ADAL" clId="{C7B33DE5-2223-4B94-B14D-2EC4400A4DEA}" dt="2025-08-06T09:29:59.588" v="186" actId="27636"/>
        <pc:sldMkLst>
          <pc:docMk/>
          <pc:sldMk cId="3335571318" sldId="277"/>
        </pc:sldMkLst>
        <pc:spChg chg="mod">
          <ac:chgData name="Leszek Sieczko" userId="fde32721-af33-4d10-ad5d-d130b4de518c" providerId="ADAL" clId="{C7B33DE5-2223-4B94-B14D-2EC4400A4DEA}" dt="2025-08-06T09:28:54.988" v="178" actId="20577"/>
          <ac:spMkLst>
            <pc:docMk/>
            <pc:sldMk cId="3335571318" sldId="277"/>
            <ac:spMk id="2" creationId="{15B14C49-8AA8-4333-A18B-7FA48E3937D5}"/>
          </ac:spMkLst>
        </pc:spChg>
        <pc:spChg chg="mod">
          <ac:chgData name="Leszek Sieczko" userId="fde32721-af33-4d10-ad5d-d130b4de518c" providerId="ADAL" clId="{C7B33DE5-2223-4B94-B14D-2EC4400A4DEA}" dt="2025-08-06T09:29:59.588" v="186" actId="27636"/>
          <ac:spMkLst>
            <pc:docMk/>
            <pc:sldMk cId="3335571318" sldId="277"/>
            <ac:spMk id="3" creationId="{5B5D33C0-07E8-42D8-80BD-07B575B9FFE2}"/>
          </ac:spMkLst>
        </pc:spChg>
      </pc:sldChg>
      <pc:sldChg chg="modSp">
        <pc:chgData name="Leszek Sieczko" userId="fde32721-af33-4d10-ad5d-d130b4de518c" providerId="ADAL" clId="{C7B33DE5-2223-4B94-B14D-2EC4400A4DEA}" dt="2025-08-06T09:29:28.521" v="183" actId="20577"/>
        <pc:sldMkLst>
          <pc:docMk/>
          <pc:sldMk cId="1183753771" sldId="278"/>
        </pc:sldMkLst>
        <pc:spChg chg="mod">
          <ac:chgData name="Leszek Sieczko" userId="fde32721-af33-4d10-ad5d-d130b4de518c" providerId="ADAL" clId="{C7B33DE5-2223-4B94-B14D-2EC4400A4DEA}" dt="2025-08-06T09:28:41.518" v="165"/>
          <ac:spMkLst>
            <pc:docMk/>
            <pc:sldMk cId="1183753771" sldId="278"/>
            <ac:spMk id="2" creationId="{D2C42534-03F8-4634-B58A-7F8B98B29510}"/>
          </ac:spMkLst>
        </pc:spChg>
        <pc:spChg chg="mod">
          <ac:chgData name="Leszek Sieczko" userId="fde32721-af33-4d10-ad5d-d130b4de518c" providerId="ADAL" clId="{C7B33DE5-2223-4B94-B14D-2EC4400A4DEA}" dt="2025-08-06T09:29:28.521" v="183" actId="20577"/>
          <ac:spMkLst>
            <pc:docMk/>
            <pc:sldMk cId="1183753771" sldId="278"/>
            <ac:spMk id="3" creationId="{AAE0E2DA-B9E1-48C4-AF6A-475A7DB1572A}"/>
          </ac:spMkLst>
        </pc:spChg>
      </pc:sldChg>
      <pc:sldChg chg="addSp delSp modSp">
        <pc:chgData name="Leszek Sieczko" userId="fde32721-af33-4d10-ad5d-d130b4de518c" providerId="ADAL" clId="{C7B33DE5-2223-4B94-B14D-2EC4400A4DEA}" dt="2025-08-06T09:25:54.929" v="164" actId="403"/>
        <pc:sldMkLst>
          <pc:docMk/>
          <pc:sldMk cId="3944918438" sldId="279"/>
        </pc:sldMkLst>
        <pc:spChg chg="mod">
          <ac:chgData name="Leszek Sieczko" userId="fde32721-af33-4d10-ad5d-d130b4de518c" providerId="ADAL" clId="{C7B33DE5-2223-4B94-B14D-2EC4400A4DEA}" dt="2025-08-06T09:24:52.221" v="159"/>
          <ac:spMkLst>
            <pc:docMk/>
            <pc:sldMk cId="3944918438" sldId="279"/>
            <ac:spMk id="2" creationId="{96C2CC2F-4CCB-47D9-89C5-126FA865911A}"/>
          </ac:spMkLst>
        </pc:spChg>
        <pc:spChg chg="add del">
          <ac:chgData name="Leszek Sieczko" userId="fde32721-af33-4d10-ad5d-d130b4de518c" providerId="ADAL" clId="{C7B33DE5-2223-4B94-B14D-2EC4400A4DEA}" dt="2025-08-06T09:25:28.210" v="162"/>
          <ac:spMkLst>
            <pc:docMk/>
            <pc:sldMk cId="3944918438" sldId="279"/>
            <ac:spMk id="3" creationId="{B536B65C-8702-497C-9FF8-4BEF0AF75F95}"/>
          </ac:spMkLst>
        </pc:spChg>
        <pc:spChg chg="add del">
          <ac:chgData name="Leszek Sieczko" userId="fde32721-af33-4d10-ad5d-d130b4de518c" providerId="ADAL" clId="{C7B33DE5-2223-4B94-B14D-2EC4400A4DEA}" dt="2025-08-06T09:25:11.658" v="161"/>
          <ac:spMkLst>
            <pc:docMk/>
            <pc:sldMk cId="3944918438" sldId="279"/>
            <ac:spMk id="4" creationId="{C30F2801-603C-4E56-A0C4-D5E1CC14F3EA}"/>
          </ac:spMkLst>
        </pc:spChg>
        <pc:spChg chg="add mod">
          <ac:chgData name="Leszek Sieczko" userId="fde32721-af33-4d10-ad5d-d130b4de518c" providerId="ADAL" clId="{C7B33DE5-2223-4B94-B14D-2EC4400A4DEA}" dt="2025-08-06T09:25:54.929" v="164" actId="403"/>
          <ac:spMkLst>
            <pc:docMk/>
            <pc:sldMk cId="3944918438" sldId="279"/>
            <ac:spMk id="5" creationId="{B7FE4C4C-281A-44AB-92E2-58D047258470}"/>
          </ac:spMkLst>
        </pc:spChg>
      </pc:sldChg>
      <pc:sldChg chg="modSp">
        <pc:chgData name="Leszek Sieczko" userId="fde32721-af33-4d10-ad5d-d130b4de518c" providerId="ADAL" clId="{C7B33DE5-2223-4B94-B14D-2EC4400A4DEA}" dt="2025-08-06T09:23:56.692" v="158"/>
        <pc:sldMkLst>
          <pc:docMk/>
          <pc:sldMk cId="1504202735" sldId="280"/>
        </pc:sldMkLst>
        <pc:spChg chg="mod">
          <ac:chgData name="Leszek Sieczko" userId="fde32721-af33-4d10-ad5d-d130b4de518c" providerId="ADAL" clId="{C7B33DE5-2223-4B94-B14D-2EC4400A4DEA}" dt="2025-08-06T09:23:35.527" v="156" actId="6549"/>
          <ac:spMkLst>
            <pc:docMk/>
            <pc:sldMk cId="1504202735" sldId="280"/>
            <ac:spMk id="2" creationId="{EFE94A1D-2C0D-4267-B315-6C34AD00D818}"/>
          </ac:spMkLst>
        </pc:spChg>
        <pc:spChg chg="mod">
          <ac:chgData name="Leszek Sieczko" userId="fde32721-af33-4d10-ad5d-d130b4de518c" providerId="ADAL" clId="{C7B33DE5-2223-4B94-B14D-2EC4400A4DEA}" dt="2025-08-06T09:23:56.692" v="158"/>
          <ac:spMkLst>
            <pc:docMk/>
            <pc:sldMk cId="1504202735" sldId="280"/>
            <ac:spMk id="3" creationId="{C532343D-C87F-4D52-8932-B43CCB89D319}"/>
          </ac:spMkLst>
        </pc:spChg>
      </pc:sldChg>
      <pc:sldChg chg="modSp">
        <pc:chgData name="Leszek Sieczko" userId="fde32721-af33-4d10-ad5d-d130b4de518c" providerId="ADAL" clId="{C7B33DE5-2223-4B94-B14D-2EC4400A4DEA}" dt="2025-08-06T09:19:40.683" v="144" actId="20577"/>
        <pc:sldMkLst>
          <pc:docMk/>
          <pc:sldMk cId="2917175079" sldId="281"/>
        </pc:sldMkLst>
        <pc:spChg chg="mod">
          <ac:chgData name="Leszek Sieczko" userId="fde32721-af33-4d10-ad5d-d130b4de518c" providerId="ADAL" clId="{C7B33DE5-2223-4B94-B14D-2EC4400A4DEA}" dt="2025-08-06T09:19:27.154" v="142" actId="20577"/>
          <ac:spMkLst>
            <pc:docMk/>
            <pc:sldMk cId="2917175079" sldId="281"/>
            <ac:spMk id="2" creationId="{B67BDAD6-67E4-47E1-8EAF-DBE6B21CB15B}"/>
          </ac:spMkLst>
        </pc:spChg>
        <pc:spChg chg="mod">
          <ac:chgData name="Leszek Sieczko" userId="fde32721-af33-4d10-ad5d-d130b4de518c" providerId="ADAL" clId="{C7B33DE5-2223-4B94-B14D-2EC4400A4DEA}" dt="2025-08-06T09:19:40.683" v="144" actId="20577"/>
          <ac:spMkLst>
            <pc:docMk/>
            <pc:sldMk cId="2917175079" sldId="281"/>
            <ac:spMk id="3" creationId="{8590A2FE-1458-41F0-947F-36521121E8D5}"/>
          </ac:spMkLst>
        </pc:spChg>
      </pc:sldChg>
      <pc:sldChg chg="modSp">
        <pc:chgData name="Leszek Sieczko" userId="fde32721-af33-4d10-ad5d-d130b4de518c" providerId="ADAL" clId="{C7B33DE5-2223-4B94-B14D-2EC4400A4DEA}" dt="2025-08-06T09:01:55.661" v="41"/>
        <pc:sldMkLst>
          <pc:docMk/>
          <pc:sldMk cId="791187425" sldId="282"/>
        </pc:sldMkLst>
        <pc:spChg chg="mod">
          <ac:chgData name="Leszek Sieczko" userId="fde32721-af33-4d10-ad5d-d130b4de518c" providerId="ADAL" clId="{C7B33DE5-2223-4B94-B14D-2EC4400A4DEA}" dt="2025-08-06T09:01:24.591" v="37" actId="20577"/>
          <ac:spMkLst>
            <pc:docMk/>
            <pc:sldMk cId="791187425" sldId="282"/>
            <ac:spMk id="2" creationId="{89B19967-DA0A-489B-8975-827BF21E4754}"/>
          </ac:spMkLst>
        </pc:spChg>
        <pc:spChg chg="mod">
          <ac:chgData name="Leszek Sieczko" userId="fde32721-af33-4d10-ad5d-d130b4de518c" providerId="ADAL" clId="{C7B33DE5-2223-4B94-B14D-2EC4400A4DEA}" dt="2025-08-06T09:01:55.661" v="41"/>
          <ac:spMkLst>
            <pc:docMk/>
            <pc:sldMk cId="791187425" sldId="282"/>
            <ac:spMk id="3" creationId="{B0305BA3-F5AB-44F4-89AE-BC8DD229C085}"/>
          </ac:spMkLst>
        </pc:spChg>
      </pc:sldChg>
      <pc:sldChg chg="addSp delSp modSp">
        <pc:chgData name="Leszek Sieczko" userId="fde32721-af33-4d10-ad5d-d130b4de518c" providerId="ADAL" clId="{C7B33DE5-2223-4B94-B14D-2EC4400A4DEA}" dt="2025-08-06T09:05:44.998" v="66" actId="14734"/>
        <pc:sldMkLst>
          <pc:docMk/>
          <pc:sldMk cId="2388361556" sldId="283"/>
        </pc:sldMkLst>
        <pc:spChg chg="mod">
          <ac:chgData name="Leszek Sieczko" userId="fde32721-af33-4d10-ad5d-d130b4de518c" providerId="ADAL" clId="{C7B33DE5-2223-4B94-B14D-2EC4400A4DEA}" dt="2025-08-06T09:03:57.152" v="42"/>
          <ac:spMkLst>
            <pc:docMk/>
            <pc:sldMk cId="2388361556" sldId="283"/>
            <ac:spMk id="2" creationId="{3A8DCE3D-126B-415A-9AE4-F8D86C255FE7}"/>
          </ac:spMkLst>
        </pc:spChg>
        <pc:spChg chg="mod">
          <ac:chgData name="Leszek Sieczko" userId="fde32721-af33-4d10-ad5d-d130b4de518c" providerId="ADAL" clId="{C7B33DE5-2223-4B94-B14D-2EC4400A4DEA}" dt="2025-08-06T09:04:22.135" v="56"/>
          <ac:spMkLst>
            <pc:docMk/>
            <pc:sldMk cId="2388361556" sldId="283"/>
            <ac:spMk id="3" creationId="{7EA0683F-9F83-4F82-95D9-7CF536F74BD0}"/>
          </ac:spMkLst>
        </pc:spChg>
        <pc:graphicFrameChg chg="add del">
          <ac:chgData name="Leszek Sieczko" userId="fde32721-af33-4d10-ad5d-d130b4de518c" providerId="ADAL" clId="{C7B33DE5-2223-4B94-B14D-2EC4400A4DEA}" dt="2025-08-06T09:04:47.224" v="58"/>
          <ac:graphicFrameMkLst>
            <pc:docMk/>
            <pc:sldMk cId="2388361556" sldId="283"/>
            <ac:graphicFrameMk id="4" creationId="{4026E6C1-C3A4-4505-86D3-62493E758F16}"/>
          </ac:graphicFrameMkLst>
        </pc:graphicFrameChg>
        <pc:graphicFrameChg chg="add mod modGraphic">
          <ac:chgData name="Leszek Sieczko" userId="fde32721-af33-4d10-ad5d-d130b4de518c" providerId="ADAL" clId="{C7B33DE5-2223-4B94-B14D-2EC4400A4DEA}" dt="2025-08-06T09:05:44.998" v="66" actId="14734"/>
          <ac:graphicFrameMkLst>
            <pc:docMk/>
            <pc:sldMk cId="2388361556" sldId="283"/>
            <ac:graphicFrameMk id="5" creationId="{8EA5BE43-44C1-4178-B28B-BB7762A44A4B}"/>
          </ac:graphicFrameMkLst>
        </pc:graphicFrameChg>
      </pc:sldChg>
      <pc:sldChg chg="addSp delSp modSp">
        <pc:chgData name="Leszek Sieczko" userId="fde32721-af33-4d10-ad5d-d130b4de518c" providerId="ADAL" clId="{C7B33DE5-2223-4B94-B14D-2EC4400A4DEA}" dt="2025-08-06T09:19:01.883" v="132" actId="20577"/>
        <pc:sldMkLst>
          <pc:docMk/>
          <pc:sldMk cId="3009987876" sldId="284"/>
        </pc:sldMkLst>
        <pc:spChg chg="mod">
          <ac:chgData name="Leszek Sieczko" userId="fde32721-af33-4d10-ad5d-d130b4de518c" providerId="ADAL" clId="{C7B33DE5-2223-4B94-B14D-2EC4400A4DEA}" dt="2025-08-06T09:17:16.387" v="123"/>
          <ac:spMkLst>
            <pc:docMk/>
            <pc:sldMk cId="3009987876" sldId="284"/>
            <ac:spMk id="2" creationId="{B120048C-72AB-42DC-9D97-E6A63F9F02DB}"/>
          </ac:spMkLst>
        </pc:spChg>
        <pc:spChg chg="mod">
          <ac:chgData name="Leszek Sieczko" userId="fde32721-af33-4d10-ad5d-d130b4de518c" providerId="ADAL" clId="{C7B33DE5-2223-4B94-B14D-2EC4400A4DEA}" dt="2025-08-06T09:19:01.883" v="132" actId="20577"/>
          <ac:spMkLst>
            <pc:docMk/>
            <pc:sldMk cId="3009987876" sldId="284"/>
            <ac:spMk id="3" creationId="{B1DEB6C6-4AA7-49F4-AF09-412A610E95B4}"/>
          </ac:spMkLst>
        </pc:spChg>
        <pc:spChg chg="add del">
          <ac:chgData name="Leszek Sieczko" userId="fde32721-af33-4d10-ad5d-d130b4de518c" providerId="ADAL" clId="{C7B33DE5-2223-4B94-B14D-2EC4400A4DEA}" dt="2025-08-06T09:18:15.413" v="126"/>
          <ac:spMkLst>
            <pc:docMk/>
            <pc:sldMk cId="3009987876" sldId="284"/>
            <ac:spMk id="4" creationId="{7D9E97FD-AA53-46A8-B8EB-2F4EB6476065}"/>
          </ac:spMkLst>
        </pc:spChg>
        <pc:spChg chg="add del">
          <ac:chgData name="Leszek Sieczko" userId="fde32721-af33-4d10-ad5d-d130b4de518c" providerId="ADAL" clId="{C7B33DE5-2223-4B94-B14D-2EC4400A4DEA}" dt="2025-08-06T09:18:15.413" v="126"/>
          <ac:spMkLst>
            <pc:docMk/>
            <pc:sldMk cId="3009987876" sldId="284"/>
            <ac:spMk id="5" creationId="{0B0671C4-4CE0-4A19-9526-B764A2B76C95}"/>
          </ac:spMkLst>
        </pc:spChg>
        <pc:spChg chg="add del">
          <ac:chgData name="Leszek Sieczko" userId="fde32721-af33-4d10-ad5d-d130b4de518c" providerId="ADAL" clId="{C7B33DE5-2223-4B94-B14D-2EC4400A4DEA}" dt="2025-08-06T09:18:15.413" v="126"/>
          <ac:spMkLst>
            <pc:docMk/>
            <pc:sldMk cId="3009987876" sldId="284"/>
            <ac:spMk id="6" creationId="{87A42CAE-4C41-40F5-B194-AFFAFB174709}"/>
          </ac:spMkLst>
        </pc:spChg>
      </pc:sldChg>
      <pc:sldChg chg="addSp delSp modSp">
        <pc:chgData name="Leszek Sieczko" userId="fde32721-af33-4d10-ad5d-d130b4de518c" providerId="ADAL" clId="{C7B33DE5-2223-4B94-B14D-2EC4400A4DEA}" dt="2025-08-06T09:16:04.194" v="122" actId="478"/>
        <pc:sldMkLst>
          <pc:docMk/>
          <pc:sldMk cId="502153278" sldId="285"/>
        </pc:sldMkLst>
        <pc:spChg chg="mod">
          <ac:chgData name="Leszek Sieczko" userId="fde32721-af33-4d10-ad5d-d130b4de518c" providerId="ADAL" clId="{C7B33DE5-2223-4B94-B14D-2EC4400A4DEA}" dt="2025-08-06T09:13:10.254" v="101" actId="20577"/>
          <ac:spMkLst>
            <pc:docMk/>
            <pc:sldMk cId="502153278" sldId="285"/>
            <ac:spMk id="2" creationId="{E50AE400-7233-45B0-B309-F934A51A7691}"/>
          </ac:spMkLst>
        </pc:spChg>
        <pc:spChg chg="del mod">
          <ac:chgData name="Leszek Sieczko" userId="fde32721-af33-4d10-ad5d-d130b4de518c" providerId="ADAL" clId="{C7B33DE5-2223-4B94-B14D-2EC4400A4DEA}" dt="2025-08-06T09:14:49.114" v="118" actId="478"/>
          <ac:spMkLst>
            <pc:docMk/>
            <pc:sldMk cId="502153278" sldId="285"/>
            <ac:spMk id="3" creationId="{24D348E1-E587-4009-9614-2BE0CBC1654B}"/>
          </ac:spMkLst>
        </pc:spChg>
        <pc:spChg chg="add del">
          <ac:chgData name="Leszek Sieczko" userId="fde32721-af33-4d10-ad5d-d130b4de518c" providerId="ADAL" clId="{C7B33DE5-2223-4B94-B14D-2EC4400A4DEA}" dt="2025-08-06T09:13:38.203" v="104"/>
          <ac:spMkLst>
            <pc:docMk/>
            <pc:sldMk cId="502153278" sldId="285"/>
            <ac:spMk id="4" creationId="{889F3D4B-B44B-41F6-8D49-81B9DE0C030A}"/>
          </ac:spMkLst>
        </pc:spChg>
        <pc:spChg chg="add del">
          <ac:chgData name="Leszek Sieczko" userId="fde32721-af33-4d10-ad5d-d130b4de518c" providerId="ADAL" clId="{C7B33DE5-2223-4B94-B14D-2EC4400A4DEA}" dt="2025-08-06T09:13:38.203" v="104"/>
          <ac:spMkLst>
            <pc:docMk/>
            <pc:sldMk cId="502153278" sldId="285"/>
            <ac:spMk id="5" creationId="{A35B7263-2ADE-48AB-B6D2-BF17CFE0C1ED}"/>
          </ac:spMkLst>
        </pc:spChg>
        <pc:spChg chg="add del">
          <ac:chgData name="Leszek Sieczko" userId="fde32721-af33-4d10-ad5d-d130b4de518c" providerId="ADAL" clId="{C7B33DE5-2223-4B94-B14D-2EC4400A4DEA}" dt="2025-08-06T09:13:38.203" v="104"/>
          <ac:spMkLst>
            <pc:docMk/>
            <pc:sldMk cId="502153278" sldId="285"/>
            <ac:spMk id="6" creationId="{2CA22151-AEE8-49FC-BA3D-B9E349F0762E}"/>
          </ac:spMkLst>
        </pc:spChg>
        <pc:spChg chg="add mod">
          <ac:chgData name="Leszek Sieczko" userId="fde32721-af33-4d10-ad5d-d130b4de518c" providerId="ADAL" clId="{C7B33DE5-2223-4B94-B14D-2EC4400A4DEA}" dt="2025-08-06T09:15:00.391" v="120" actId="1076"/>
          <ac:spMkLst>
            <pc:docMk/>
            <pc:sldMk cId="502153278" sldId="285"/>
            <ac:spMk id="7" creationId="{6B53DA6C-26D9-4964-96BD-AB4CDB48AF9D}"/>
          </ac:spMkLst>
        </pc:spChg>
        <pc:spChg chg="add del mod">
          <ac:chgData name="Leszek Sieczko" userId="fde32721-af33-4d10-ad5d-d130b4de518c" providerId="ADAL" clId="{C7B33DE5-2223-4B94-B14D-2EC4400A4DEA}" dt="2025-08-06T09:16:04.194" v="122" actId="478"/>
          <ac:spMkLst>
            <pc:docMk/>
            <pc:sldMk cId="502153278" sldId="285"/>
            <ac:spMk id="8" creationId="{3241EFD9-F5E1-427D-A488-8A06853A8839}"/>
          </ac:spMkLst>
        </pc:spChg>
        <pc:spChg chg="add mod">
          <ac:chgData name="Leszek Sieczko" userId="fde32721-af33-4d10-ad5d-d130b4de518c" providerId="ADAL" clId="{C7B33DE5-2223-4B94-B14D-2EC4400A4DEA}" dt="2025-08-06T09:14:54.989" v="119" actId="1076"/>
          <ac:spMkLst>
            <pc:docMk/>
            <pc:sldMk cId="502153278" sldId="285"/>
            <ac:spMk id="9" creationId="{C60E216A-E7CD-4EA1-90CD-124EB51AB440}"/>
          </ac:spMkLst>
        </pc:spChg>
      </pc:sldChg>
      <pc:sldChg chg="modSp">
        <pc:chgData name="Leszek Sieczko" userId="fde32721-af33-4d10-ad5d-d130b4de518c" providerId="ADAL" clId="{C7B33DE5-2223-4B94-B14D-2EC4400A4DEA}" dt="2025-08-06T09:13:23.325" v="102"/>
        <pc:sldMkLst>
          <pc:docMk/>
          <pc:sldMk cId="3486569656" sldId="286"/>
        </pc:sldMkLst>
        <pc:spChg chg="mod">
          <ac:chgData name="Leszek Sieczko" userId="fde32721-af33-4d10-ad5d-d130b4de518c" providerId="ADAL" clId="{C7B33DE5-2223-4B94-B14D-2EC4400A4DEA}" dt="2025-08-06T09:13:00.746" v="89"/>
          <ac:spMkLst>
            <pc:docMk/>
            <pc:sldMk cId="3486569656" sldId="286"/>
            <ac:spMk id="2" creationId="{71324921-3B25-4B1D-9482-6310F51935F3}"/>
          </ac:spMkLst>
        </pc:spChg>
        <pc:spChg chg="mod">
          <ac:chgData name="Leszek Sieczko" userId="fde32721-af33-4d10-ad5d-d130b4de518c" providerId="ADAL" clId="{C7B33DE5-2223-4B94-B14D-2EC4400A4DEA}" dt="2025-08-06T09:13:23.325" v="102"/>
          <ac:spMkLst>
            <pc:docMk/>
            <pc:sldMk cId="3486569656" sldId="286"/>
            <ac:spMk id="3" creationId="{4331268D-342A-40AF-91F8-17929EFA352C}"/>
          </ac:spMkLst>
        </pc:spChg>
      </pc:sldChg>
      <pc:sldChg chg="modSp">
        <pc:chgData name="Leszek Sieczko" userId="fde32721-af33-4d10-ad5d-d130b4de518c" providerId="ADAL" clId="{C7B33DE5-2223-4B94-B14D-2EC4400A4DEA}" dt="2025-08-06T09:10:45.016" v="88" actId="20577"/>
        <pc:sldMkLst>
          <pc:docMk/>
          <pc:sldMk cId="1723381973" sldId="287"/>
        </pc:sldMkLst>
        <pc:spChg chg="mod">
          <ac:chgData name="Leszek Sieczko" userId="fde32721-af33-4d10-ad5d-d130b4de518c" providerId="ADAL" clId="{C7B33DE5-2223-4B94-B14D-2EC4400A4DEA}" dt="2025-08-06T09:10:45.016" v="88" actId="20577"/>
          <ac:spMkLst>
            <pc:docMk/>
            <pc:sldMk cId="1723381973" sldId="287"/>
            <ac:spMk id="2" creationId="{BF4E977E-A0FD-4641-AE00-74CFAFD5E46D}"/>
          </ac:spMkLst>
        </pc:spChg>
        <pc:spChg chg="mod">
          <ac:chgData name="Leszek Sieczko" userId="fde32721-af33-4d10-ad5d-d130b4de518c" providerId="ADAL" clId="{C7B33DE5-2223-4B94-B14D-2EC4400A4DEA}" dt="2025-08-06T09:10:35.927" v="76" actId="20577"/>
          <ac:spMkLst>
            <pc:docMk/>
            <pc:sldMk cId="1723381973" sldId="287"/>
            <ac:spMk id="3" creationId="{1CC2718C-E894-4FC3-8847-4247B51DAB86}"/>
          </ac:spMkLst>
        </pc:spChg>
      </pc:sldChg>
      <pc:sldChg chg="modSp">
        <pc:chgData name="Leszek Sieczko" userId="fde32721-af33-4d10-ad5d-d130b4de518c" providerId="ADAL" clId="{C7B33DE5-2223-4B94-B14D-2EC4400A4DEA}" dt="2025-08-06T09:09:32.313" v="74" actId="20577"/>
        <pc:sldMkLst>
          <pc:docMk/>
          <pc:sldMk cId="896834791" sldId="288"/>
        </pc:sldMkLst>
        <pc:spChg chg="mod">
          <ac:chgData name="Leszek Sieczko" userId="fde32721-af33-4d10-ad5d-d130b4de518c" providerId="ADAL" clId="{C7B33DE5-2223-4B94-B14D-2EC4400A4DEA}" dt="2025-08-06T09:08:55.253" v="70"/>
          <ac:spMkLst>
            <pc:docMk/>
            <pc:sldMk cId="896834791" sldId="288"/>
            <ac:spMk id="2" creationId="{AF894099-0A47-49CA-ACAC-09952ED8939C}"/>
          </ac:spMkLst>
        </pc:spChg>
        <pc:spChg chg="mod">
          <ac:chgData name="Leszek Sieczko" userId="fde32721-af33-4d10-ad5d-d130b4de518c" providerId="ADAL" clId="{C7B33DE5-2223-4B94-B14D-2EC4400A4DEA}" dt="2025-08-06T09:09:32.313" v="74" actId="20577"/>
          <ac:spMkLst>
            <pc:docMk/>
            <pc:sldMk cId="896834791" sldId="288"/>
            <ac:spMk id="3" creationId="{0D54B8A1-A1D8-4EB7-B6C8-4EDED121FA5E}"/>
          </ac:spMkLst>
        </pc:spChg>
      </pc:sldChg>
      <pc:sldChg chg="modSp">
        <pc:chgData name="Leszek Sieczko" userId="fde32721-af33-4d10-ad5d-d130b4de518c" providerId="ADAL" clId="{C7B33DE5-2223-4B94-B14D-2EC4400A4DEA}" dt="2025-08-06T09:06:16.993" v="69" actId="20577"/>
        <pc:sldMkLst>
          <pc:docMk/>
          <pc:sldMk cId="319367824" sldId="289"/>
        </pc:sldMkLst>
        <pc:spChg chg="mod">
          <ac:chgData name="Leszek Sieczko" userId="fde32721-af33-4d10-ad5d-d130b4de518c" providerId="ADAL" clId="{C7B33DE5-2223-4B94-B14D-2EC4400A4DEA}" dt="2025-08-06T09:04:06.252" v="55" actId="20577"/>
          <ac:spMkLst>
            <pc:docMk/>
            <pc:sldMk cId="319367824" sldId="289"/>
            <ac:spMk id="2" creationId="{03ABB2A5-6411-49BE-914D-3FEF094FFA0E}"/>
          </ac:spMkLst>
        </pc:spChg>
        <pc:spChg chg="mod">
          <ac:chgData name="Leszek Sieczko" userId="fde32721-af33-4d10-ad5d-d130b4de518c" providerId="ADAL" clId="{C7B33DE5-2223-4B94-B14D-2EC4400A4DEA}" dt="2025-08-06T09:06:16.993" v="69" actId="20577"/>
          <ac:spMkLst>
            <pc:docMk/>
            <pc:sldMk cId="319367824" sldId="289"/>
            <ac:spMk id="3" creationId="{3F8486A7-9F4A-4B4D-80EF-D67BA5AE21AB}"/>
          </ac:spMkLst>
        </pc:spChg>
      </pc:sldChg>
      <pc:sldChg chg="modSp add">
        <pc:chgData name="Leszek Sieczko" userId="fde32721-af33-4d10-ad5d-d130b4de518c" providerId="ADAL" clId="{C7B33DE5-2223-4B94-B14D-2EC4400A4DEA}" dt="2025-08-06T08:59:06.595" v="23"/>
        <pc:sldMkLst>
          <pc:docMk/>
          <pc:sldMk cId="124683477" sldId="290"/>
        </pc:sldMkLst>
        <pc:spChg chg="mod">
          <ac:chgData name="Leszek Sieczko" userId="fde32721-af33-4d10-ad5d-d130b4de518c" providerId="ADAL" clId="{C7B33DE5-2223-4B94-B14D-2EC4400A4DEA}" dt="2025-08-06T08:58:39.085" v="18" actId="6549"/>
          <ac:spMkLst>
            <pc:docMk/>
            <pc:sldMk cId="124683477" sldId="290"/>
            <ac:spMk id="2" creationId="{D1E630B5-61EE-4412-860C-8B8429BA447C}"/>
          </ac:spMkLst>
        </pc:spChg>
        <pc:spChg chg="mod">
          <ac:chgData name="Leszek Sieczko" userId="fde32721-af33-4d10-ad5d-d130b4de518c" providerId="ADAL" clId="{C7B33DE5-2223-4B94-B14D-2EC4400A4DEA}" dt="2025-08-06T08:59:06.595" v="23"/>
          <ac:spMkLst>
            <pc:docMk/>
            <pc:sldMk cId="124683477" sldId="290"/>
            <ac:spMk id="3" creationId="{2379C2EE-67F4-4884-9591-5D995871A621}"/>
          </ac:spMkLst>
        </pc:spChg>
      </pc:sldChg>
    </pc:docChg>
  </pc:docChgLst>
  <pc:docChgLst>
    <pc:chgData name="Leszek Sieczko" userId="fde32721-af33-4d10-ad5d-d130b4de518c" providerId="ADAL" clId="{5A5402BE-AF6A-4250-9A78-177B192C55ED}"/>
    <pc:docChg chg="undo redo custSel addSld delSld modSld">
      <pc:chgData name="Leszek Sieczko" userId="fde32721-af33-4d10-ad5d-d130b4de518c" providerId="ADAL" clId="{5A5402BE-AF6A-4250-9A78-177B192C55ED}" dt="2025-08-05T10:06:29.299" v="365" actId="2696"/>
      <pc:docMkLst>
        <pc:docMk/>
      </pc:docMkLst>
      <pc:sldChg chg="del">
        <pc:chgData name="Leszek Sieczko" userId="fde32721-af33-4d10-ad5d-d130b4de518c" providerId="ADAL" clId="{5A5402BE-AF6A-4250-9A78-177B192C55ED}" dt="2025-08-05T07:50:32.999" v="0" actId="2696"/>
        <pc:sldMkLst>
          <pc:docMk/>
          <pc:sldMk cId="4134313309" sldId="260"/>
        </pc:sldMkLst>
      </pc:sldChg>
      <pc:sldChg chg="modSp">
        <pc:chgData name="Leszek Sieczko" userId="fde32721-af33-4d10-ad5d-d130b4de518c" providerId="ADAL" clId="{5A5402BE-AF6A-4250-9A78-177B192C55ED}" dt="2025-08-05T08:27:49.594" v="38"/>
        <pc:sldMkLst>
          <pc:docMk/>
          <pc:sldMk cId="2833895158" sldId="261"/>
        </pc:sldMkLst>
        <pc:spChg chg="mod">
          <ac:chgData name="Leszek Sieczko" userId="fde32721-af33-4d10-ad5d-d130b4de518c" providerId="ADAL" clId="{5A5402BE-AF6A-4250-9A78-177B192C55ED}" dt="2025-08-05T08:27:49.594" v="38"/>
          <ac:spMkLst>
            <pc:docMk/>
            <pc:sldMk cId="2833895158" sldId="261"/>
            <ac:spMk id="3" creationId="{0EF1EC21-3A39-4294-97D0-99641ED274AD}"/>
          </ac:spMkLst>
        </pc:spChg>
      </pc:sldChg>
      <pc:sldChg chg="modSp">
        <pc:chgData name="Leszek Sieczko" userId="fde32721-af33-4d10-ad5d-d130b4de518c" providerId="ADAL" clId="{5A5402BE-AF6A-4250-9A78-177B192C55ED}" dt="2025-08-05T08:29:24.865" v="45"/>
        <pc:sldMkLst>
          <pc:docMk/>
          <pc:sldMk cId="1239217006" sldId="262"/>
        </pc:sldMkLst>
        <pc:spChg chg="mod">
          <ac:chgData name="Leszek Sieczko" userId="fde32721-af33-4d10-ad5d-d130b4de518c" providerId="ADAL" clId="{5A5402BE-AF6A-4250-9A78-177B192C55ED}" dt="2025-08-05T08:29:24.865" v="45"/>
          <ac:spMkLst>
            <pc:docMk/>
            <pc:sldMk cId="1239217006" sldId="262"/>
            <ac:spMk id="3" creationId="{13025BA3-BA4E-451B-9F58-E3AB94BB9D73}"/>
          </ac:spMkLst>
        </pc:spChg>
      </pc:sldChg>
      <pc:sldChg chg="del">
        <pc:chgData name="Leszek Sieczko" userId="fde32721-af33-4d10-ad5d-d130b4de518c" providerId="ADAL" clId="{5A5402BE-AF6A-4250-9A78-177B192C55ED}" dt="2025-08-05T07:51:28.701" v="33" actId="2696"/>
        <pc:sldMkLst>
          <pc:docMk/>
          <pc:sldMk cId="3939286320" sldId="263"/>
        </pc:sldMkLst>
      </pc:sldChg>
      <pc:sldChg chg="modSp modNotesTx">
        <pc:chgData name="Leszek Sieczko" userId="fde32721-af33-4d10-ad5d-d130b4de518c" providerId="ADAL" clId="{5A5402BE-AF6A-4250-9A78-177B192C55ED}" dt="2025-08-05T08:33:52.786" v="64" actId="6549"/>
        <pc:sldMkLst>
          <pc:docMk/>
          <pc:sldMk cId="1984196975" sldId="264"/>
        </pc:sldMkLst>
        <pc:spChg chg="mod">
          <ac:chgData name="Leszek Sieczko" userId="fde32721-af33-4d10-ad5d-d130b4de518c" providerId="ADAL" clId="{5A5402BE-AF6A-4250-9A78-177B192C55ED}" dt="2025-08-05T08:33:22.423" v="61" actId="20577"/>
          <ac:spMkLst>
            <pc:docMk/>
            <pc:sldMk cId="1984196975" sldId="264"/>
            <ac:spMk id="3" creationId="{2E5E052F-B593-4093-8F42-C663F45DA62C}"/>
          </ac:spMkLst>
        </pc:spChg>
      </pc:sldChg>
      <pc:sldChg chg="del">
        <pc:chgData name="Leszek Sieczko" userId="fde32721-af33-4d10-ad5d-d130b4de518c" providerId="ADAL" clId="{5A5402BE-AF6A-4250-9A78-177B192C55ED}" dt="2025-08-05T07:51:03.324" v="14" actId="2696"/>
        <pc:sldMkLst>
          <pc:docMk/>
          <pc:sldMk cId="1243482818" sldId="265"/>
        </pc:sldMkLst>
      </pc:sldChg>
      <pc:sldChg chg="addSp delSp modSp add">
        <pc:chgData name="Leszek Sieczko" userId="fde32721-af33-4d10-ad5d-d130b4de518c" providerId="ADAL" clId="{5A5402BE-AF6A-4250-9A78-177B192C55ED}" dt="2025-08-05T08:41:54.658" v="85" actId="27636"/>
        <pc:sldMkLst>
          <pc:docMk/>
          <pc:sldMk cId="2342828181" sldId="265"/>
        </pc:sldMkLst>
        <pc:spChg chg="mod">
          <ac:chgData name="Leszek Sieczko" userId="fde32721-af33-4d10-ad5d-d130b4de518c" providerId="ADAL" clId="{5A5402BE-AF6A-4250-9A78-177B192C55ED}" dt="2025-08-05T08:39:13.697" v="65"/>
          <ac:spMkLst>
            <pc:docMk/>
            <pc:sldMk cId="2342828181" sldId="265"/>
            <ac:spMk id="2" creationId="{798781E5-356C-4BB5-9981-57F7E9D2CAA8}"/>
          </ac:spMkLst>
        </pc:spChg>
        <pc:spChg chg="mod">
          <ac:chgData name="Leszek Sieczko" userId="fde32721-af33-4d10-ad5d-d130b4de518c" providerId="ADAL" clId="{5A5402BE-AF6A-4250-9A78-177B192C55ED}" dt="2025-08-05T08:41:54.658" v="85" actId="27636"/>
          <ac:spMkLst>
            <pc:docMk/>
            <pc:sldMk cId="2342828181" sldId="265"/>
            <ac:spMk id="3" creationId="{1A38AA2A-8C3F-469C-9EB7-A3C75CC93A40}"/>
          </ac:spMkLst>
        </pc:spChg>
        <pc:spChg chg="add del">
          <ac:chgData name="Leszek Sieczko" userId="fde32721-af33-4d10-ad5d-d130b4de518c" providerId="ADAL" clId="{5A5402BE-AF6A-4250-9A78-177B192C55ED}" dt="2025-08-05T08:40:29.619" v="69"/>
          <ac:spMkLst>
            <pc:docMk/>
            <pc:sldMk cId="2342828181" sldId="265"/>
            <ac:spMk id="4" creationId="{96D28FE2-A66D-4881-A30B-50FCDC787271}"/>
          </ac:spMkLst>
        </pc:spChg>
        <pc:spChg chg="add del mod">
          <ac:chgData name="Leszek Sieczko" userId="fde32721-af33-4d10-ad5d-d130b4de518c" providerId="ADAL" clId="{5A5402BE-AF6A-4250-9A78-177B192C55ED}" dt="2025-08-05T08:41:34.231" v="81"/>
          <ac:spMkLst>
            <pc:docMk/>
            <pc:sldMk cId="2342828181" sldId="265"/>
            <ac:spMk id="5" creationId="{ED7A6DEE-E680-454B-AF93-96F61DE18A06}"/>
          </ac:spMkLst>
        </pc:spChg>
      </pc:sldChg>
      <pc:sldChg chg="del">
        <pc:chgData name="Leszek Sieczko" userId="fde32721-af33-4d10-ad5d-d130b4de518c" providerId="ADAL" clId="{5A5402BE-AF6A-4250-9A78-177B192C55ED}" dt="2025-08-05T07:51:03.315" v="13" actId="2696"/>
        <pc:sldMkLst>
          <pc:docMk/>
          <pc:sldMk cId="2300297576" sldId="266"/>
        </pc:sldMkLst>
      </pc:sldChg>
      <pc:sldChg chg="add del">
        <pc:chgData name="Leszek Sieczko" userId="fde32721-af33-4d10-ad5d-d130b4de518c" providerId="ADAL" clId="{5A5402BE-AF6A-4250-9A78-177B192C55ED}" dt="2025-08-05T10:06:29.299" v="365" actId="2696"/>
        <pc:sldMkLst>
          <pc:docMk/>
          <pc:sldMk cId="3820385647" sldId="266"/>
        </pc:sldMkLst>
      </pc:sldChg>
      <pc:sldChg chg="del">
        <pc:chgData name="Leszek Sieczko" userId="fde32721-af33-4d10-ad5d-d130b4de518c" providerId="ADAL" clId="{5A5402BE-AF6A-4250-9A78-177B192C55ED}" dt="2025-08-05T07:51:03.315" v="12" actId="2696"/>
        <pc:sldMkLst>
          <pc:docMk/>
          <pc:sldMk cId="3808272858" sldId="267"/>
        </pc:sldMkLst>
      </pc:sldChg>
      <pc:sldChg chg="add del">
        <pc:chgData name="Leszek Sieczko" userId="fde32721-af33-4d10-ad5d-d130b4de518c" providerId="ADAL" clId="{5A5402BE-AF6A-4250-9A78-177B192C55ED}" dt="2025-08-05T10:06:29.299" v="364" actId="2696"/>
        <pc:sldMkLst>
          <pc:docMk/>
          <pc:sldMk cId="3896190118" sldId="267"/>
        </pc:sldMkLst>
      </pc:sldChg>
      <pc:sldChg chg="del">
        <pc:chgData name="Leszek Sieczko" userId="fde32721-af33-4d10-ad5d-d130b4de518c" providerId="ADAL" clId="{5A5402BE-AF6A-4250-9A78-177B192C55ED}" dt="2025-08-05T07:51:03.307" v="11" actId="2696"/>
        <pc:sldMkLst>
          <pc:docMk/>
          <pc:sldMk cId="1663245510" sldId="268"/>
        </pc:sldMkLst>
      </pc:sldChg>
      <pc:sldChg chg="add del">
        <pc:chgData name="Leszek Sieczko" userId="fde32721-af33-4d10-ad5d-d130b4de518c" providerId="ADAL" clId="{5A5402BE-AF6A-4250-9A78-177B192C55ED}" dt="2025-08-05T10:06:29.292" v="363" actId="2696"/>
        <pc:sldMkLst>
          <pc:docMk/>
          <pc:sldMk cId="3017682889" sldId="268"/>
        </pc:sldMkLst>
      </pc:sldChg>
      <pc:sldChg chg="del">
        <pc:chgData name="Leszek Sieczko" userId="fde32721-af33-4d10-ad5d-d130b4de518c" providerId="ADAL" clId="{5A5402BE-AF6A-4250-9A78-177B192C55ED}" dt="2025-08-05T07:51:03.300" v="10" actId="2696"/>
        <pc:sldMkLst>
          <pc:docMk/>
          <pc:sldMk cId="532328123" sldId="269"/>
        </pc:sldMkLst>
      </pc:sldChg>
      <pc:sldChg chg="add del">
        <pc:chgData name="Leszek Sieczko" userId="fde32721-af33-4d10-ad5d-d130b4de518c" providerId="ADAL" clId="{5A5402BE-AF6A-4250-9A78-177B192C55ED}" dt="2025-08-05T10:06:29.289" v="362" actId="2696"/>
        <pc:sldMkLst>
          <pc:docMk/>
          <pc:sldMk cId="2317080573" sldId="269"/>
        </pc:sldMkLst>
      </pc:sldChg>
      <pc:sldChg chg="del">
        <pc:chgData name="Leszek Sieczko" userId="fde32721-af33-4d10-ad5d-d130b4de518c" providerId="ADAL" clId="{5A5402BE-AF6A-4250-9A78-177B192C55ED}" dt="2025-08-05T07:51:03.285" v="9" actId="2696"/>
        <pc:sldMkLst>
          <pc:docMk/>
          <pc:sldMk cId="1471808894" sldId="270"/>
        </pc:sldMkLst>
      </pc:sldChg>
      <pc:sldChg chg="add del">
        <pc:chgData name="Leszek Sieczko" userId="fde32721-af33-4d10-ad5d-d130b4de518c" providerId="ADAL" clId="{5A5402BE-AF6A-4250-9A78-177B192C55ED}" dt="2025-08-05T10:06:29.283" v="361" actId="2696"/>
        <pc:sldMkLst>
          <pc:docMk/>
          <pc:sldMk cId="3699032671" sldId="270"/>
        </pc:sldMkLst>
      </pc:sldChg>
      <pc:sldChg chg="add del">
        <pc:chgData name="Leszek Sieczko" userId="fde32721-af33-4d10-ad5d-d130b4de518c" providerId="ADAL" clId="{5A5402BE-AF6A-4250-9A78-177B192C55ED}" dt="2025-08-05T10:06:29.267" v="360" actId="2696"/>
        <pc:sldMkLst>
          <pc:docMk/>
          <pc:sldMk cId="2036953044" sldId="271"/>
        </pc:sldMkLst>
      </pc:sldChg>
      <pc:sldChg chg="del">
        <pc:chgData name="Leszek Sieczko" userId="fde32721-af33-4d10-ad5d-d130b4de518c" providerId="ADAL" clId="{5A5402BE-AF6A-4250-9A78-177B192C55ED}" dt="2025-08-05T07:51:03.277" v="7" actId="2696"/>
        <pc:sldMkLst>
          <pc:docMk/>
          <pc:sldMk cId="2760336307" sldId="271"/>
        </pc:sldMkLst>
      </pc:sldChg>
      <pc:sldChg chg="del">
        <pc:chgData name="Leszek Sieczko" userId="fde32721-af33-4d10-ad5d-d130b4de518c" providerId="ADAL" clId="{5A5402BE-AF6A-4250-9A78-177B192C55ED}" dt="2025-08-05T07:51:03.267" v="6" actId="2696"/>
        <pc:sldMkLst>
          <pc:docMk/>
          <pc:sldMk cId="1499024415" sldId="272"/>
        </pc:sldMkLst>
      </pc:sldChg>
      <pc:sldChg chg="add del">
        <pc:chgData name="Leszek Sieczko" userId="fde32721-af33-4d10-ad5d-d130b4de518c" providerId="ADAL" clId="{5A5402BE-AF6A-4250-9A78-177B192C55ED}" dt="2025-08-05T10:06:29.267" v="359" actId="2696"/>
        <pc:sldMkLst>
          <pc:docMk/>
          <pc:sldMk cId="2411715646" sldId="272"/>
        </pc:sldMkLst>
      </pc:sldChg>
      <pc:sldChg chg="add del">
        <pc:chgData name="Leszek Sieczko" userId="fde32721-af33-4d10-ad5d-d130b4de518c" providerId="ADAL" clId="{5A5402BE-AF6A-4250-9A78-177B192C55ED}" dt="2025-08-05T10:06:29.267" v="358" actId="2696"/>
        <pc:sldMkLst>
          <pc:docMk/>
          <pc:sldMk cId="834079877" sldId="273"/>
        </pc:sldMkLst>
      </pc:sldChg>
      <pc:sldChg chg="del">
        <pc:chgData name="Leszek Sieczko" userId="fde32721-af33-4d10-ad5d-d130b4de518c" providerId="ADAL" clId="{5A5402BE-AF6A-4250-9A78-177B192C55ED}" dt="2025-08-05T07:51:03.259" v="5" actId="2696"/>
        <pc:sldMkLst>
          <pc:docMk/>
          <pc:sldMk cId="874874752" sldId="273"/>
        </pc:sldMkLst>
      </pc:sldChg>
      <pc:sldChg chg="modSp add">
        <pc:chgData name="Leszek Sieczko" userId="fde32721-af33-4d10-ad5d-d130b4de518c" providerId="ADAL" clId="{5A5402BE-AF6A-4250-9A78-177B192C55ED}" dt="2025-08-05T10:06:15.171" v="357" actId="20577"/>
        <pc:sldMkLst>
          <pc:docMk/>
          <pc:sldMk cId="27699133" sldId="274"/>
        </pc:sldMkLst>
        <pc:spChg chg="mod">
          <ac:chgData name="Leszek Sieczko" userId="fde32721-af33-4d10-ad5d-d130b4de518c" providerId="ADAL" clId="{5A5402BE-AF6A-4250-9A78-177B192C55ED}" dt="2025-08-05T10:05:12.735" v="350"/>
          <ac:spMkLst>
            <pc:docMk/>
            <pc:sldMk cId="27699133" sldId="274"/>
            <ac:spMk id="2" creationId="{0116695B-0EAE-41F7-B73A-685AB80AD2FA}"/>
          </ac:spMkLst>
        </pc:spChg>
        <pc:spChg chg="mod">
          <ac:chgData name="Leszek Sieczko" userId="fde32721-af33-4d10-ad5d-d130b4de518c" providerId="ADAL" clId="{5A5402BE-AF6A-4250-9A78-177B192C55ED}" dt="2025-08-05T10:06:15.171" v="357" actId="20577"/>
          <ac:spMkLst>
            <pc:docMk/>
            <pc:sldMk cId="27699133" sldId="274"/>
            <ac:spMk id="3" creationId="{9141A981-4EE4-4586-ADFE-64708BBDBF02}"/>
          </ac:spMkLst>
        </pc:spChg>
      </pc:sldChg>
      <pc:sldChg chg="del">
        <pc:chgData name="Leszek Sieczko" userId="fde32721-af33-4d10-ad5d-d130b4de518c" providerId="ADAL" clId="{5A5402BE-AF6A-4250-9A78-177B192C55ED}" dt="2025-08-05T07:51:03.251" v="4" actId="2696"/>
        <pc:sldMkLst>
          <pc:docMk/>
          <pc:sldMk cId="4226261109" sldId="274"/>
        </pc:sldMkLst>
      </pc:sldChg>
      <pc:sldChg chg="modSp add">
        <pc:chgData name="Leszek Sieczko" userId="fde32721-af33-4d10-ad5d-d130b4de518c" providerId="ADAL" clId="{5A5402BE-AF6A-4250-9A78-177B192C55ED}" dt="2025-08-05T10:02:32.516" v="333" actId="6549"/>
        <pc:sldMkLst>
          <pc:docMk/>
          <pc:sldMk cId="462744820" sldId="275"/>
        </pc:sldMkLst>
        <pc:spChg chg="mod">
          <ac:chgData name="Leszek Sieczko" userId="fde32721-af33-4d10-ad5d-d130b4de518c" providerId="ADAL" clId="{5A5402BE-AF6A-4250-9A78-177B192C55ED}" dt="2025-08-05T10:02:32.516" v="333" actId="6549"/>
          <ac:spMkLst>
            <pc:docMk/>
            <pc:sldMk cId="462744820" sldId="275"/>
            <ac:spMk id="2" creationId="{D69A6E96-A62A-461C-950D-7F004001CC47}"/>
          </ac:spMkLst>
        </pc:spChg>
        <pc:spChg chg="mod">
          <ac:chgData name="Leszek Sieczko" userId="fde32721-af33-4d10-ad5d-d130b4de518c" providerId="ADAL" clId="{5A5402BE-AF6A-4250-9A78-177B192C55ED}" dt="2025-08-05T10:02:07.574" v="331" actId="20577"/>
          <ac:spMkLst>
            <pc:docMk/>
            <pc:sldMk cId="462744820" sldId="275"/>
            <ac:spMk id="3" creationId="{1EB8DCBF-EA60-4ED8-AC1D-463FCC89FF10}"/>
          </ac:spMkLst>
        </pc:spChg>
      </pc:sldChg>
      <pc:sldChg chg="del">
        <pc:chgData name="Leszek Sieczko" userId="fde32721-af33-4d10-ad5d-d130b4de518c" providerId="ADAL" clId="{5A5402BE-AF6A-4250-9A78-177B192C55ED}" dt="2025-08-05T07:51:03.235" v="3" actId="2696"/>
        <pc:sldMkLst>
          <pc:docMk/>
          <pc:sldMk cId="2917264514" sldId="275"/>
        </pc:sldMkLst>
      </pc:sldChg>
      <pc:sldChg chg="del">
        <pc:chgData name="Leszek Sieczko" userId="fde32721-af33-4d10-ad5d-d130b4de518c" providerId="ADAL" clId="{5A5402BE-AF6A-4250-9A78-177B192C55ED}" dt="2025-08-05T07:51:03.226" v="2" actId="2696"/>
        <pc:sldMkLst>
          <pc:docMk/>
          <pc:sldMk cId="2177239" sldId="276"/>
        </pc:sldMkLst>
      </pc:sldChg>
      <pc:sldChg chg="addSp delSp modSp add">
        <pc:chgData name="Leszek Sieczko" userId="fde32721-af33-4d10-ad5d-d130b4de518c" providerId="ADAL" clId="{5A5402BE-AF6A-4250-9A78-177B192C55ED}" dt="2025-08-05T09:52:48.201" v="326" actId="27636"/>
        <pc:sldMkLst>
          <pc:docMk/>
          <pc:sldMk cId="2399041258" sldId="276"/>
        </pc:sldMkLst>
        <pc:spChg chg="mod">
          <ac:chgData name="Leszek Sieczko" userId="fde32721-af33-4d10-ad5d-d130b4de518c" providerId="ADAL" clId="{5A5402BE-AF6A-4250-9A78-177B192C55ED}" dt="2025-08-05T09:52:10.295" v="321" actId="20577"/>
          <ac:spMkLst>
            <pc:docMk/>
            <pc:sldMk cId="2399041258" sldId="276"/>
            <ac:spMk id="2" creationId="{D378B78B-266B-4DDC-8BC6-51FF55CF0137}"/>
          </ac:spMkLst>
        </pc:spChg>
        <pc:spChg chg="mod">
          <ac:chgData name="Leszek Sieczko" userId="fde32721-af33-4d10-ad5d-d130b4de518c" providerId="ADAL" clId="{5A5402BE-AF6A-4250-9A78-177B192C55ED}" dt="2025-08-05T09:52:48.201" v="326" actId="27636"/>
          <ac:spMkLst>
            <pc:docMk/>
            <pc:sldMk cId="2399041258" sldId="276"/>
            <ac:spMk id="3" creationId="{B3D86A4B-8BAF-4473-B9A2-ECCCEA8547DE}"/>
          </ac:spMkLst>
        </pc:spChg>
        <pc:spChg chg="add del">
          <ac:chgData name="Leszek Sieczko" userId="fde32721-af33-4d10-ad5d-d130b4de518c" providerId="ADAL" clId="{5A5402BE-AF6A-4250-9A78-177B192C55ED}" dt="2025-08-05T09:52:24.837" v="323"/>
          <ac:spMkLst>
            <pc:docMk/>
            <pc:sldMk cId="2399041258" sldId="276"/>
            <ac:spMk id="4" creationId="{6DFF6CC6-86D3-4518-A839-8B6F4F3B1313}"/>
          </ac:spMkLst>
        </pc:spChg>
        <pc:spChg chg="add del">
          <ac:chgData name="Leszek Sieczko" userId="fde32721-af33-4d10-ad5d-d130b4de518c" providerId="ADAL" clId="{5A5402BE-AF6A-4250-9A78-177B192C55ED}" dt="2025-08-05T09:52:24.837" v="323"/>
          <ac:spMkLst>
            <pc:docMk/>
            <pc:sldMk cId="2399041258" sldId="276"/>
            <ac:spMk id="5" creationId="{C7E2C1BA-43EE-45C2-B1A9-DE21CB806C5C}"/>
          </ac:spMkLst>
        </pc:spChg>
        <pc:spChg chg="add del">
          <ac:chgData name="Leszek Sieczko" userId="fde32721-af33-4d10-ad5d-d130b4de518c" providerId="ADAL" clId="{5A5402BE-AF6A-4250-9A78-177B192C55ED}" dt="2025-08-05T09:52:24.837" v="323"/>
          <ac:spMkLst>
            <pc:docMk/>
            <pc:sldMk cId="2399041258" sldId="276"/>
            <ac:spMk id="6" creationId="{BBC6C729-CC50-4F91-8DF7-C5E8CBD065D0}"/>
          </ac:spMkLst>
        </pc:spChg>
      </pc:sldChg>
      <pc:sldChg chg="modSp add">
        <pc:chgData name="Leszek Sieczko" userId="fde32721-af33-4d10-ad5d-d130b4de518c" providerId="ADAL" clId="{5A5402BE-AF6A-4250-9A78-177B192C55ED}" dt="2025-08-05T09:51:13.494" v="313" actId="20577"/>
        <pc:sldMkLst>
          <pc:docMk/>
          <pc:sldMk cId="1556956240" sldId="277"/>
        </pc:sldMkLst>
        <pc:spChg chg="mod">
          <ac:chgData name="Leszek Sieczko" userId="fde32721-af33-4d10-ad5d-d130b4de518c" providerId="ADAL" clId="{5A5402BE-AF6A-4250-9A78-177B192C55ED}" dt="2025-08-05T09:50:39.195" v="309"/>
          <ac:spMkLst>
            <pc:docMk/>
            <pc:sldMk cId="1556956240" sldId="277"/>
            <ac:spMk id="2" creationId="{D989FB98-E877-444E-997B-AFC28A62348B}"/>
          </ac:spMkLst>
        </pc:spChg>
        <pc:spChg chg="mod">
          <ac:chgData name="Leszek Sieczko" userId="fde32721-af33-4d10-ad5d-d130b4de518c" providerId="ADAL" clId="{5A5402BE-AF6A-4250-9A78-177B192C55ED}" dt="2025-08-05T09:51:13.494" v="313" actId="20577"/>
          <ac:spMkLst>
            <pc:docMk/>
            <pc:sldMk cId="1556956240" sldId="277"/>
            <ac:spMk id="3" creationId="{7CA911BA-1212-4546-AB31-386486D89BB9}"/>
          </ac:spMkLst>
        </pc:spChg>
      </pc:sldChg>
      <pc:sldChg chg="del">
        <pc:chgData name="Leszek Sieczko" userId="fde32721-af33-4d10-ad5d-d130b4de518c" providerId="ADAL" clId="{5A5402BE-AF6A-4250-9A78-177B192C55ED}" dt="2025-08-05T07:51:03.211" v="1" actId="2696"/>
        <pc:sldMkLst>
          <pc:docMk/>
          <pc:sldMk cId="1964831366" sldId="277"/>
        </pc:sldMkLst>
      </pc:sldChg>
      <pc:sldChg chg="addSp delSp modSp add">
        <pc:chgData name="Leszek Sieczko" userId="fde32721-af33-4d10-ad5d-d130b4de518c" providerId="ADAL" clId="{5A5402BE-AF6A-4250-9A78-177B192C55ED}" dt="2025-08-05T09:48:24.902" v="302" actId="14100"/>
        <pc:sldMkLst>
          <pc:docMk/>
          <pc:sldMk cId="623813899" sldId="278"/>
        </pc:sldMkLst>
        <pc:spChg chg="mod">
          <ac:chgData name="Leszek Sieczko" userId="fde32721-af33-4d10-ad5d-d130b4de518c" providerId="ADAL" clId="{5A5402BE-AF6A-4250-9A78-177B192C55ED}" dt="2025-08-05T09:48:24.902" v="302" actId="14100"/>
          <ac:spMkLst>
            <pc:docMk/>
            <pc:sldMk cId="623813899" sldId="278"/>
            <ac:spMk id="2" creationId="{8B0AE401-E634-426C-8E31-252F374F8947}"/>
          </ac:spMkLst>
        </pc:spChg>
        <pc:spChg chg="del">
          <ac:chgData name="Leszek Sieczko" userId="fde32721-af33-4d10-ad5d-d130b4de518c" providerId="ADAL" clId="{5A5402BE-AF6A-4250-9A78-177B192C55ED}" dt="2025-08-05T09:47:50.295" v="296"/>
          <ac:spMkLst>
            <pc:docMk/>
            <pc:sldMk cId="623813899" sldId="278"/>
            <ac:spMk id="3" creationId="{0B7DC86C-B23A-43A4-8008-60E2E666E005}"/>
          </ac:spMkLst>
        </pc:spChg>
        <pc:spChg chg="add del mod">
          <ac:chgData name="Leszek Sieczko" userId="fde32721-af33-4d10-ad5d-d130b4de518c" providerId="ADAL" clId="{5A5402BE-AF6A-4250-9A78-177B192C55ED}" dt="2025-08-05T09:48:15.266" v="301" actId="478"/>
          <ac:spMkLst>
            <pc:docMk/>
            <pc:sldMk cId="623813899" sldId="278"/>
            <ac:spMk id="5" creationId="{3394EC51-6E19-4D0F-9B43-B6C0305FF87F}"/>
          </ac:spMkLst>
        </pc:spChg>
        <pc:graphicFrameChg chg="add mod modGraphic">
          <ac:chgData name="Leszek Sieczko" userId="fde32721-af33-4d10-ad5d-d130b4de518c" providerId="ADAL" clId="{5A5402BE-AF6A-4250-9A78-177B192C55ED}" dt="2025-08-05T09:48:03.849" v="297" actId="14100"/>
          <ac:graphicFrameMkLst>
            <pc:docMk/>
            <pc:sldMk cId="623813899" sldId="278"/>
            <ac:graphicFrameMk id="4" creationId="{DBDCF864-A0F5-423C-8B6F-9AF3BA06E40A}"/>
          </ac:graphicFrameMkLst>
        </pc:graphicFrameChg>
      </pc:sldChg>
      <pc:sldChg chg="del">
        <pc:chgData name="Leszek Sieczko" userId="fde32721-af33-4d10-ad5d-d130b4de518c" providerId="ADAL" clId="{5A5402BE-AF6A-4250-9A78-177B192C55ED}" dt="2025-08-05T07:51:03.285" v="8" actId="2696"/>
        <pc:sldMkLst>
          <pc:docMk/>
          <pc:sldMk cId="640045021" sldId="279"/>
        </pc:sldMkLst>
      </pc:sldChg>
      <pc:sldChg chg="modSp add modNotesTx">
        <pc:chgData name="Leszek Sieczko" userId="fde32721-af33-4d10-ad5d-d130b4de518c" providerId="ADAL" clId="{5A5402BE-AF6A-4250-9A78-177B192C55ED}" dt="2025-08-05T09:46:06.068" v="294" actId="27636"/>
        <pc:sldMkLst>
          <pc:docMk/>
          <pc:sldMk cId="1819477436" sldId="279"/>
        </pc:sldMkLst>
        <pc:spChg chg="mod">
          <ac:chgData name="Leszek Sieczko" userId="fde32721-af33-4d10-ad5d-d130b4de518c" providerId="ADAL" clId="{5A5402BE-AF6A-4250-9A78-177B192C55ED}" dt="2025-08-05T09:45:18.918" v="286"/>
          <ac:spMkLst>
            <pc:docMk/>
            <pc:sldMk cId="1819477436" sldId="279"/>
            <ac:spMk id="2" creationId="{EBCAF8A9-C723-4082-B8B0-0AC9D694484D}"/>
          </ac:spMkLst>
        </pc:spChg>
        <pc:spChg chg="mod">
          <ac:chgData name="Leszek Sieczko" userId="fde32721-af33-4d10-ad5d-d130b4de518c" providerId="ADAL" clId="{5A5402BE-AF6A-4250-9A78-177B192C55ED}" dt="2025-08-05T09:46:06.068" v="294" actId="27636"/>
          <ac:spMkLst>
            <pc:docMk/>
            <pc:sldMk cId="1819477436" sldId="279"/>
            <ac:spMk id="3" creationId="{6F1643C2-8A06-49EA-B948-CE5B0E2F7742}"/>
          </ac:spMkLst>
        </pc:spChg>
      </pc:sldChg>
      <pc:sldChg chg="del">
        <pc:chgData name="Leszek Sieczko" userId="fde32721-af33-4d10-ad5d-d130b4de518c" providerId="ADAL" clId="{5A5402BE-AF6A-4250-9A78-177B192C55ED}" dt="2025-08-05T07:51:03.410" v="29" actId="2696"/>
        <pc:sldMkLst>
          <pc:docMk/>
          <pc:sldMk cId="2852586713" sldId="280"/>
        </pc:sldMkLst>
      </pc:sldChg>
      <pc:sldChg chg="modSp add modNotesTx">
        <pc:chgData name="Leszek Sieczko" userId="fde32721-af33-4d10-ad5d-d130b4de518c" providerId="ADAL" clId="{5A5402BE-AF6A-4250-9A78-177B192C55ED}" dt="2025-08-05T09:43:10.974" v="285" actId="6549"/>
        <pc:sldMkLst>
          <pc:docMk/>
          <pc:sldMk cId="3242296020" sldId="280"/>
        </pc:sldMkLst>
        <pc:spChg chg="mod">
          <ac:chgData name="Leszek Sieczko" userId="fde32721-af33-4d10-ad5d-d130b4de518c" providerId="ADAL" clId="{5A5402BE-AF6A-4250-9A78-177B192C55ED}" dt="2025-08-05T09:42:12.585" v="279"/>
          <ac:spMkLst>
            <pc:docMk/>
            <pc:sldMk cId="3242296020" sldId="280"/>
            <ac:spMk id="2" creationId="{B4E3799B-42AA-4083-B69F-860D3DB71122}"/>
          </ac:spMkLst>
        </pc:spChg>
        <pc:spChg chg="mod">
          <ac:chgData name="Leszek Sieczko" userId="fde32721-af33-4d10-ad5d-d130b4de518c" providerId="ADAL" clId="{5A5402BE-AF6A-4250-9A78-177B192C55ED}" dt="2025-08-05T09:42:53.073" v="283" actId="27636"/>
          <ac:spMkLst>
            <pc:docMk/>
            <pc:sldMk cId="3242296020" sldId="280"/>
            <ac:spMk id="3" creationId="{585BAFE1-355E-4D19-87CA-1C44D5288148}"/>
          </ac:spMkLst>
        </pc:spChg>
      </pc:sldChg>
      <pc:sldChg chg="del">
        <pc:chgData name="Leszek Sieczko" userId="fde32721-af33-4d10-ad5d-d130b4de518c" providerId="ADAL" clId="{5A5402BE-AF6A-4250-9A78-177B192C55ED}" dt="2025-08-05T07:51:03.410" v="28" actId="2696"/>
        <pc:sldMkLst>
          <pc:docMk/>
          <pc:sldMk cId="2980506280" sldId="281"/>
        </pc:sldMkLst>
      </pc:sldChg>
      <pc:sldChg chg="modSp add">
        <pc:chgData name="Leszek Sieczko" userId="fde32721-af33-4d10-ad5d-d130b4de518c" providerId="ADAL" clId="{5A5402BE-AF6A-4250-9A78-177B192C55ED}" dt="2025-08-05T09:28:29.859" v="260" actId="27636"/>
        <pc:sldMkLst>
          <pc:docMk/>
          <pc:sldMk cId="3461357854" sldId="281"/>
        </pc:sldMkLst>
        <pc:spChg chg="mod">
          <ac:chgData name="Leszek Sieczko" userId="fde32721-af33-4d10-ad5d-d130b4de518c" providerId="ADAL" clId="{5A5402BE-AF6A-4250-9A78-177B192C55ED}" dt="2025-08-05T09:24:10" v="212"/>
          <ac:spMkLst>
            <pc:docMk/>
            <pc:sldMk cId="3461357854" sldId="281"/>
            <ac:spMk id="2" creationId="{755F1ACB-1289-4251-AB5E-2CAEC18062CA}"/>
          </ac:spMkLst>
        </pc:spChg>
        <pc:spChg chg="mod">
          <ac:chgData name="Leszek Sieczko" userId="fde32721-af33-4d10-ad5d-d130b4de518c" providerId="ADAL" clId="{5A5402BE-AF6A-4250-9A78-177B192C55ED}" dt="2025-08-05T09:28:29.859" v="260" actId="27636"/>
          <ac:spMkLst>
            <pc:docMk/>
            <pc:sldMk cId="3461357854" sldId="281"/>
            <ac:spMk id="3" creationId="{B6B82D18-4F1B-4E80-8370-7A549163CC2D}"/>
          </ac:spMkLst>
        </pc:spChg>
      </pc:sldChg>
      <pc:sldChg chg="del">
        <pc:chgData name="Leszek Sieczko" userId="fde32721-af33-4d10-ad5d-d130b4de518c" providerId="ADAL" clId="{5A5402BE-AF6A-4250-9A78-177B192C55ED}" dt="2025-08-05T07:51:03.398" v="27" actId="2696"/>
        <pc:sldMkLst>
          <pc:docMk/>
          <pc:sldMk cId="2452945689" sldId="282"/>
        </pc:sldMkLst>
      </pc:sldChg>
      <pc:sldChg chg="modSp add modNotesTx">
        <pc:chgData name="Leszek Sieczko" userId="fde32721-af33-4d10-ad5d-d130b4de518c" providerId="ADAL" clId="{5A5402BE-AF6A-4250-9A78-177B192C55ED}" dt="2025-08-05T09:22:53.527" v="211" actId="6549"/>
        <pc:sldMkLst>
          <pc:docMk/>
          <pc:sldMk cId="3721560133" sldId="282"/>
        </pc:sldMkLst>
        <pc:spChg chg="mod">
          <ac:chgData name="Leszek Sieczko" userId="fde32721-af33-4d10-ad5d-d130b4de518c" providerId="ADAL" clId="{5A5402BE-AF6A-4250-9A78-177B192C55ED}" dt="2025-08-05T09:21:07.076" v="203"/>
          <ac:spMkLst>
            <pc:docMk/>
            <pc:sldMk cId="3721560133" sldId="282"/>
            <ac:spMk id="2" creationId="{83EC8CC6-56F0-41F4-B900-45D9BF30C638}"/>
          </ac:spMkLst>
        </pc:spChg>
        <pc:spChg chg="mod">
          <ac:chgData name="Leszek Sieczko" userId="fde32721-af33-4d10-ad5d-d130b4de518c" providerId="ADAL" clId="{5A5402BE-AF6A-4250-9A78-177B192C55ED}" dt="2025-08-05T09:22:26.418" v="209" actId="27636"/>
          <ac:spMkLst>
            <pc:docMk/>
            <pc:sldMk cId="3721560133" sldId="282"/>
            <ac:spMk id="3" creationId="{0434CEA9-796F-43FD-AA14-DD78C15EC11E}"/>
          </ac:spMkLst>
        </pc:spChg>
      </pc:sldChg>
      <pc:sldChg chg="modSp add">
        <pc:chgData name="Leszek Sieczko" userId="fde32721-af33-4d10-ad5d-d130b4de518c" providerId="ADAL" clId="{5A5402BE-AF6A-4250-9A78-177B192C55ED}" dt="2025-08-05T09:10:08.755" v="183" actId="20577"/>
        <pc:sldMkLst>
          <pc:docMk/>
          <pc:sldMk cId="527554936" sldId="283"/>
        </pc:sldMkLst>
        <pc:spChg chg="mod">
          <ac:chgData name="Leszek Sieczko" userId="fde32721-af33-4d10-ad5d-d130b4de518c" providerId="ADAL" clId="{5A5402BE-AF6A-4250-9A78-177B192C55ED}" dt="2025-08-05T09:10:08.755" v="183" actId="20577"/>
          <ac:spMkLst>
            <pc:docMk/>
            <pc:sldMk cId="527554936" sldId="283"/>
            <ac:spMk id="2" creationId="{D0032D2B-8A1F-47EA-B050-EEBA003A5643}"/>
          </ac:spMkLst>
        </pc:spChg>
        <pc:spChg chg="mod">
          <ac:chgData name="Leszek Sieczko" userId="fde32721-af33-4d10-ad5d-d130b4de518c" providerId="ADAL" clId="{5A5402BE-AF6A-4250-9A78-177B192C55ED}" dt="2025-08-05T09:09:46.012" v="176"/>
          <ac:spMkLst>
            <pc:docMk/>
            <pc:sldMk cId="527554936" sldId="283"/>
            <ac:spMk id="3" creationId="{4D5AF0B0-EA20-43A4-AAC7-7516484E7D42}"/>
          </ac:spMkLst>
        </pc:spChg>
      </pc:sldChg>
      <pc:sldChg chg="del">
        <pc:chgData name="Leszek Sieczko" userId="fde32721-af33-4d10-ad5d-d130b4de518c" providerId="ADAL" clId="{5A5402BE-AF6A-4250-9A78-177B192C55ED}" dt="2025-08-05T07:51:03.398" v="26" actId="2696"/>
        <pc:sldMkLst>
          <pc:docMk/>
          <pc:sldMk cId="2215112169" sldId="283"/>
        </pc:sldMkLst>
      </pc:sldChg>
      <pc:sldChg chg="del">
        <pc:chgData name="Leszek Sieczko" userId="fde32721-af33-4d10-ad5d-d130b4de518c" providerId="ADAL" clId="{5A5402BE-AF6A-4250-9A78-177B192C55ED}" dt="2025-08-05T07:51:03.397" v="25" actId="2696"/>
        <pc:sldMkLst>
          <pc:docMk/>
          <pc:sldMk cId="2276478305" sldId="284"/>
        </pc:sldMkLst>
      </pc:sldChg>
      <pc:sldChg chg="modSp add">
        <pc:chgData name="Leszek Sieczko" userId="fde32721-af33-4d10-ad5d-d130b4de518c" providerId="ADAL" clId="{5A5402BE-AF6A-4250-9A78-177B192C55ED}" dt="2025-08-05T09:07:01.424" v="173" actId="20577"/>
        <pc:sldMkLst>
          <pc:docMk/>
          <pc:sldMk cId="2445414499" sldId="284"/>
        </pc:sldMkLst>
        <pc:spChg chg="mod">
          <ac:chgData name="Leszek Sieczko" userId="fde32721-af33-4d10-ad5d-d130b4de518c" providerId="ADAL" clId="{5A5402BE-AF6A-4250-9A78-177B192C55ED}" dt="2025-08-05T09:07:01.424" v="173" actId="20577"/>
          <ac:spMkLst>
            <pc:docMk/>
            <pc:sldMk cId="2445414499" sldId="284"/>
            <ac:spMk id="2" creationId="{9782DA53-7EBC-496E-89FE-12A514D56CCF}"/>
          </ac:spMkLst>
        </pc:spChg>
        <pc:spChg chg="mod">
          <ac:chgData name="Leszek Sieczko" userId="fde32721-af33-4d10-ad5d-d130b4de518c" providerId="ADAL" clId="{5A5402BE-AF6A-4250-9A78-177B192C55ED}" dt="2025-08-05T09:02:33.676" v="167" actId="20577"/>
          <ac:spMkLst>
            <pc:docMk/>
            <pc:sldMk cId="2445414499" sldId="284"/>
            <ac:spMk id="3" creationId="{D811C685-6F1E-44F7-9B4B-AA2E791443D9}"/>
          </ac:spMkLst>
        </pc:spChg>
      </pc:sldChg>
      <pc:sldChg chg="modSp add">
        <pc:chgData name="Leszek Sieczko" userId="fde32721-af33-4d10-ad5d-d130b4de518c" providerId="ADAL" clId="{5A5402BE-AF6A-4250-9A78-177B192C55ED}" dt="2025-08-05T08:59:29.406" v="163" actId="20577"/>
        <pc:sldMkLst>
          <pc:docMk/>
          <pc:sldMk cId="3236156196" sldId="285"/>
        </pc:sldMkLst>
        <pc:spChg chg="mod">
          <ac:chgData name="Leszek Sieczko" userId="fde32721-af33-4d10-ad5d-d130b4de518c" providerId="ADAL" clId="{5A5402BE-AF6A-4250-9A78-177B192C55ED}" dt="2025-08-05T08:58:06.901" v="152"/>
          <ac:spMkLst>
            <pc:docMk/>
            <pc:sldMk cId="3236156196" sldId="285"/>
            <ac:spMk id="2" creationId="{7D3F3541-5BCB-4A16-A277-69D94C93F5A7}"/>
          </ac:spMkLst>
        </pc:spChg>
        <pc:spChg chg="mod">
          <ac:chgData name="Leszek Sieczko" userId="fde32721-af33-4d10-ad5d-d130b4de518c" providerId="ADAL" clId="{5A5402BE-AF6A-4250-9A78-177B192C55ED}" dt="2025-08-05T08:59:29.406" v="163" actId="20577"/>
          <ac:spMkLst>
            <pc:docMk/>
            <pc:sldMk cId="3236156196" sldId="285"/>
            <ac:spMk id="3" creationId="{35750A7D-3F1C-4F8E-8073-ABF7CDD8B38F}"/>
          </ac:spMkLst>
        </pc:spChg>
      </pc:sldChg>
      <pc:sldChg chg="del">
        <pc:chgData name="Leszek Sieczko" userId="fde32721-af33-4d10-ad5d-d130b4de518c" providerId="ADAL" clId="{5A5402BE-AF6A-4250-9A78-177B192C55ED}" dt="2025-08-05T07:51:03.386" v="24" actId="2696"/>
        <pc:sldMkLst>
          <pc:docMk/>
          <pc:sldMk cId="3238155287" sldId="285"/>
        </pc:sldMkLst>
      </pc:sldChg>
      <pc:sldChg chg="del">
        <pc:chgData name="Leszek Sieczko" userId="fde32721-af33-4d10-ad5d-d130b4de518c" providerId="ADAL" clId="{5A5402BE-AF6A-4250-9A78-177B192C55ED}" dt="2025-08-05T07:51:03.381" v="23" actId="2696"/>
        <pc:sldMkLst>
          <pc:docMk/>
          <pc:sldMk cId="1811757686" sldId="286"/>
        </pc:sldMkLst>
      </pc:sldChg>
      <pc:sldChg chg="modSp add modNotesTx">
        <pc:chgData name="Leszek Sieczko" userId="fde32721-af33-4d10-ad5d-d130b4de518c" providerId="ADAL" clId="{5A5402BE-AF6A-4250-9A78-177B192C55ED}" dt="2025-08-05T08:56:22.795" v="151" actId="20577"/>
        <pc:sldMkLst>
          <pc:docMk/>
          <pc:sldMk cId="1950551290" sldId="286"/>
        </pc:sldMkLst>
        <pc:spChg chg="mod">
          <ac:chgData name="Leszek Sieczko" userId="fde32721-af33-4d10-ad5d-d130b4de518c" providerId="ADAL" clId="{5A5402BE-AF6A-4250-9A78-177B192C55ED}" dt="2025-08-05T08:55:05.190" v="146"/>
          <ac:spMkLst>
            <pc:docMk/>
            <pc:sldMk cId="1950551290" sldId="286"/>
            <ac:spMk id="2" creationId="{0A16FE65-6790-4D04-9394-244F2B040434}"/>
          </ac:spMkLst>
        </pc:spChg>
        <pc:spChg chg="mod">
          <ac:chgData name="Leszek Sieczko" userId="fde32721-af33-4d10-ad5d-d130b4de518c" providerId="ADAL" clId="{5A5402BE-AF6A-4250-9A78-177B192C55ED}" dt="2025-08-05T08:55:38.500" v="149" actId="27636"/>
          <ac:spMkLst>
            <pc:docMk/>
            <pc:sldMk cId="1950551290" sldId="286"/>
            <ac:spMk id="3" creationId="{65FB0E2B-820B-435D-9FCD-A6B495C9DFFE}"/>
          </ac:spMkLst>
        </pc:spChg>
      </pc:sldChg>
      <pc:sldChg chg="del">
        <pc:chgData name="Leszek Sieczko" userId="fde32721-af33-4d10-ad5d-d130b4de518c" providerId="ADAL" clId="{5A5402BE-AF6A-4250-9A78-177B192C55ED}" dt="2025-08-05T07:51:03.378" v="22" actId="2696"/>
        <pc:sldMkLst>
          <pc:docMk/>
          <pc:sldMk cId="3914786304" sldId="287"/>
        </pc:sldMkLst>
      </pc:sldChg>
      <pc:sldChg chg="modSp add modNotesTx">
        <pc:chgData name="Leszek Sieczko" userId="fde32721-af33-4d10-ad5d-d130b4de518c" providerId="ADAL" clId="{5A5402BE-AF6A-4250-9A78-177B192C55ED}" dt="2025-08-05T08:53:56.144" v="145" actId="20577"/>
        <pc:sldMkLst>
          <pc:docMk/>
          <pc:sldMk cId="4104703492" sldId="287"/>
        </pc:sldMkLst>
        <pc:spChg chg="mod">
          <ac:chgData name="Leszek Sieczko" userId="fde32721-af33-4d10-ad5d-d130b4de518c" providerId="ADAL" clId="{5A5402BE-AF6A-4250-9A78-177B192C55ED}" dt="2025-08-05T08:52:47.390" v="134"/>
          <ac:spMkLst>
            <pc:docMk/>
            <pc:sldMk cId="4104703492" sldId="287"/>
            <ac:spMk id="2" creationId="{EAF905A0-7E0B-4471-BB7E-1336DC15E962}"/>
          </ac:spMkLst>
        </pc:spChg>
        <pc:spChg chg="mod">
          <ac:chgData name="Leszek Sieczko" userId="fde32721-af33-4d10-ad5d-d130b4de518c" providerId="ADAL" clId="{5A5402BE-AF6A-4250-9A78-177B192C55ED}" dt="2025-08-05T08:53:16.092" v="139" actId="20577"/>
          <ac:spMkLst>
            <pc:docMk/>
            <pc:sldMk cId="4104703492" sldId="287"/>
            <ac:spMk id="3" creationId="{EDBCE325-E4CA-426E-B6E8-4049D29ECFD9}"/>
          </ac:spMkLst>
        </pc:spChg>
      </pc:sldChg>
      <pc:sldChg chg="del">
        <pc:chgData name="Leszek Sieczko" userId="fde32721-af33-4d10-ad5d-d130b4de518c" providerId="ADAL" clId="{5A5402BE-AF6A-4250-9A78-177B192C55ED}" dt="2025-08-05T07:51:03.363" v="21" actId="2696"/>
        <pc:sldMkLst>
          <pc:docMk/>
          <pc:sldMk cId="732159108" sldId="288"/>
        </pc:sldMkLst>
      </pc:sldChg>
      <pc:sldChg chg="addSp delSp modSp add modNotesTx">
        <pc:chgData name="Leszek Sieczko" userId="fde32721-af33-4d10-ad5d-d130b4de518c" providerId="ADAL" clId="{5A5402BE-AF6A-4250-9A78-177B192C55ED}" dt="2025-08-05T08:50:57.065" v="133" actId="6549"/>
        <pc:sldMkLst>
          <pc:docMk/>
          <pc:sldMk cId="3029405207" sldId="288"/>
        </pc:sldMkLst>
        <pc:spChg chg="mod">
          <ac:chgData name="Leszek Sieczko" userId="fde32721-af33-4d10-ad5d-d130b4de518c" providerId="ADAL" clId="{5A5402BE-AF6A-4250-9A78-177B192C55ED}" dt="2025-08-05T08:49:17.028" v="119"/>
          <ac:spMkLst>
            <pc:docMk/>
            <pc:sldMk cId="3029405207" sldId="288"/>
            <ac:spMk id="2" creationId="{4FD7D535-8E9D-46CE-94F2-26ED2EB5EDB9}"/>
          </ac:spMkLst>
        </pc:spChg>
        <pc:spChg chg="mod">
          <ac:chgData name="Leszek Sieczko" userId="fde32721-af33-4d10-ad5d-d130b4de518c" providerId="ADAL" clId="{5A5402BE-AF6A-4250-9A78-177B192C55ED}" dt="2025-08-05T08:50:15.546" v="129" actId="20577"/>
          <ac:spMkLst>
            <pc:docMk/>
            <pc:sldMk cId="3029405207" sldId="288"/>
            <ac:spMk id="3" creationId="{8091A0A5-DBC5-4524-9E81-33EA8745D393}"/>
          </ac:spMkLst>
        </pc:spChg>
        <pc:spChg chg="add del">
          <ac:chgData name="Leszek Sieczko" userId="fde32721-af33-4d10-ad5d-d130b4de518c" providerId="ADAL" clId="{5A5402BE-AF6A-4250-9A78-177B192C55ED}" dt="2025-08-05T08:49:39.509" v="121"/>
          <ac:spMkLst>
            <pc:docMk/>
            <pc:sldMk cId="3029405207" sldId="288"/>
            <ac:spMk id="4" creationId="{A2CC9055-5C52-40C9-AF26-30C4F7291E51}"/>
          </ac:spMkLst>
        </pc:spChg>
        <pc:spChg chg="add del">
          <ac:chgData name="Leszek Sieczko" userId="fde32721-af33-4d10-ad5d-d130b4de518c" providerId="ADAL" clId="{5A5402BE-AF6A-4250-9A78-177B192C55ED}" dt="2025-08-05T08:49:39.509" v="121"/>
          <ac:spMkLst>
            <pc:docMk/>
            <pc:sldMk cId="3029405207" sldId="288"/>
            <ac:spMk id="5" creationId="{C4975E15-BCB4-4203-9834-2014A5F9B26B}"/>
          </ac:spMkLst>
        </pc:spChg>
        <pc:spChg chg="add del">
          <ac:chgData name="Leszek Sieczko" userId="fde32721-af33-4d10-ad5d-d130b4de518c" providerId="ADAL" clId="{5A5402BE-AF6A-4250-9A78-177B192C55ED}" dt="2025-08-05T08:49:39.509" v="121"/>
          <ac:spMkLst>
            <pc:docMk/>
            <pc:sldMk cId="3029405207" sldId="288"/>
            <ac:spMk id="6" creationId="{E5616B20-C651-461D-BF90-7BBA2F26D55E}"/>
          </ac:spMkLst>
        </pc:spChg>
      </pc:sldChg>
      <pc:sldChg chg="modSp add modNotesTx">
        <pc:chgData name="Leszek Sieczko" userId="fde32721-af33-4d10-ad5d-d130b4de518c" providerId="ADAL" clId="{5A5402BE-AF6A-4250-9A78-177B192C55ED}" dt="2025-08-05T08:47:52.910" v="118" actId="20577"/>
        <pc:sldMkLst>
          <pc:docMk/>
          <pc:sldMk cId="442361316" sldId="289"/>
        </pc:sldMkLst>
        <pc:spChg chg="mod">
          <ac:chgData name="Leszek Sieczko" userId="fde32721-af33-4d10-ad5d-d130b4de518c" providerId="ADAL" clId="{5A5402BE-AF6A-4250-9A78-177B192C55ED}" dt="2025-08-05T08:43:42.047" v="110"/>
          <ac:spMkLst>
            <pc:docMk/>
            <pc:sldMk cId="442361316" sldId="289"/>
            <ac:spMk id="2" creationId="{E9C440FF-6751-44B9-BAC3-292EEADCEAC2}"/>
          </ac:spMkLst>
        </pc:spChg>
        <pc:spChg chg="mod">
          <ac:chgData name="Leszek Sieczko" userId="fde32721-af33-4d10-ad5d-d130b4de518c" providerId="ADAL" clId="{5A5402BE-AF6A-4250-9A78-177B192C55ED}" dt="2025-08-05T08:45:02.659" v="115" actId="27636"/>
          <ac:spMkLst>
            <pc:docMk/>
            <pc:sldMk cId="442361316" sldId="289"/>
            <ac:spMk id="3" creationId="{46B0573D-DBDA-413F-970D-F5AA5330DEF1}"/>
          </ac:spMkLst>
        </pc:spChg>
      </pc:sldChg>
      <pc:sldChg chg="del">
        <pc:chgData name="Leszek Sieczko" userId="fde32721-af33-4d10-ad5d-d130b4de518c" providerId="ADAL" clId="{5A5402BE-AF6A-4250-9A78-177B192C55ED}" dt="2025-08-05T07:51:03.363" v="20" actId="2696"/>
        <pc:sldMkLst>
          <pc:docMk/>
          <pc:sldMk cId="3990086657" sldId="289"/>
        </pc:sldMkLst>
      </pc:sldChg>
      <pc:sldChg chg="modSp add">
        <pc:chgData name="Leszek Sieczko" userId="fde32721-af33-4d10-ad5d-d130b4de518c" providerId="ADAL" clId="{5A5402BE-AF6A-4250-9A78-177B192C55ED}" dt="2025-08-05T09:07:25.591" v="175" actId="27636"/>
        <pc:sldMkLst>
          <pc:docMk/>
          <pc:sldMk cId="920455257" sldId="290"/>
        </pc:sldMkLst>
        <pc:spChg chg="mod">
          <ac:chgData name="Leszek Sieczko" userId="fde32721-af33-4d10-ad5d-d130b4de518c" providerId="ADAL" clId="{5A5402BE-AF6A-4250-9A78-177B192C55ED}" dt="2025-08-05T09:03:45.790" v="171" actId="6549"/>
          <ac:spMkLst>
            <pc:docMk/>
            <pc:sldMk cId="920455257" sldId="290"/>
            <ac:spMk id="2" creationId="{9782DA53-7EBC-496E-89FE-12A514D56CCF}"/>
          </ac:spMkLst>
        </pc:spChg>
        <pc:spChg chg="mod">
          <ac:chgData name="Leszek Sieczko" userId="fde32721-af33-4d10-ad5d-d130b4de518c" providerId="ADAL" clId="{5A5402BE-AF6A-4250-9A78-177B192C55ED}" dt="2025-08-05T09:07:25.591" v="175" actId="27636"/>
          <ac:spMkLst>
            <pc:docMk/>
            <pc:sldMk cId="920455257" sldId="290"/>
            <ac:spMk id="3" creationId="{D811C685-6F1E-44F7-9B4B-AA2E791443D9}"/>
          </ac:spMkLst>
        </pc:spChg>
      </pc:sldChg>
      <pc:sldChg chg="del">
        <pc:chgData name="Leszek Sieczko" userId="fde32721-af33-4d10-ad5d-d130b4de518c" providerId="ADAL" clId="{5A5402BE-AF6A-4250-9A78-177B192C55ED}" dt="2025-08-05T07:51:03.360" v="19" actId="2696"/>
        <pc:sldMkLst>
          <pc:docMk/>
          <pc:sldMk cId="983306582" sldId="290"/>
        </pc:sldMkLst>
      </pc:sldChg>
      <pc:sldChg chg="del">
        <pc:chgData name="Leszek Sieczko" userId="fde32721-af33-4d10-ad5d-d130b4de518c" providerId="ADAL" clId="{5A5402BE-AF6A-4250-9A78-177B192C55ED}" dt="2025-08-05T07:51:03.350" v="18" actId="2696"/>
        <pc:sldMkLst>
          <pc:docMk/>
          <pc:sldMk cId="31292124" sldId="291"/>
        </pc:sldMkLst>
      </pc:sldChg>
      <pc:sldChg chg="modSp add">
        <pc:chgData name="Leszek Sieczko" userId="fde32721-af33-4d10-ad5d-d130b4de518c" providerId="ADAL" clId="{5A5402BE-AF6A-4250-9A78-177B192C55ED}" dt="2025-08-05T09:17:25.893" v="189" actId="20577"/>
        <pc:sldMkLst>
          <pc:docMk/>
          <pc:sldMk cId="616914854" sldId="291"/>
        </pc:sldMkLst>
        <pc:spChg chg="mod">
          <ac:chgData name="Leszek Sieczko" userId="fde32721-af33-4d10-ad5d-d130b4de518c" providerId="ADAL" clId="{5A5402BE-AF6A-4250-9A78-177B192C55ED}" dt="2025-08-05T09:17:25.893" v="189" actId="20577"/>
          <ac:spMkLst>
            <pc:docMk/>
            <pc:sldMk cId="616914854" sldId="291"/>
            <ac:spMk id="2" creationId="{36DE00CC-53DB-4C13-9D6D-D178382B84B4}"/>
          </ac:spMkLst>
        </pc:spChg>
        <pc:spChg chg="mod">
          <ac:chgData name="Leszek Sieczko" userId="fde32721-af33-4d10-ad5d-d130b4de518c" providerId="ADAL" clId="{5A5402BE-AF6A-4250-9A78-177B192C55ED}" dt="2025-08-05T09:16:13.455" v="187" actId="27636"/>
          <ac:spMkLst>
            <pc:docMk/>
            <pc:sldMk cId="616914854" sldId="291"/>
            <ac:spMk id="3" creationId="{6533B4EA-3F8F-4246-A5B8-C865B3C2C697}"/>
          </ac:spMkLst>
        </pc:spChg>
      </pc:sldChg>
      <pc:sldChg chg="del">
        <pc:chgData name="Leszek Sieczko" userId="fde32721-af33-4d10-ad5d-d130b4de518c" providerId="ADAL" clId="{5A5402BE-AF6A-4250-9A78-177B192C55ED}" dt="2025-08-05T07:51:03.348" v="17" actId="2696"/>
        <pc:sldMkLst>
          <pc:docMk/>
          <pc:sldMk cId="302876785" sldId="292"/>
        </pc:sldMkLst>
      </pc:sldChg>
      <pc:sldChg chg="modSp add">
        <pc:chgData name="Leszek Sieczko" userId="fde32721-af33-4d10-ad5d-d130b4de518c" providerId="ADAL" clId="{5A5402BE-AF6A-4250-9A78-177B192C55ED}" dt="2025-08-05T09:18:17.008" v="202"/>
        <pc:sldMkLst>
          <pc:docMk/>
          <pc:sldMk cId="2610818925" sldId="292"/>
        </pc:sldMkLst>
        <pc:spChg chg="mod">
          <ac:chgData name="Leszek Sieczko" userId="fde32721-af33-4d10-ad5d-d130b4de518c" providerId="ADAL" clId="{5A5402BE-AF6A-4250-9A78-177B192C55ED}" dt="2025-08-05T09:17:38.156" v="194" actId="20577"/>
          <ac:spMkLst>
            <pc:docMk/>
            <pc:sldMk cId="2610818925" sldId="292"/>
            <ac:spMk id="2" creationId="{36DE00CC-53DB-4C13-9D6D-D178382B84B4}"/>
          </ac:spMkLst>
        </pc:spChg>
        <pc:spChg chg="mod">
          <ac:chgData name="Leszek Sieczko" userId="fde32721-af33-4d10-ad5d-d130b4de518c" providerId="ADAL" clId="{5A5402BE-AF6A-4250-9A78-177B192C55ED}" dt="2025-08-05T09:18:17.008" v="202"/>
          <ac:spMkLst>
            <pc:docMk/>
            <pc:sldMk cId="2610818925" sldId="292"/>
            <ac:spMk id="3" creationId="{6533B4EA-3F8F-4246-A5B8-C865B3C2C697}"/>
          </ac:spMkLst>
        </pc:spChg>
      </pc:sldChg>
      <pc:sldChg chg="modSp add">
        <pc:chgData name="Leszek Sieczko" userId="fde32721-af33-4d10-ad5d-d130b4de518c" providerId="ADAL" clId="{5A5402BE-AF6A-4250-9A78-177B192C55ED}" dt="2025-08-05T09:29:08.453" v="278" actId="20577"/>
        <pc:sldMkLst>
          <pc:docMk/>
          <pc:sldMk cId="505505661" sldId="293"/>
        </pc:sldMkLst>
        <pc:spChg chg="mod">
          <ac:chgData name="Leszek Sieczko" userId="fde32721-af33-4d10-ad5d-d130b4de518c" providerId="ADAL" clId="{5A5402BE-AF6A-4250-9A78-177B192C55ED}" dt="2025-08-05T09:28:43.205" v="272" actId="20577"/>
          <ac:spMkLst>
            <pc:docMk/>
            <pc:sldMk cId="505505661" sldId="293"/>
            <ac:spMk id="2" creationId="{755F1ACB-1289-4251-AB5E-2CAEC18062CA}"/>
          </ac:spMkLst>
        </pc:spChg>
        <pc:spChg chg="mod">
          <ac:chgData name="Leszek Sieczko" userId="fde32721-af33-4d10-ad5d-d130b4de518c" providerId="ADAL" clId="{5A5402BE-AF6A-4250-9A78-177B192C55ED}" dt="2025-08-05T09:29:08.453" v="278" actId="20577"/>
          <ac:spMkLst>
            <pc:docMk/>
            <pc:sldMk cId="505505661" sldId="293"/>
            <ac:spMk id="3" creationId="{B6B82D18-4F1B-4E80-8370-7A549163CC2D}"/>
          </ac:spMkLst>
        </pc:spChg>
      </pc:sldChg>
      <pc:sldChg chg="del">
        <pc:chgData name="Leszek Sieczko" userId="fde32721-af33-4d10-ad5d-d130b4de518c" providerId="ADAL" clId="{5A5402BE-AF6A-4250-9A78-177B192C55ED}" dt="2025-08-05T07:51:03.332" v="16" actId="2696"/>
        <pc:sldMkLst>
          <pc:docMk/>
          <pc:sldMk cId="3089225848" sldId="293"/>
        </pc:sldMkLst>
      </pc:sldChg>
      <pc:sldChg chg="del">
        <pc:chgData name="Leszek Sieczko" userId="fde32721-af33-4d10-ad5d-d130b4de518c" providerId="ADAL" clId="{5A5402BE-AF6A-4250-9A78-177B192C55ED}" dt="2025-08-05T07:51:03.332" v="15" actId="2696"/>
        <pc:sldMkLst>
          <pc:docMk/>
          <pc:sldMk cId="267459084" sldId="294"/>
        </pc:sldMkLst>
      </pc:sldChg>
      <pc:sldChg chg="modSp add">
        <pc:chgData name="Leszek Sieczko" userId="fde32721-af33-4d10-ad5d-d130b4de518c" providerId="ADAL" clId="{5A5402BE-AF6A-4250-9A78-177B192C55ED}" dt="2025-08-05T10:03:25.176" v="349" actId="20577"/>
        <pc:sldMkLst>
          <pc:docMk/>
          <pc:sldMk cId="706974116" sldId="294"/>
        </pc:sldMkLst>
        <pc:spChg chg="mod">
          <ac:chgData name="Leszek Sieczko" userId="fde32721-af33-4d10-ad5d-d130b4de518c" providerId="ADAL" clId="{5A5402BE-AF6A-4250-9A78-177B192C55ED}" dt="2025-08-05T10:02:47.366" v="343" actId="20577"/>
          <ac:spMkLst>
            <pc:docMk/>
            <pc:sldMk cId="706974116" sldId="294"/>
            <ac:spMk id="2" creationId="{D69A6E96-A62A-461C-950D-7F004001CC47}"/>
          </ac:spMkLst>
        </pc:spChg>
        <pc:spChg chg="mod">
          <ac:chgData name="Leszek Sieczko" userId="fde32721-af33-4d10-ad5d-d130b4de518c" providerId="ADAL" clId="{5A5402BE-AF6A-4250-9A78-177B192C55ED}" dt="2025-08-05T10:03:25.176" v="349" actId="20577"/>
          <ac:spMkLst>
            <pc:docMk/>
            <pc:sldMk cId="706974116" sldId="294"/>
            <ac:spMk id="3" creationId="{1EB8DCBF-EA60-4ED8-AC1D-463FCC89FF1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6204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25.11.2025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677238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BCDF83-2590-41B9-82BF-40D7564BC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/>
          <a:lstStyle/>
          <a:p>
            <a:r>
              <a:rPr lang="pl-PL" dirty="0"/>
              <a:t>Technologie Informacyjne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F1EC21-3A39-4294-97D0-99641ED27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0133"/>
            <a:ext cx="9144000" cy="2975504"/>
          </a:xfrm>
        </p:spPr>
        <p:txBody>
          <a:bodyPr>
            <a:normAutofit/>
          </a:bodyPr>
          <a:lstStyle/>
          <a:p>
            <a:r>
              <a:rPr lang="pl-PL" dirty="0"/>
              <a:t>Wykład 3</a:t>
            </a:r>
          </a:p>
          <a:p>
            <a:r>
              <a:rPr lang="pl-PL" dirty="0"/>
              <a:t> Dane i ich kodowanie </a:t>
            </a:r>
            <a:br>
              <a:rPr lang="pl-PL" dirty="0"/>
            </a:br>
            <a:r>
              <a:rPr lang="pl-PL" dirty="0"/>
              <a:t>– reprezentacja informacji w systemach cyfrowych, </a:t>
            </a:r>
            <a:br>
              <a:rPr lang="pl-PL" dirty="0"/>
            </a:br>
            <a:r>
              <a:rPr lang="pl-PL" dirty="0"/>
              <a:t>bezpieczeństwo danych</a:t>
            </a:r>
          </a:p>
          <a:p>
            <a:endParaRPr lang="pl-PL" dirty="0"/>
          </a:p>
          <a:p>
            <a:r>
              <a:rPr lang="pl-PL" dirty="0"/>
              <a:t>Leszek Sieczko</a:t>
            </a:r>
          </a:p>
          <a:p>
            <a:r>
              <a:rPr lang="pl-PL" dirty="0"/>
              <a:t>Katedra Biometrii</a:t>
            </a:r>
          </a:p>
        </p:txBody>
      </p:sp>
    </p:spTree>
    <p:extLst>
      <p:ext uri="{BB962C8B-B14F-4D97-AF65-F5344CB8AC3E}">
        <p14:creationId xmlns:p14="http://schemas.microsoft.com/office/powerpoint/2010/main" val="283389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428F2A-713E-463F-AB8D-B3437560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Zakres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025BA3-BA4E-451B-9F58-E3AB94BB9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Współczesne systemy informacyjne, również w rolnictwie, opierają się na danych – ich gromadzeniu, przetwarzaniu i analizie. Aby system komputerowy mógł przetwarzać dane, muszą być one odpowiednio zakodowane – jako liczby, znaki, obrazy czy dźwięki. Kodowanie to sposób reprezentowania informacji w postaci zrozumiałej dla maszyn, ale także </a:t>
            </a:r>
            <a:r>
              <a:rPr lang="pl-PL" dirty="0" err="1"/>
              <a:t>przechowywalnej</a:t>
            </a:r>
            <a:r>
              <a:rPr lang="pl-PL" dirty="0"/>
              <a:t> i możliwej do przesyłania.</a:t>
            </a:r>
          </a:p>
          <a:p>
            <a:pPr>
              <a:lnSpc>
                <a:spcPct val="110000"/>
              </a:lnSpc>
            </a:pPr>
            <a:r>
              <a:rPr lang="pl-PL" dirty="0"/>
              <a:t>W dzisiejszym wykładzie omówimy:</a:t>
            </a:r>
            <a:br>
              <a:rPr lang="pl-PL" dirty="0"/>
            </a:br>
            <a:r>
              <a:rPr lang="pl-PL" dirty="0"/>
              <a:t>– czym są dane i informacja oraz jak je rozróżniać,</a:t>
            </a:r>
            <a:br>
              <a:rPr lang="pl-PL" dirty="0"/>
            </a:br>
            <a:r>
              <a:rPr lang="pl-PL" dirty="0"/>
              <a:t>– w jaki sposób koduje się tekst, liczby i multimedia,</a:t>
            </a:r>
            <a:br>
              <a:rPr lang="pl-PL" dirty="0"/>
            </a:br>
            <a:r>
              <a:rPr lang="pl-PL" dirty="0"/>
              <a:t>– jakie zagrożenia dotyczą danych i jak można je chronić.</a:t>
            </a:r>
          </a:p>
        </p:txBody>
      </p:sp>
    </p:spTree>
    <p:extLst>
      <p:ext uri="{BB962C8B-B14F-4D97-AF65-F5344CB8AC3E}">
        <p14:creationId xmlns:p14="http://schemas.microsoft.com/office/powerpoint/2010/main" val="1239217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F227BA-A619-43B3-B610-CE0D04FF7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5E052F-B593-4093-8F42-C663F45DA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Przekazanie wiedzy niezbędnej do zrozumienia, jak działa cyfrowy świat informacji – od poziomu bitów po bezpieczne przechowywanie danych.</a:t>
            </a:r>
          </a:p>
        </p:txBody>
      </p:sp>
    </p:spTree>
    <p:extLst>
      <p:ext uri="{BB962C8B-B14F-4D97-AF65-F5344CB8AC3E}">
        <p14:creationId xmlns:p14="http://schemas.microsoft.com/office/powerpoint/2010/main" val="1984196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E630B5-61EE-4412-860C-8B8429BA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Dane i informacja: definicje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79C2EE-67F4-4884-9591-5D995871A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Definicje i relacje:</a:t>
            </a:r>
            <a:endParaRPr lang="pl-PL" dirty="0"/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Dane</a:t>
            </a:r>
            <a:r>
              <a:rPr lang="pl-PL" dirty="0"/>
              <a:t> to nieprzetworzone fakty, liczby, symbole lub obserwacje. Samodzielnie nie niosą one znaczenia. </a:t>
            </a:r>
          </a:p>
          <a:p>
            <a:r>
              <a:rPr lang="pl-PL" dirty="0"/>
              <a:t>Przykład: 12,5; </a:t>
            </a:r>
            <a:br>
              <a:rPr lang="pl-PL" dirty="0"/>
            </a:br>
            <a:r>
              <a:rPr lang="pl-PL" dirty="0"/>
              <a:t>„zielony”; </a:t>
            </a:r>
            <a:br>
              <a:rPr lang="pl-PL" dirty="0"/>
            </a:br>
            <a:r>
              <a:rPr lang="pl-PL" dirty="0"/>
              <a:t>„2025-08-06”.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Informacja</a:t>
            </a:r>
            <a:r>
              <a:rPr lang="pl-PL" dirty="0"/>
              <a:t> to dane uporządkowane i zinterpretowane w danym kontekście, które mają wartość użytkową. Powstaje w wyniku analizy danych i odpowiedzi na pytanie </a:t>
            </a:r>
            <a:r>
              <a:rPr lang="pl-PL" i="1" dirty="0"/>
              <a:t>„co z tych danych wynika?”</a:t>
            </a:r>
            <a:r>
              <a:rPr lang="pl-PL" dirty="0"/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5186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E630B5-61EE-4412-860C-8B8429BA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Dane i informacja: znaczenie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79C2EE-67F4-4884-9591-5D995871A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Znaczenie w technologii informacyjnej:</a:t>
            </a:r>
            <a:endParaRPr lang="pl-PL" dirty="0"/>
          </a:p>
          <a:p>
            <a:r>
              <a:rPr lang="pl-PL" dirty="0"/>
              <a:t>W systemach cyfrowych dane stanowią podstawowy materiał do przetwarzania. Przekształcając dane w informacje, uzyskujemy wiedzę wspierającą podejmowanie decyzji. W praktyce rolniczej dane zebrane z sensorów, stacji pogodowych czy rejestrów polowych – po odpowiednim przetworzeniu – stają się informacjami np. o optymalnym terminie siewu, nawożeniu czy zagrożeniach chorobowych.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468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64C51F-DDF5-404A-A599-9903250A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Systemy kodowania znaków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749BA8-D76B-42D7-8152-7408420C2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Dlaczego kodujemy znaki?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Komputery operują wyłącznie na liczbach. Aby możliwe było zapisanie i przetwarzanie tekstu, każdemu znakowi przypisuje się unikalną liczbę, czyli kod. Proces ten nazywamy </a:t>
            </a:r>
            <a:r>
              <a:rPr lang="pl-PL" b="1" dirty="0"/>
              <a:t>kodowaniem znaków</a:t>
            </a:r>
            <a:r>
              <a:rPr lang="pl-PL" dirty="0"/>
              <a:t>. Dzięki niemu komputer „rozumie” litery, cyfry i symbole.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Najważniejsze systemy kodowania:</a:t>
            </a:r>
            <a:endParaRPr lang="pl-PL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ASCII (American Standard </a:t>
            </a:r>
            <a:r>
              <a:rPr lang="pl-PL" b="1" dirty="0" err="1"/>
              <a:t>Code</a:t>
            </a:r>
            <a:r>
              <a:rPr lang="pl-PL" b="1" dirty="0"/>
              <a:t> for Information </a:t>
            </a:r>
            <a:r>
              <a:rPr lang="pl-PL" b="1" dirty="0" err="1"/>
              <a:t>Interchange</a:t>
            </a:r>
            <a:r>
              <a:rPr lang="pl-PL" b="1" dirty="0"/>
              <a:t>)</a:t>
            </a:r>
            <a:r>
              <a:rPr lang="pl-PL" dirty="0"/>
              <a:t> – podstawowy system kodowania, przypisujący liczby od 0 do 127 najczęściej używanym znakom alfabetu łacińskiego, cyfrom i symbolom. Przykład: litera A = 65.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 err="1"/>
              <a:t>Unicode</a:t>
            </a:r>
            <a:r>
              <a:rPr lang="pl-PL" dirty="0"/>
              <a:t> – rozszerzony standard kodowania, obsługujący znaki z niemal wszystkich języków świata, w tym alfabetów niełacińskich. </a:t>
            </a:r>
            <a:r>
              <a:rPr lang="pl-PL" dirty="0" err="1"/>
              <a:t>Unicode</a:t>
            </a:r>
            <a:r>
              <a:rPr lang="pl-PL" dirty="0"/>
              <a:t> jest podstawą działania nowoczesnych aplikacji, stron internetowych i systemów operacyjnych.</a:t>
            </a:r>
          </a:p>
        </p:txBody>
      </p:sp>
    </p:spTree>
    <p:extLst>
      <p:ext uri="{BB962C8B-B14F-4D97-AF65-F5344CB8AC3E}">
        <p14:creationId xmlns:p14="http://schemas.microsoft.com/office/powerpoint/2010/main" val="2883261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B19967-DA0A-489B-8975-827BF21E4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Systemy kodowania znaków - znaczenie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305BA3-F5AB-44F4-89AE-BC8DD229C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Znaczenie w praktyce: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Dzięki jednolitemu kodowaniu znaków możliwa jest wymiana danych tekstowych między różnymi systemami i urządzeniami – bez błędów w wyświetlaniu treści. </a:t>
            </a:r>
            <a:r>
              <a:rPr lang="pl-PL" dirty="0" err="1"/>
              <a:t>Unicode</a:t>
            </a:r>
            <a:r>
              <a:rPr lang="pl-PL" dirty="0"/>
              <a:t> umożliwia tworzenie aplikacji wielojęzycznych i dostosowanych do potrzeb globalnych użytkowników, również w rolnictwie (np. etykiety, systemy ewidencyjne).</a:t>
            </a:r>
          </a:p>
        </p:txBody>
      </p:sp>
    </p:spTree>
    <p:extLst>
      <p:ext uri="{BB962C8B-B14F-4D97-AF65-F5344CB8AC3E}">
        <p14:creationId xmlns:p14="http://schemas.microsoft.com/office/powerpoint/2010/main" val="791187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8DCE3D-126B-415A-9AE4-F8D86C255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ASCII vs </a:t>
            </a:r>
            <a:r>
              <a:rPr lang="pl-PL" dirty="0" err="1"/>
              <a:t>Unicode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A0683F-9F83-4F82-95D9-7CF536F74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ASCII i </a:t>
            </a:r>
            <a:r>
              <a:rPr lang="pl-PL" b="1" dirty="0" err="1"/>
              <a:t>Unicode</a:t>
            </a:r>
            <a:r>
              <a:rPr lang="pl-PL" b="1" dirty="0"/>
              <a:t> to dwa systemy kodowania znaków</a:t>
            </a:r>
            <a:r>
              <a:rPr lang="pl-PL" dirty="0"/>
              <a:t>, które umożliwiają komputerom reprezentację tekstu za pomocą liczb. Różnią się zakresem, zastosowaniami i możliwościami obsługi różnych języków.</a:t>
            </a:r>
          </a:p>
          <a:p>
            <a:r>
              <a:rPr lang="pl-PL" b="1" dirty="0"/>
              <a:t>Porównanie:</a:t>
            </a:r>
            <a:endParaRPr lang="pl-PL" dirty="0"/>
          </a:p>
          <a:p>
            <a:endParaRPr lang="pl-PL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EA5BE43-44C1-4178-B28B-BB7762A44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890200"/>
              </p:ext>
            </p:extLst>
          </p:nvPr>
        </p:nvGraphicFramePr>
        <p:xfrm>
          <a:off x="976185" y="3566336"/>
          <a:ext cx="10377615" cy="2286000"/>
        </p:xfrm>
        <a:graphic>
          <a:graphicData uri="http://schemas.openxmlformats.org/drawingml/2006/table">
            <a:tbl>
              <a:tblPr/>
              <a:tblGrid>
                <a:gridCol w="2619631">
                  <a:extLst>
                    <a:ext uri="{9D8B030D-6E8A-4147-A177-3AD203B41FA5}">
                      <a16:colId xmlns:a16="http://schemas.microsoft.com/office/drawing/2014/main" val="2030944157"/>
                    </a:ext>
                  </a:extLst>
                </a:gridCol>
                <a:gridCol w="3336325">
                  <a:extLst>
                    <a:ext uri="{9D8B030D-6E8A-4147-A177-3AD203B41FA5}">
                      <a16:colId xmlns:a16="http://schemas.microsoft.com/office/drawing/2014/main" val="659576418"/>
                    </a:ext>
                  </a:extLst>
                </a:gridCol>
                <a:gridCol w="4421659">
                  <a:extLst>
                    <a:ext uri="{9D8B030D-6E8A-4147-A177-3AD203B41FA5}">
                      <a16:colId xmlns:a16="http://schemas.microsoft.com/office/drawing/2014/main" val="1066557867"/>
                    </a:ext>
                  </a:extLst>
                </a:gridCol>
              </a:tblGrid>
              <a:tr h="224350">
                <a:tc>
                  <a:txBody>
                    <a:bodyPr/>
                    <a:lstStyle/>
                    <a:p>
                      <a:r>
                        <a:rPr lang="pl-PL" sz="2000" b="1" dirty="0"/>
                        <a:t>Cecha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2000" b="1" dirty="0"/>
                        <a:t>ASCII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2000" b="1" dirty="0" err="1"/>
                        <a:t>Unicode</a:t>
                      </a:r>
                      <a:endParaRPr lang="pl-PL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4995878"/>
                  </a:ext>
                </a:extLst>
              </a:tr>
              <a:tr h="392612">
                <a:tc>
                  <a:txBody>
                    <a:bodyPr/>
                    <a:lstStyle/>
                    <a:p>
                      <a:r>
                        <a:rPr lang="pl-PL" sz="2000"/>
                        <a:t>Zakres kodów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2000"/>
                        <a:t>128 znaków (7 bitów)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2000"/>
                        <a:t>Ponad 140 000 znaków (do 32 bitów)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295441"/>
                  </a:ext>
                </a:extLst>
              </a:tr>
              <a:tr h="224350">
                <a:tc>
                  <a:txBody>
                    <a:bodyPr/>
                    <a:lstStyle/>
                    <a:p>
                      <a:r>
                        <a:rPr lang="pl-PL" sz="2000"/>
                        <a:t>Obsługiwane języki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2000"/>
                        <a:t>Tylko alfabet łaciński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2000"/>
                        <a:t>Większość języków świata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407954"/>
                  </a:ext>
                </a:extLst>
              </a:tr>
              <a:tr h="392612">
                <a:tc>
                  <a:txBody>
                    <a:bodyPr/>
                    <a:lstStyle/>
                    <a:p>
                      <a:r>
                        <a:rPr lang="pl-PL" sz="2000"/>
                        <a:t>Zastosowanie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2000"/>
                        <a:t>Starsze systemy i urządzenia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2000"/>
                        <a:t>Nowoczesne systemy, aplikacje, strony WWW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1454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sz="2000"/>
                        <a:t>Przykład kodowania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2000"/>
                        <a:t>A = 65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2000" dirty="0"/>
                        <a:t>A = U+0041, Ł = U+0141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0092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361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ABB2A5-6411-49BE-914D-3FEF094F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ASCII vs </a:t>
            </a:r>
            <a:r>
              <a:rPr lang="pl-PL" dirty="0" err="1"/>
              <a:t>Unicode</a:t>
            </a:r>
            <a:r>
              <a:rPr lang="pl-PL" dirty="0"/>
              <a:t> - znaczenie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8486A7-9F4A-4B4D-80EF-D67BA5AE2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b="1" dirty="0"/>
              <a:t>W praktyce:</a:t>
            </a:r>
            <a:endParaRPr lang="pl-PL" dirty="0"/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ASCII wystarcza do reprezentacji podstawowego tekstu po angielsku.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err="1"/>
              <a:t>Unicode</a:t>
            </a:r>
            <a:r>
              <a:rPr lang="pl-PL" dirty="0"/>
              <a:t> umożliwia zapis tekstów w wielu językach, np. polskim, chińskim czy arabskim – bez błędów w odczycie.</a:t>
            </a:r>
          </a:p>
          <a:p>
            <a:r>
              <a:rPr lang="pl-PL" b="1" dirty="0"/>
              <a:t>Znaczenie dla użytkownika: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Wybór </a:t>
            </a:r>
            <a:r>
              <a:rPr lang="pl-PL" dirty="0" err="1"/>
              <a:t>Unicode</a:t>
            </a:r>
            <a:r>
              <a:rPr lang="pl-PL" dirty="0"/>
              <a:t> zapewnia kompatybilność i poprawne wyświetlanie znaków niezależnie od systemu czy lokalizacji. Jest to szczególnie ważne w dokumentach, formularzach i bazach danych wykorzystywanych w międzynarodowym środowisku, również w rolnictwie – np. przy eksporcie towarów, znakowaniu opakowań czy obsłudze systemów ewidencji.</a:t>
            </a:r>
          </a:p>
        </p:txBody>
      </p:sp>
    </p:spTree>
    <p:extLst>
      <p:ext uri="{BB962C8B-B14F-4D97-AF65-F5344CB8AC3E}">
        <p14:creationId xmlns:p14="http://schemas.microsoft.com/office/powerpoint/2010/main" val="319367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894099-0A47-49CA-ACAC-09952ED89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Systemy liczbowe w technologiach informacyjnych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54B8A1-A1D8-4EB7-B6C8-4EDED121F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Komputery nie rozumieją cyfr dziesiętnych tak jak ludzie.</a:t>
            </a:r>
            <a:r>
              <a:rPr lang="pl-PL" dirty="0"/>
              <a:t> Do przetwarzania danych wykorzystują one systemy liczbowe o różnych podstawach, w których liczby zapisuje się w innych formach niż w systemie dziesiętnym (z podstawą 10).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Najważniejsze systemy w TI:</a:t>
            </a:r>
            <a:endParaRPr lang="pl-PL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System binarny (dwójkowy, podstawa 2):</a:t>
            </a:r>
            <a:r>
              <a:rPr lang="pl-PL" dirty="0"/>
              <a:t> używa tylko dwóch cyfr: 0 i 1. Każdy bit danych to jedna taka cyfra. Przykład: 1011₂ = 11₁₀.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System ósemkowy (oktalny, podstawa 8):</a:t>
            </a:r>
            <a:r>
              <a:rPr lang="pl-PL" dirty="0"/>
              <a:t> cyfry od 0 do 7. Używany w niektórych starszych systemach operacyjnych.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System szesnastkowy (heksadecymalny, podstawa 16):</a:t>
            </a:r>
            <a:r>
              <a:rPr lang="pl-PL" dirty="0"/>
              <a:t> cyfry od 0 do 9 oraz litery A–F, gdzie A=10, F=15. Przykład: 1A₁₆ = 26₁₀. Często stosowany do zapisu kolorów, adresów pamięci, wartości kodów </a:t>
            </a:r>
            <a:r>
              <a:rPr lang="pl-PL" dirty="0" err="1"/>
              <a:t>Unicode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6834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4E977E-A0FD-4641-AE00-74CFAFD5E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Systemy liczbowe w technologiach informacyjnych - znaczenie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C2718C-E894-4FC3-8847-4247B51DA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Znaczenie w praktyce TI:</a:t>
            </a:r>
            <a:endParaRPr lang="pl-PL" dirty="0"/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System binarny jest podstawą działania wszystkich komputerów i urządzeń cyfrowych.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System szesnastkowy umożliwia bardziej kompaktowy zapis danych binarnych, ułatwiając analizę i programowanie.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Zrozumienie tych systemów jest niezbędne do pracy z kodem, sprzętem oraz przy diagnozie i konfiguracji urządzeń elektronicznych w gospodarstwach rolnych (np. systemy GPS, sterowniki, sensory).</a:t>
            </a:r>
          </a:p>
        </p:txBody>
      </p:sp>
    </p:spTree>
    <p:extLst>
      <p:ext uri="{BB962C8B-B14F-4D97-AF65-F5344CB8AC3E}">
        <p14:creationId xmlns:p14="http://schemas.microsoft.com/office/powerpoint/2010/main" val="1723381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324921-3B25-4B1D-9482-6310F5193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Konwersje liczb w systemach liczbowych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31268D-342A-40AF-91F8-17929EFA3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Dlaczego uczymy się konwersji?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Konwersja liczb między systemami (np. dziesiętnym a binarnym) to podstawowa umiejętność w technologiach informacyjnych. Pozwala zrozumieć, jak komputer przetwarza dane, oraz umożliwia analizę i diagnostykę działania sprzętu i oprogramowania – szczególnie istotną w zastosowaniach rolniczych, np. w sterownikach, sensorach czy systemach GPS.</a:t>
            </a:r>
          </a:p>
        </p:txBody>
      </p:sp>
    </p:spTree>
    <p:extLst>
      <p:ext uri="{BB962C8B-B14F-4D97-AF65-F5344CB8AC3E}">
        <p14:creationId xmlns:p14="http://schemas.microsoft.com/office/powerpoint/2010/main" val="3486569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0AE400-7233-45B0-B309-F934A51A7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Konwersje liczb w systemach liczbowych - przykład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03500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lvl="0">
              <a:lnSpc>
                <a:spcPct val="110000"/>
              </a:lnSpc>
            </a:pPr>
            <a:r>
              <a:rPr lang="pl-PL" altLang="pl-PL" b="1" dirty="0">
                <a:latin typeface="Arial" panose="020B0604020202020204" pitchFamily="34" charset="0"/>
              </a:rPr>
              <a:t>Konwersja dziesiętna → binarna (system 10 → 2)</a:t>
            </a:r>
            <a:r>
              <a:rPr lang="pl-PL" altLang="pl-PL" dirty="0">
                <a:latin typeface="Arial" panose="020B0604020202020204" pitchFamily="34" charset="0"/>
              </a:rPr>
              <a:t/>
            </a:r>
            <a:br>
              <a:rPr lang="pl-PL" altLang="pl-PL" dirty="0">
                <a:latin typeface="Arial" panose="020B0604020202020204" pitchFamily="34" charset="0"/>
              </a:rPr>
            </a:br>
            <a:r>
              <a:rPr lang="pl-PL" altLang="pl-PL" dirty="0">
                <a:latin typeface="Arial" panose="020B0604020202020204" pitchFamily="34" charset="0"/>
              </a:rPr>
              <a:t>Metoda: dzielenie liczby przez 2 i zapisywanie reszt.</a:t>
            </a:r>
            <a:br>
              <a:rPr lang="pl-PL" altLang="pl-PL" dirty="0">
                <a:latin typeface="Arial" panose="020B0604020202020204" pitchFamily="34" charset="0"/>
              </a:rPr>
            </a:br>
            <a:r>
              <a:rPr lang="pl-PL" altLang="pl-PL" b="1" dirty="0">
                <a:latin typeface="Arial" panose="020B0604020202020204" pitchFamily="34" charset="0"/>
              </a:rPr>
              <a:t>Przykład:</a:t>
            </a:r>
            <a:r>
              <a:rPr lang="pl-PL" altLang="pl-PL" dirty="0">
                <a:latin typeface="Arial" panose="020B0604020202020204" pitchFamily="34" charset="0"/>
              </a:rPr>
              <a:t/>
            </a:r>
            <a:br>
              <a:rPr lang="pl-PL" altLang="pl-PL" dirty="0">
                <a:latin typeface="Arial" panose="020B0604020202020204" pitchFamily="34" charset="0"/>
              </a:rPr>
            </a:br>
            <a:r>
              <a:rPr lang="pl-PL" altLang="pl-PL" dirty="0">
                <a:latin typeface="Arial" panose="020B0604020202020204" pitchFamily="34" charset="0"/>
              </a:rPr>
              <a:t>13₁₀ → 1101₂</a:t>
            </a:r>
            <a:br>
              <a:rPr lang="pl-PL" altLang="pl-PL" dirty="0">
                <a:latin typeface="Arial" panose="020B0604020202020204" pitchFamily="34" charset="0"/>
              </a:rPr>
            </a:br>
            <a:r>
              <a:rPr lang="pl-PL" altLang="pl-PL" dirty="0">
                <a:latin typeface="Arial" panose="020B0604020202020204" pitchFamily="34" charset="0"/>
              </a:rPr>
              <a:t>(kolejne dzielenia: 13:2 = 6 reszta 1 → 6:2 = 3 reszta 0 → 3:2 = 1 reszta 1 → 1:2 = 0 reszta 1 → odczyt od dołu</a:t>
            </a:r>
            <a:r>
              <a:rPr lang="pl-PL" altLang="pl-PL" dirty="0" smtClean="0">
                <a:latin typeface="Arial" panose="020B0604020202020204" pitchFamily="34" charset="0"/>
              </a:rPr>
              <a:t>)</a:t>
            </a:r>
          </a:p>
          <a:p>
            <a:pPr lv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pl-PL" altLang="pl-PL" b="1" dirty="0"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>
                <a:latin typeface="Arial" panose="020B0604020202020204" pitchFamily="34" charset="0"/>
              </a:rPr>
              <a:t>Konwersja binarna → dziesiętna (system 2 → 10)</a:t>
            </a:r>
            <a:r>
              <a:rPr lang="pl-PL" altLang="pl-PL" dirty="0">
                <a:latin typeface="Arial" panose="020B0604020202020204" pitchFamily="34" charset="0"/>
              </a:rPr>
              <a:t/>
            </a:r>
            <a:br>
              <a:rPr lang="pl-PL" altLang="pl-PL" dirty="0">
                <a:latin typeface="Arial" panose="020B0604020202020204" pitchFamily="34" charset="0"/>
              </a:rPr>
            </a:br>
            <a:r>
              <a:rPr lang="pl-PL" altLang="pl-PL" dirty="0">
                <a:latin typeface="Arial" panose="020B0604020202020204" pitchFamily="34" charset="0"/>
              </a:rPr>
              <a:t>Metoda: sumowanie iloczynów cyfr binarnych i potęg liczby 2.</a:t>
            </a:r>
            <a:br>
              <a:rPr lang="pl-PL" altLang="pl-PL" dirty="0">
                <a:latin typeface="Arial" panose="020B0604020202020204" pitchFamily="34" charset="0"/>
              </a:rPr>
            </a:br>
            <a:r>
              <a:rPr lang="pl-PL" altLang="pl-PL" b="1" dirty="0">
                <a:latin typeface="Arial" panose="020B0604020202020204" pitchFamily="34" charset="0"/>
              </a:rPr>
              <a:t>Przykład:</a:t>
            </a:r>
            <a:r>
              <a:rPr lang="pl-PL" altLang="pl-PL" dirty="0">
                <a:latin typeface="Arial" panose="020B0604020202020204" pitchFamily="34" charset="0"/>
              </a:rPr>
              <a:t/>
            </a:r>
            <a:br>
              <a:rPr lang="pl-PL" altLang="pl-PL" dirty="0">
                <a:latin typeface="Arial" panose="020B0604020202020204" pitchFamily="34" charset="0"/>
              </a:rPr>
            </a:br>
            <a:r>
              <a:rPr lang="pl-PL" altLang="pl-PL" dirty="0">
                <a:latin typeface="Arial" panose="020B0604020202020204" pitchFamily="34" charset="0"/>
              </a:rPr>
              <a:t>1101₂ = 1×2³ + 1×2² + 0×2¹ + 1×2⁰ = 8 + 4 + 0 + 1 = 13</a:t>
            </a:r>
            <a:r>
              <a:rPr lang="pl-PL" altLang="pl-PL" dirty="0" smtClean="0">
                <a:latin typeface="Arial" panose="020B0604020202020204" pitchFamily="34" charset="0"/>
              </a:rPr>
              <a:t>₁₀</a:t>
            </a:r>
            <a:endParaRPr lang="pl-PL" altLang="pl-PL" dirty="0">
              <a:latin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2153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20048C-72AB-42DC-9D97-E6A63F9F0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Znaczenie systemów liczbowych w TI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DEB6C6-4AA7-49F4-AF09-412A610E9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Systemy liczbowe są podstawą funkcjonowania wszystkich urządzeń cyfrowych. Komputery nie rozpoznają liter ani symboli w sposób bezpośredni – wszystko, co przetwarzają, musi być przedstawione jako liczby, najczęściej w systemie </a:t>
            </a:r>
            <a:r>
              <a:rPr lang="pl-PL" b="1" dirty="0"/>
              <a:t>binarnym</a:t>
            </a:r>
            <a:r>
              <a:rPr lang="pl-PL" dirty="0"/>
              <a:t> (0 i 1). Znajomość systemów liczbowych umożliwia zrozumienie, jak dane są przechowywane, przesyłane i interpretowane przez sprzęt i oprogramowanie.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Zastosowania w praktyce TI:</a:t>
            </a:r>
            <a:endParaRPr lang="pl-PL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System binarny</a:t>
            </a:r>
            <a:r>
              <a:rPr lang="pl-PL" dirty="0"/>
              <a:t> – służy do kodowania danych na poziomie sprzętu (bity, bajty, operacje logiczne).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System szesnastkowy</a:t>
            </a:r>
            <a:r>
              <a:rPr lang="pl-PL" dirty="0"/>
              <a:t> – ułatwia odczyt i zapis danych binarnych, wykorzystywany w programowaniu, np. do adresowania pamięci, kodów kolorów (np. #FF0000 to czerwony).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System dziesiętny</a:t>
            </a:r>
            <a:r>
              <a:rPr lang="pl-PL" dirty="0"/>
              <a:t> – używany w interfejsach użytkownika i do prezentacji danych w czytelnej dla człowieka formie.</a:t>
            </a:r>
          </a:p>
        </p:txBody>
      </p:sp>
    </p:spTree>
    <p:extLst>
      <p:ext uri="{BB962C8B-B14F-4D97-AF65-F5344CB8AC3E}">
        <p14:creationId xmlns:p14="http://schemas.microsoft.com/office/powerpoint/2010/main" val="3009987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7BDAD6-67E4-47E1-8EAF-DBE6B21CB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Znaczenie systemów liczbowych w rolnictwie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90A2FE-1458-41F0-947F-36521121E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Znaczenie dla inżyniera rolnictwa:</a:t>
            </a:r>
            <a:endParaRPr lang="pl-PL" dirty="0"/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Zrozumienie kodowania liczbowego jest pomocne w obsłudze i konfiguracji urządzeń wykorzystywanych w nowoczesnym gospodarstwie – takich jak sterowniki do maszyn, czujniki gleby czy systemy automatycznego nawożenia.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W systemach monitoringu i zarządzania (np. precyzyjne rolnictwo), dane są przesyłane w formatach binarnych lub heksadecymalnych, wymagających konwersji lub interpretacji.</a:t>
            </a:r>
          </a:p>
        </p:txBody>
      </p:sp>
    </p:spTree>
    <p:extLst>
      <p:ext uri="{BB962C8B-B14F-4D97-AF65-F5344CB8AC3E}">
        <p14:creationId xmlns:p14="http://schemas.microsoft.com/office/powerpoint/2010/main" val="2917175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E94A1D-2C0D-4267-B315-6C34AD00D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danych multimedialnych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32343D-C87F-4D52-8932-B43CCB89D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W świecie technologii informacyjnych dane multimedialne obejmują różnorodne formy informacji cyfrowej, które są przetwarzane, przechowywane i przesyłane przez komputery. Kodowanie danych multimedialnych umożliwia ich kompresję, odtwarzanie oraz integrację w aplikacjach rolniczych, edukacyjnych i przemysłowych.</a:t>
            </a:r>
          </a:p>
          <a:p>
            <a:pPr>
              <a:lnSpc>
                <a:spcPct val="110000"/>
              </a:lnSpc>
            </a:pPr>
            <a:r>
              <a:rPr lang="pl-PL" b="1" dirty="0"/>
              <a:t>Znaczenie w praktyce rolniczej: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W nowoczesnym rolnictwie przetwarzanie danych multimedialnych pozwala na tworzenie aplikacji do zdalnego nadzoru upraw, analizy obrazów z dronów, prowadzenia dokumentacji wideo oraz szkoleń multimedialnych dla pracowników gospodarstwa.</a:t>
            </a:r>
          </a:p>
        </p:txBody>
      </p:sp>
    </p:spTree>
    <p:extLst>
      <p:ext uri="{BB962C8B-B14F-4D97-AF65-F5344CB8AC3E}">
        <p14:creationId xmlns:p14="http://schemas.microsoft.com/office/powerpoint/2010/main" val="1504202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C2CC2F-4CCB-47D9-89C5-126FA8659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Podstawowe rodzaje kodowanych danych multimedialnych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7FE4C4C-281A-44AB-92E2-58D0472584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25500" y="1853574"/>
            <a:ext cx="10528300" cy="429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Dźwięk (audio):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zapisywany cyfrowo jako próbki amplitudy w czasie (np. WAV, MP3). Stosowany w komunikatach głosowych, analizie akustycznej urządzeń, czy instrukcjach głosowych maszyn.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Obraz (grafika statyczna):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zakodowany jako siatka pikseli z określonym kolorem i jasnością (np. JPEG, PNG). Wykorzystywany w mapach rolniczych, dokumentacji fotograficznej, systemach rozpoznawania obrazów.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Wideo: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sekwencja obrazów z dźwiękiem, kodowana w formacie z kompresją (np. MP4, AVI). Używane w monitoringu gospodarstw, </a:t>
            </a:r>
            <a:r>
              <a:rPr kumimoji="0" lang="pl-PL" altLang="pl-P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wideoinstrukcjach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analizach wzrostu roślin.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Tekst: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kodowany za pomocą standardów takich jak ASCII lub </a:t>
            </a:r>
            <a:r>
              <a:rPr kumimoji="0" lang="pl-PL" altLang="pl-P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Unicode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pozwalający na zapis znaków w wielu językach. Powszechnie stosowany w dokumentach, bazach danych i interfejsach użytkownika.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Dane sensoryczne (np. temperatury, wilgotności, GPS):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często zapisywane w formatach binarnych lub tekstowych i wizualizowane w czasie rzeczywistym.</a:t>
            </a:r>
          </a:p>
        </p:txBody>
      </p:sp>
    </p:spTree>
    <p:extLst>
      <p:ext uri="{BB962C8B-B14F-4D97-AF65-F5344CB8AC3E}">
        <p14:creationId xmlns:p14="http://schemas.microsoft.com/office/powerpoint/2010/main" val="3944918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42534-03F8-4634-B58A-7F8B98B29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Kompresja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E0E2DA-B9E1-48C4-AF6A-475A7DB15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Kompresja danych</a:t>
            </a:r>
            <a:r>
              <a:rPr lang="pl-PL" dirty="0"/>
              <a:t> to proces zmniejszania rozmiaru plików cyfrowych w celu efektywniejszego ich przechowywania i przesyłania. Odgrywa kluczową rolę w technologii informacyjnej, zwłaszcza przy pracy z dużymi zbiorami danych multimedialnych, takich jak obrazy, dźwięk, wideo czy dane pomiarowe z systemów rolniczych.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Rodzaje kompresji:</a:t>
            </a:r>
            <a:endParaRPr lang="pl-PL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Bezstratna (</a:t>
            </a:r>
            <a:r>
              <a:rPr lang="pl-PL" b="1" dirty="0" err="1"/>
              <a:t>lossless</a:t>
            </a:r>
            <a:r>
              <a:rPr lang="pl-PL" b="1" dirty="0"/>
              <a:t>):</a:t>
            </a:r>
            <a:r>
              <a:rPr lang="pl-PL" dirty="0"/>
              <a:t> pozwala na całkowite odzyskanie oryginalnych danych po dekompresji. Używana do dokumentów tekstowych, arkuszy kalkulacyjnych, baz danych, a także niektórych obrazów (np. PNG, ZIP).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Stratna (</a:t>
            </a:r>
            <a:r>
              <a:rPr lang="pl-PL" b="1" dirty="0" err="1"/>
              <a:t>lossy</a:t>
            </a:r>
            <a:r>
              <a:rPr lang="pl-PL" b="1" dirty="0"/>
              <a:t>):</a:t>
            </a:r>
            <a:r>
              <a:rPr lang="pl-PL" dirty="0"/>
              <a:t> usuwa część informacji, która jest mniej zauważalna dla użytkownika. Stosowana głównie w kompresji plików audio (MP3), wideo (MP4) i obrazów (JPEG), gdzie priorytetem jest zmniejszenie rozmiaru pliku.</a:t>
            </a:r>
          </a:p>
        </p:txBody>
      </p:sp>
    </p:spTree>
    <p:extLst>
      <p:ext uri="{BB962C8B-B14F-4D97-AF65-F5344CB8AC3E}">
        <p14:creationId xmlns:p14="http://schemas.microsoft.com/office/powerpoint/2010/main" val="1183753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B14C49-8AA8-4333-A18B-7FA48E393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Kompresja danych - znaczenie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5D33C0-07E8-42D8-80BD-07B575B9F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Zalety kompresji danych:</a:t>
            </a:r>
            <a:endParaRPr lang="pl-PL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Szybsze przesyłanie plików przez Internet i sieci lokalne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Oszczędność miejsca na dyskach i serwerach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Efektywniejsze działanie aplikacji mobilnych i systemów </a:t>
            </a:r>
            <a:r>
              <a:rPr lang="pl-PL" dirty="0" err="1"/>
              <a:t>IoT</a:t>
            </a:r>
            <a:r>
              <a:rPr lang="pl-PL" dirty="0"/>
              <a:t> w rolnictwie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Ułatwiona archiwizacja danych i ich integracja w chmurze</a:t>
            </a:r>
          </a:p>
          <a:p>
            <a:pPr>
              <a:lnSpc>
                <a:spcPct val="120000"/>
              </a:lnSpc>
            </a:pPr>
            <a:r>
              <a:rPr lang="pl-PL" b="1" dirty="0"/>
              <a:t>Zastosowania w rolnictwie: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Kompresja znajduje zastosowanie m.in. w przesyłaniu zdjęć z dronów do analizy upraw, zdalnym monitoringu wideo obiektów inwentarskich, przechowywaniu wyników pomiarów czujników glebowych i atmosferycznych oraz dokumentacji fotograficznej w ewidencji gospodarstwa.</a:t>
            </a:r>
          </a:p>
          <a:p>
            <a:pPr>
              <a:lnSpc>
                <a:spcPct val="12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35571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ACC5A-5BB9-477C-BE8E-BD2821662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Zagrożenia dla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ABD53C-018C-4B0A-9E9C-204AFBF38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Współczesne dane cyfrowe są narażone na różnorodne zagrożenia, które mogą prowadzić do ich utraty, uszkodzenia lub nieautoryzowanego dostępu. Znajomość tych zagrożeń jest kluczowa dla skutecznej ochrony informacji w każdym systemie informatycznym, także w gospodarstwach rolnych, gdzie dane o uprawach, sprzęcie czy warunkach pogodowych mają strategiczne znaczenie.</a:t>
            </a:r>
          </a:p>
          <a:p>
            <a:r>
              <a:rPr lang="pl-PL" b="1" dirty="0"/>
              <a:t>Znaczenie świadomości zagrożeń: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Dla rolnika i inżyniera rolnictwa ważne jest, aby rozpoznawać te zagrożenia i stosować odpowiednie środki ochrony, dzięki czemu możliwe jest zachowanie ciągłości pracy i bezpieczeństwa informacyjnego gospodarstwa.</a:t>
            </a:r>
          </a:p>
        </p:txBody>
      </p:sp>
    </p:spTree>
    <p:extLst>
      <p:ext uri="{BB962C8B-B14F-4D97-AF65-F5344CB8AC3E}">
        <p14:creationId xmlns:p14="http://schemas.microsoft.com/office/powerpoint/2010/main" val="3462502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EEFFB6-4BD3-4769-9A41-5C27EB27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Główne rodzaje zagrożeń dla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BB009E-7E3F-4B76-B6A1-222B1D128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Wirusy i złośliwe oprogramowanie (</a:t>
            </a:r>
            <a:r>
              <a:rPr lang="pl-PL" b="1" dirty="0" err="1"/>
              <a:t>malware</a:t>
            </a:r>
            <a:r>
              <a:rPr lang="pl-PL" b="1" dirty="0"/>
              <a:t>):</a:t>
            </a:r>
            <a:r>
              <a:rPr lang="pl-PL" dirty="0"/>
              <a:t> programy, które mogą uszkodzić lub zaszyfrować dane, powodując ich utratę lub uniemożliwiając dostęp.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Błędy użytkownika:</a:t>
            </a:r>
            <a:r>
              <a:rPr lang="pl-PL" dirty="0"/>
              <a:t> przypadkowe usunięcie, nadpisanie lub nieprawidłowa obsługa plików.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Kradzież danych i ataki </a:t>
            </a:r>
            <a:r>
              <a:rPr lang="pl-PL" b="1" dirty="0" err="1"/>
              <a:t>hakerskie</a:t>
            </a:r>
            <a:r>
              <a:rPr lang="pl-PL" b="1" dirty="0"/>
              <a:t>:</a:t>
            </a:r>
            <a:r>
              <a:rPr lang="pl-PL" dirty="0"/>
              <a:t> nieautoryzowany dostęp, który może prowadzić do wycieku wrażliwych informacji.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Awaria sprzętu:</a:t>
            </a:r>
            <a:r>
              <a:rPr lang="pl-PL" dirty="0"/>
              <a:t> uszkodzenie dysków twardych, pamięci lub innych elementów przechowujących dane.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Czynniki środowiskowe:</a:t>
            </a:r>
            <a:r>
              <a:rPr lang="pl-PL" dirty="0"/>
              <a:t> pożar, zalanie lub inne katastrofy naturalne, które mogą fizycznie zniszczyć nośniki danych.</a:t>
            </a:r>
          </a:p>
        </p:txBody>
      </p:sp>
    </p:spTree>
    <p:extLst>
      <p:ext uri="{BB962C8B-B14F-4D97-AF65-F5344CB8AC3E}">
        <p14:creationId xmlns:p14="http://schemas.microsoft.com/office/powerpoint/2010/main" val="2342363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68B1D8-823E-4DA2-96BB-5E6396195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Ochrona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90BAC2-FFAA-4AC4-B95A-BD5577710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Skuteczna ochrona danych jest kluczowa dla zapewnienia bezpieczeństwa informacji w systemach informatycznych, zwłaszcza w nowoczesnych gospodarstwach rolnych, gdzie gromadzone są dane o produkcji, warunkach pogodowych czy stanie maszyn. Ochrona polega na stosowaniu różnych metod i narzędzi, które zapobiegają utracie, kradzieży oraz nieautoryzowanemu dostępowi do danych.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Praktyczne zastosowania w rolnictwie: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W gospodarstwach rolnych ochrona danych znajduje zastosowanie m.in. w systemach monitoringu upraw i inwentarza, ewidencji zabiegów agrotechnicznych oraz w transmisji danych z sensorów </a:t>
            </a:r>
            <a:r>
              <a:rPr lang="pl-PL" dirty="0" err="1"/>
              <a:t>IoT</a:t>
            </a:r>
            <a:r>
              <a:rPr lang="pl-PL" dirty="0"/>
              <a:t>. Zapewnienie bezpieczeństwa informacji pozwala utrzymać ciągłość procesów produkcyjnych i minimalizować ryzyko strat.</a:t>
            </a:r>
          </a:p>
        </p:txBody>
      </p:sp>
    </p:spTree>
    <p:extLst>
      <p:ext uri="{BB962C8B-B14F-4D97-AF65-F5344CB8AC3E}">
        <p14:creationId xmlns:p14="http://schemas.microsoft.com/office/powerpoint/2010/main" val="1194112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5F571B-3EA0-4EA9-856D-DA2AFF313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Podstawowe metody ochrony danych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D34B9BF-772D-42DC-8C90-360A4BF282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25500" y="1938089"/>
            <a:ext cx="105283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Szyfrowanie: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przekształcanie danych w formę nieczytelną dla osób nieuprawnionych, zapewniające poufność informacji podczas przesyłania i przechowywania.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Hasła i uwierzytelnianie: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stosowanie silnych haseł oraz mechanizmów potwierdzających tożsamość użytkownika (np. dwuskładnikowe uwierzytelnianie).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Podpisy cyfrowe: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gwarantują integralność danych i potwierdzają ich autentyczność.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Regularne tworzenie kopii zapasowych (backup):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pozwala na odzyskanie danych w przypadku awarii sprzętu, ataku złośliwego oprogramowania czy błędu użytkownika.</a:t>
            </a:r>
          </a:p>
        </p:txBody>
      </p:sp>
    </p:spTree>
    <p:extLst>
      <p:ext uri="{BB962C8B-B14F-4D97-AF65-F5344CB8AC3E}">
        <p14:creationId xmlns:p14="http://schemas.microsoft.com/office/powerpoint/2010/main" val="3392612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F0A90A-E9DB-407F-A8C7-142F37313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Backup i zastosowania w rolnictwie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B1E9B1-0D12-43BF-A139-5B5AC22EB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b="1" dirty="0"/>
              <a:t>Backup</a:t>
            </a:r>
            <a:r>
              <a:rPr lang="pl-PL" dirty="0"/>
              <a:t>, czyli tworzenie kopii zapasowych danych, to jedna z podstawowych metod zabezpieczania informacji przed ich utratą. Regularne wykonywanie kopii pozwala szybko odzyskać ważne dane w przypadku awarii sprzętu, błędów użytkownika czy ataków złośliwego oprogramowania.</a:t>
            </a:r>
          </a:p>
          <a:p>
            <a:r>
              <a:rPr lang="pl-PL" b="1" dirty="0"/>
              <a:t>Znaczenie w rolnictwie: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W gospodarstwach rolnych backup zabezpiecza dane z systemów monitoringu upraw, informacji o zasiewach, pomiarów warunków atmosferycznych, a także dane księgowe i administracyjne. Dzięki temu można szybko wznowić pracę po awarii lub nieprzewidzianym zdarzeniu, minimalizując straty i przestoje.</a:t>
            </a:r>
          </a:p>
        </p:txBody>
      </p:sp>
    </p:spTree>
    <p:extLst>
      <p:ext uri="{BB962C8B-B14F-4D97-AF65-F5344CB8AC3E}">
        <p14:creationId xmlns:p14="http://schemas.microsoft.com/office/powerpoint/2010/main" val="3608845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79EDBD-D11C-41AE-AEDC-9F1848E9F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Metody tworzenia backupu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46EF102-D742-4B3F-8E0C-5F24977A6D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16692" y="1984067"/>
            <a:ext cx="998426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Pełny backup: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kopia wszystkich danych – zapewnia pełną ochronę, ale wymaga dużo miejsca.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Przyrostowy backup: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kopiuje tylko zmiany od ostatniego backupu, oszczędzając miejsce i czas.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Różnicowy backup: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kopiuje zmiany od ostatniego pełnego backupu.</a:t>
            </a: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l-PL" sz="2400" b="1" dirty="0"/>
              <a:t>Praktyczne wskazówki: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400" dirty="0"/>
              <a:t>Kopie zapasowe warto przechowywać na różnych nośnikach oraz w lokalizacjach (np. chmura i dysk zewnętrzny), a harmonogram backupów dostosować do intensywności generowania danych w gospodarstwie.</a:t>
            </a:r>
            <a:endParaRPr lang="pl-PL" altLang="pl-PL" sz="24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altLang="pl-P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77596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94C979-EC2E-436B-A4E6-BF8105E9B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Podsumowanie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699DAE-6B29-4504-AF31-9984DD6B5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8670"/>
            <a:ext cx="10515600" cy="476829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Podczas wykładu omówiliśmy kluczowe zagadnienia dotyczące reprezentacji danych w systemach cyfrowych oraz podstaw bezpieczeństwa informacji. Zrozumienie różnicy między danymi a informacją oraz sposobów ich kodowania (ASCII, </a:t>
            </a:r>
            <a:r>
              <a:rPr lang="pl-PL" dirty="0" err="1"/>
              <a:t>Unicode</a:t>
            </a:r>
            <a:r>
              <a:rPr lang="pl-PL" dirty="0"/>
              <a:t>) jest fundamentem pracy w technologiach informacyjnych. Poznaliśmy również systemy liczbowe i metody ich konwersji, które umożliwiają komputerom przetwarzanie informacji.</a:t>
            </a:r>
          </a:p>
          <a:p>
            <a:pPr>
              <a:lnSpc>
                <a:spcPct val="120000"/>
              </a:lnSpc>
            </a:pPr>
            <a:r>
              <a:rPr lang="pl-PL" dirty="0"/>
              <a:t>Podkreśliliśmy znaczenie kompresji danych dla efektywnego przechowywania i przesyłania informacji oraz przedstawiliśmy główne zagrożenia, jakie mogą dotyczyć danych. Zapoznaliśmy się z podstawowymi metodami ochrony danych, w tym szyfrowaniem, hasłami oraz znaczeniem regularnego tworzenia kopii zapasowych (backupów), zwłaszcza w kontekście rolnictwa precyzyjnego.</a:t>
            </a:r>
          </a:p>
          <a:p>
            <a:pPr>
              <a:lnSpc>
                <a:spcPct val="120000"/>
              </a:lnSpc>
            </a:pPr>
            <a:r>
              <a:rPr lang="pl-PL" dirty="0"/>
              <a:t>Ta wiedza jest niezbędna, aby skutecznie zarządzać danymi w nowoczesnych gospodarstwach rolnych oraz chronić je przed utratą czy nieuprawnionym dostępem. Zrozumienie tych procesów przygotowuje do dalszych zagadnień, które omówimy w kolejnym wykładzie dotyczącym systemów operacyjnych i ich roli w technologii informacyjnej.</a:t>
            </a:r>
          </a:p>
        </p:txBody>
      </p:sp>
    </p:spTree>
    <p:extLst>
      <p:ext uri="{BB962C8B-B14F-4D97-AF65-F5344CB8AC3E}">
        <p14:creationId xmlns:p14="http://schemas.microsoft.com/office/powerpoint/2010/main" val="10904960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2763FD-D3EE-41D2-8CBC-F7577277B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Pytania kontrolne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266F08-5C97-40FF-83CE-442AE3925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Aby utrwalić zdobytą wiedzę, warto zastanowić się nad poniższymi pytaniami: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Czym różnią się dane od informacji w kontekście technologii informacyjnych?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Jakie są podstawowe systemy kodowania znaków i czym różni się ASCII od </a:t>
            </a:r>
            <a:r>
              <a:rPr lang="pl-PL" dirty="0" err="1"/>
              <a:t>Unicode</a:t>
            </a:r>
            <a:r>
              <a:rPr lang="pl-PL" dirty="0"/>
              <a:t>?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Dlaczego systemy liczbowe, takie jak binarny czy szesnastkowy, są niezbędne w działaniu komputerów?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Co to jest kompresja danych i jakie są jej rodzaje?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Jakie są najważniejsze zagrożenia dla danych cyfrowych oraz jakie metody ochrony możemy stosować?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Dlaczego tworzenie kopii zapasowych jest kluczowe dla bezpieczeństwa danych?</a:t>
            </a:r>
          </a:p>
        </p:txBody>
      </p:sp>
    </p:spTree>
    <p:extLst>
      <p:ext uri="{BB962C8B-B14F-4D97-AF65-F5344CB8AC3E}">
        <p14:creationId xmlns:p14="http://schemas.microsoft.com/office/powerpoint/2010/main" val="1799940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BB185C-6A35-4A37-9086-A11ABE4D0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Zapowiedź kolejnego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055296-DB09-464F-B0D6-489BDC67E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następnym wykładzie zgłębimy temat </a:t>
            </a:r>
            <a:r>
              <a:rPr lang="pl-PL" b="1" dirty="0"/>
              <a:t>systemów operacyjnych</a:t>
            </a:r>
            <a:r>
              <a:rPr lang="pl-PL" dirty="0"/>
              <a:t> – ich funkcji, rodzajów oraz roli, jaką pełnią w zarządzaniu sprzętem komputerowym i oprogramowaniem. Omówimy także, jak systemy operacyjne wspierają pracę w rolnictwie, umożliwiając efektywne wykorzystanie technologii informacyjnych.</a:t>
            </a:r>
          </a:p>
        </p:txBody>
      </p:sp>
    </p:spTree>
    <p:extLst>
      <p:ext uri="{BB962C8B-B14F-4D97-AF65-F5344CB8AC3E}">
        <p14:creationId xmlns:p14="http://schemas.microsoft.com/office/powerpoint/2010/main" val="17102113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kumimoji="0" lang="pl-PL" altLang="pl-PL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Leszek Sieczko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62626340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d4da89b6-8039-465a-bebe-281e6191db8d"/>
    <ds:schemaRef ds:uri="http://purl.org/dc/elements/1.1/"/>
    <ds:schemaRef ds:uri="http://schemas.microsoft.com/office/2006/metadata/properties"/>
    <ds:schemaRef ds:uri="3a7bb896-b877-4fc5-9c26-9e0c8ea57ac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5296</TotalTime>
  <Words>1918</Words>
  <Application>Microsoft Office PowerPoint</Application>
  <PresentationFormat>Panoramiczny</PresentationFormat>
  <Paragraphs>151</Paragraphs>
  <Slides>30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8" baseType="lpstr">
      <vt:lpstr>Arial</vt:lpstr>
      <vt:lpstr>Calibri</vt:lpstr>
      <vt:lpstr>Calibri Light</vt:lpstr>
      <vt:lpstr>Open Sans</vt:lpstr>
      <vt:lpstr>Tahoma</vt:lpstr>
      <vt:lpstr>Times New Roman</vt:lpstr>
      <vt:lpstr>Verdana</vt:lpstr>
      <vt:lpstr>Motyw pakietu Office</vt:lpstr>
      <vt:lpstr>Zrównoważony Kampus SGGW –  - kształcenie na rzecz branż kluczowych</vt:lpstr>
      <vt:lpstr>Technologie Informacyjne</vt:lpstr>
      <vt:lpstr>Zakres wykładu</vt:lpstr>
      <vt:lpstr>Cel wykładu</vt:lpstr>
      <vt:lpstr>Dane i informacja: definicje</vt:lpstr>
      <vt:lpstr>Dane i informacja: znaczenie</vt:lpstr>
      <vt:lpstr>Systemy kodowania znaków</vt:lpstr>
      <vt:lpstr>Systemy kodowania znaków - znaczenie</vt:lpstr>
      <vt:lpstr>ASCII vs Unicode</vt:lpstr>
      <vt:lpstr>ASCII vs Unicode - znaczenie</vt:lpstr>
      <vt:lpstr>Systemy liczbowe w technologiach informacyjnych</vt:lpstr>
      <vt:lpstr>Systemy liczbowe w technologiach informacyjnych - znaczenie</vt:lpstr>
      <vt:lpstr>Konwersje liczb w systemach liczbowych</vt:lpstr>
      <vt:lpstr>Konwersje liczb w systemach liczbowych - przykład</vt:lpstr>
      <vt:lpstr>Znaczenie systemów liczbowych w TI</vt:lpstr>
      <vt:lpstr>Znaczenie systemów liczbowych w rolnictwie</vt:lpstr>
      <vt:lpstr>Kodowanie danych multimedialnych</vt:lpstr>
      <vt:lpstr>Podstawowe rodzaje kodowanych danych multimedialnych</vt:lpstr>
      <vt:lpstr>Kompresja danych</vt:lpstr>
      <vt:lpstr>Kompresja danych - znaczenie</vt:lpstr>
      <vt:lpstr>Zagrożenia dla danych</vt:lpstr>
      <vt:lpstr>Główne rodzaje zagrożeń dla danych</vt:lpstr>
      <vt:lpstr>Ochrona danych</vt:lpstr>
      <vt:lpstr>Podstawowe metody ochrony danych</vt:lpstr>
      <vt:lpstr>Backup i zastosowania w rolnictwie</vt:lpstr>
      <vt:lpstr>Metody tworzenia backupu</vt:lpstr>
      <vt:lpstr>Podsumowanie wykładu</vt:lpstr>
      <vt:lpstr>Pytania kontrolne</vt:lpstr>
      <vt:lpstr>Zapowiedź kolejnego wykładu</vt:lpstr>
      <vt:lpstr>Autor utworu: Leszek Sieczko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Leszek Sieczko</cp:lastModifiedBy>
  <cp:revision>79</cp:revision>
  <cp:lastPrinted>2024-05-21T11:11:19Z</cp:lastPrinted>
  <dcterms:created xsi:type="dcterms:W3CDTF">2024-02-02T12:47:31Z</dcterms:created>
  <dcterms:modified xsi:type="dcterms:W3CDTF">2025-11-25T09:37:26Z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