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sldIdLst>
    <p:sldId id="295" r:id="rId5"/>
    <p:sldId id="261" r:id="rId6"/>
    <p:sldId id="263" r:id="rId7"/>
    <p:sldId id="260" r:id="rId8"/>
    <p:sldId id="262" r:id="rId9"/>
    <p:sldId id="264" r:id="rId10"/>
    <p:sldId id="277" r:id="rId11"/>
    <p:sldId id="276" r:id="rId12"/>
    <p:sldId id="275" r:id="rId13"/>
    <p:sldId id="274" r:id="rId14"/>
    <p:sldId id="273" r:id="rId15"/>
    <p:sldId id="272" r:id="rId16"/>
    <p:sldId id="271" r:id="rId17"/>
    <p:sldId id="279" r:id="rId18"/>
    <p:sldId id="270" r:id="rId19"/>
    <p:sldId id="269" r:id="rId20"/>
    <p:sldId id="268" r:id="rId21"/>
    <p:sldId id="267" r:id="rId22"/>
    <p:sldId id="266" r:id="rId23"/>
    <p:sldId id="265" r:id="rId24"/>
    <p:sldId id="294" r:id="rId25"/>
    <p:sldId id="293" r:id="rId26"/>
    <p:sldId id="292" r:id="rId27"/>
    <p:sldId id="291" r:id="rId28"/>
    <p:sldId id="290" r:id="rId29"/>
    <p:sldId id="289" r:id="rId30"/>
    <p:sldId id="288" r:id="rId31"/>
    <p:sldId id="287" r:id="rId32"/>
    <p:sldId id="286" r:id="rId33"/>
    <p:sldId id="285" r:id="rId34"/>
    <p:sldId id="284" r:id="rId35"/>
    <p:sldId id="283" r:id="rId36"/>
    <p:sldId id="282" r:id="rId37"/>
    <p:sldId id="281" r:id="rId38"/>
    <p:sldId id="280" r:id="rId39"/>
    <p:sldId id="296" r:id="rId4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6" autoAdjust="0"/>
    <p:restoredTop sz="92214" autoAdjust="0"/>
  </p:normalViewPr>
  <p:slideViewPr>
    <p:cSldViewPr snapToGrid="0" showGuides="1">
      <p:cViewPr varScale="1">
        <p:scale>
          <a:sx n="151" d="100"/>
          <a:sy n="151" d="100"/>
        </p:scale>
        <p:origin x="216" y="144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zek Sieczko" userId="S::p479516@sggw.edu.pl::fde32721-af33-4d10-ad5d-d130b4de518c" providerId="AD" clId="Web-{F4B27D86-9EF1-7521-3D38-3A8AE47EDB56}"/>
    <pc:docChg chg="modSld">
      <pc:chgData name="Leszek Sieczko" userId="S::p479516@sggw.edu.pl::fde32721-af33-4d10-ad5d-d130b4de518c" providerId="AD" clId="Web-{F4B27D86-9EF1-7521-3D38-3A8AE47EDB56}" dt="2025-08-14T12:12:36.857" v="3"/>
      <pc:docMkLst>
        <pc:docMk/>
      </pc:docMkLst>
      <pc:sldChg chg="modSp">
        <pc:chgData name="Leszek Sieczko" userId="S::p479516@sggw.edu.pl::fde32721-af33-4d10-ad5d-d130b4de518c" providerId="AD" clId="Web-{F4B27D86-9EF1-7521-3D38-3A8AE47EDB56}" dt="2025-08-14T12:12:36.857" v="3"/>
        <pc:sldMkLst>
          <pc:docMk/>
          <pc:sldMk cId="1984196975" sldId="264"/>
        </pc:sldMkLst>
        <pc:picChg chg="mod">
          <ac:chgData name="Leszek Sieczko" userId="S::p479516@sggw.edu.pl::fde32721-af33-4d10-ad5d-d130b4de518c" providerId="AD" clId="Web-{F4B27D86-9EF1-7521-3D38-3A8AE47EDB56}" dt="2025-08-14T12:12:36.857" v="3"/>
          <ac:picMkLst>
            <pc:docMk/>
            <pc:sldMk cId="1984196975" sldId="264"/>
            <ac:picMk id="5" creationId="{0ED6614B-2852-45C9-B212-19BF7D4C64A7}"/>
          </ac:picMkLst>
        </pc:picChg>
      </pc:sldChg>
    </pc:docChg>
  </pc:docChgLst>
  <pc:docChgLst>
    <pc:chgData name="Leszek Sieczko" userId="fde32721-af33-4d10-ad5d-d130b4de518c" providerId="ADAL" clId="{22EA8C89-0FF9-44B7-9A36-D63E478D3444}"/>
    <pc:docChg chg="undo custSel addSld delSld modSld sldOrd">
      <pc:chgData name="Leszek Sieczko" userId="fde32721-af33-4d10-ad5d-d130b4de518c" providerId="ADAL" clId="{22EA8C89-0FF9-44B7-9A36-D63E478D3444}" dt="2025-07-23T12:26:15.927" v="422" actId="20577"/>
      <pc:docMkLst>
        <pc:docMk/>
      </pc:docMkLst>
      <pc:sldChg chg="modSp">
        <pc:chgData name="Leszek Sieczko" userId="fde32721-af33-4d10-ad5d-d130b4de518c" providerId="ADAL" clId="{22EA8C89-0FF9-44B7-9A36-D63E478D3444}" dt="2025-07-23T11:19:47.043" v="228" actId="113"/>
        <pc:sldMkLst>
          <pc:docMk/>
          <pc:sldMk cId="4134313309" sldId="260"/>
        </pc:sldMkLst>
        <pc:spChg chg="mod">
          <ac:chgData name="Leszek Sieczko" userId="fde32721-af33-4d10-ad5d-d130b4de518c" providerId="ADAL" clId="{22EA8C89-0FF9-44B7-9A36-D63E478D3444}" dt="2025-07-23T11:19:47.043" v="228" actId="113"/>
          <ac:spMkLst>
            <pc:docMk/>
            <pc:sldMk cId="4134313309" sldId="260"/>
            <ac:spMk id="10" creationId="{2580557C-70C1-484A-A5E0-3371068A2D97}"/>
          </ac:spMkLst>
        </pc:spChg>
      </pc:sldChg>
      <pc:sldChg chg="modSp">
        <pc:chgData name="Leszek Sieczko" userId="fde32721-af33-4d10-ad5d-d130b4de518c" providerId="ADAL" clId="{22EA8C89-0FF9-44B7-9A36-D63E478D3444}" dt="2025-07-23T09:13:31.285" v="1" actId="27636"/>
        <pc:sldMkLst>
          <pc:docMk/>
          <pc:sldMk cId="1239217006" sldId="262"/>
        </pc:sldMkLst>
        <pc:spChg chg="mod">
          <ac:chgData name="Leszek Sieczko" userId="fde32721-af33-4d10-ad5d-d130b4de518c" providerId="ADAL" clId="{22EA8C89-0FF9-44B7-9A36-D63E478D3444}" dt="2025-07-23T09:13:31.285" v="1" actId="27636"/>
          <ac:spMkLst>
            <pc:docMk/>
            <pc:sldMk cId="1239217006" sldId="262"/>
            <ac:spMk id="3" creationId="{13025BA3-BA4E-451B-9F58-E3AB94BB9D73}"/>
          </ac:spMkLst>
        </pc:spChg>
      </pc:sldChg>
      <pc:sldChg chg="modSp add">
        <pc:chgData name="Leszek Sieczko" userId="fde32721-af33-4d10-ad5d-d130b4de518c" providerId="ADAL" clId="{22EA8C89-0FF9-44B7-9A36-D63E478D3444}" dt="2025-07-23T09:14:56.843" v="23" actId="12"/>
        <pc:sldMkLst>
          <pc:docMk/>
          <pc:sldMk cId="1984196975" sldId="264"/>
        </pc:sldMkLst>
        <pc:spChg chg="mod">
          <ac:chgData name="Leszek Sieczko" userId="fde32721-af33-4d10-ad5d-d130b4de518c" providerId="ADAL" clId="{22EA8C89-0FF9-44B7-9A36-D63E478D3444}" dt="2025-07-23T09:14:13.686" v="13" actId="20577"/>
          <ac:spMkLst>
            <pc:docMk/>
            <pc:sldMk cId="1984196975" sldId="264"/>
            <ac:spMk id="2" creationId="{46F227BA-A619-43B3-B610-CE0D04FF7E54}"/>
          </ac:spMkLst>
        </pc:spChg>
        <pc:spChg chg="mod">
          <ac:chgData name="Leszek Sieczko" userId="fde32721-af33-4d10-ad5d-d130b4de518c" providerId="ADAL" clId="{22EA8C89-0FF9-44B7-9A36-D63E478D3444}" dt="2025-07-23T09:14:56.843" v="23" actId="12"/>
          <ac:spMkLst>
            <pc:docMk/>
            <pc:sldMk cId="1984196975" sldId="264"/>
            <ac:spMk id="3" creationId="{2E5E052F-B593-4093-8F42-C663F45DA62C}"/>
          </ac:spMkLst>
        </pc:spChg>
      </pc:sldChg>
      <pc:sldChg chg="modSp add">
        <pc:chgData name="Leszek Sieczko" userId="fde32721-af33-4d10-ad5d-d130b4de518c" providerId="ADAL" clId="{22EA8C89-0FF9-44B7-9A36-D63E478D3444}" dt="2025-07-23T12:07:04.449" v="338" actId="20577"/>
        <pc:sldMkLst>
          <pc:docMk/>
          <pc:sldMk cId="1243482818" sldId="265"/>
        </pc:sldMkLst>
        <pc:spChg chg="mod">
          <ac:chgData name="Leszek Sieczko" userId="fde32721-af33-4d10-ad5d-d130b4de518c" providerId="ADAL" clId="{22EA8C89-0FF9-44B7-9A36-D63E478D3444}" dt="2025-07-23T12:06:34.010" v="336"/>
          <ac:spMkLst>
            <pc:docMk/>
            <pc:sldMk cId="1243482818" sldId="265"/>
            <ac:spMk id="2" creationId="{B45CF9B8-DDEC-4CEA-B72D-D4617C75EF3A}"/>
          </ac:spMkLst>
        </pc:spChg>
        <pc:spChg chg="mod">
          <ac:chgData name="Leszek Sieczko" userId="fde32721-af33-4d10-ad5d-d130b4de518c" providerId="ADAL" clId="{22EA8C89-0FF9-44B7-9A36-D63E478D3444}" dt="2025-07-23T12:07:04.449" v="338" actId="20577"/>
          <ac:spMkLst>
            <pc:docMk/>
            <pc:sldMk cId="1243482818" sldId="265"/>
            <ac:spMk id="3" creationId="{807F20D8-C9F8-43E5-A6A1-14C24526F93C}"/>
          </ac:spMkLst>
        </pc:spChg>
      </pc:sldChg>
      <pc:sldChg chg="modSp add">
        <pc:chgData name="Leszek Sieczko" userId="fde32721-af33-4d10-ad5d-d130b4de518c" providerId="ADAL" clId="{22EA8C89-0FF9-44B7-9A36-D63E478D3444}" dt="2025-07-23T12:06:18.142" v="335" actId="20577"/>
        <pc:sldMkLst>
          <pc:docMk/>
          <pc:sldMk cId="2300297576" sldId="266"/>
        </pc:sldMkLst>
        <pc:spChg chg="mod">
          <ac:chgData name="Leszek Sieczko" userId="fde32721-af33-4d10-ad5d-d130b4de518c" providerId="ADAL" clId="{22EA8C89-0FF9-44B7-9A36-D63E478D3444}" dt="2025-07-23T12:04:53.372" v="328"/>
          <ac:spMkLst>
            <pc:docMk/>
            <pc:sldMk cId="2300297576" sldId="266"/>
            <ac:spMk id="2" creationId="{E2A5DCA0-659F-4EFF-9AD5-D9074FC717DA}"/>
          </ac:spMkLst>
        </pc:spChg>
        <pc:spChg chg="mod">
          <ac:chgData name="Leszek Sieczko" userId="fde32721-af33-4d10-ad5d-d130b4de518c" providerId="ADAL" clId="{22EA8C89-0FF9-44B7-9A36-D63E478D3444}" dt="2025-07-23T12:06:18.142" v="335" actId="20577"/>
          <ac:spMkLst>
            <pc:docMk/>
            <pc:sldMk cId="2300297576" sldId="266"/>
            <ac:spMk id="3" creationId="{BE1465A0-2CFE-442B-801B-0FFC4396A9E6}"/>
          </ac:spMkLst>
        </pc:spChg>
      </pc:sldChg>
      <pc:sldChg chg="modSp add">
        <pc:chgData name="Leszek Sieczko" userId="fde32721-af33-4d10-ad5d-d130b4de518c" providerId="ADAL" clId="{22EA8C89-0FF9-44B7-9A36-D63E478D3444}" dt="2025-07-23T12:04:24.519" v="327" actId="20577"/>
        <pc:sldMkLst>
          <pc:docMk/>
          <pc:sldMk cId="3808272858" sldId="267"/>
        </pc:sldMkLst>
        <pc:spChg chg="mod">
          <ac:chgData name="Leszek Sieczko" userId="fde32721-af33-4d10-ad5d-d130b4de518c" providerId="ADAL" clId="{22EA8C89-0FF9-44B7-9A36-D63E478D3444}" dt="2025-07-23T12:03:36.056" v="322" actId="20577"/>
          <ac:spMkLst>
            <pc:docMk/>
            <pc:sldMk cId="3808272858" sldId="267"/>
            <ac:spMk id="2" creationId="{DCE609F5-48D0-444B-8FD4-C3EBC0D66FA3}"/>
          </ac:spMkLst>
        </pc:spChg>
        <pc:spChg chg="mod">
          <ac:chgData name="Leszek Sieczko" userId="fde32721-af33-4d10-ad5d-d130b4de518c" providerId="ADAL" clId="{22EA8C89-0FF9-44B7-9A36-D63E478D3444}" dt="2025-07-23T12:04:24.519" v="327" actId="20577"/>
          <ac:spMkLst>
            <pc:docMk/>
            <pc:sldMk cId="3808272858" sldId="267"/>
            <ac:spMk id="3" creationId="{7EFB645B-C0C8-45F7-9EFE-C2C6E88562F1}"/>
          </ac:spMkLst>
        </pc:spChg>
      </pc:sldChg>
      <pc:sldChg chg="modSp add">
        <pc:chgData name="Leszek Sieczko" userId="fde32721-af33-4d10-ad5d-d130b4de518c" providerId="ADAL" clId="{22EA8C89-0FF9-44B7-9A36-D63E478D3444}" dt="2025-07-23T12:03:16.703" v="320" actId="20577"/>
        <pc:sldMkLst>
          <pc:docMk/>
          <pc:sldMk cId="1663245510" sldId="268"/>
        </pc:sldMkLst>
        <pc:spChg chg="mod">
          <ac:chgData name="Leszek Sieczko" userId="fde32721-af33-4d10-ad5d-d130b4de518c" providerId="ADAL" clId="{22EA8C89-0FF9-44B7-9A36-D63E478D3444}" dt="2025-07-23T12:01:46.641" v="316"/>
          <ac:spMkLst>
            <pc:docMk/>
            <pc:sldMk cId="1663245510" sldId="268"/>
            <ac:spMk id="2" creationId="{6F910468-C9BA-402F-AFAA-7158C51C7E41}"/>
          </ac:spMkLst>
        </pc:spChg>
        <pc:spChg chg="mod">
          <ac:chgData name="Leszek Sieczko" userId="fde32721-af33-4d10-ad5d-d130b4de518c" providerId="ADAL" clId="{22EA8C89-0FF9-44B7-9A36-D63E478D3444}" dt="2025-07-23T12:03:16.703" v="320" actId="20577"/>
          <ac:spMkLst>
            <pc:docMk/>
            <pc:sldMk cId="1663245510" sldId="268"/>
            <ac:spMk id="3" creationId="{C708E362-0A2C-4181-AD2E-CD09430D860E}"/>
          </ac:spMkLst>
        </pc:spChg>
      </pc:sldChg>
      <pc:sldChg chg="modSp add">
        <pc:chgData name="Leszek Sieczko" userId="fde32721-af33-4d10-ad5d-d130b4de518c" providerId="ADAL" clId="{22EA8C89-0FF9-44B7-9A36-D63E478D3444}" dt="2025-07-23T12:01:25.707" v="315" actId="20577"/>
        <pc:sldMkLst>
          <pc:docMk/>
          <pc:sldMk cId="532328123" sldId="269"/>
        </pc:sldMkLst>
        <pc:spChg chg="mod">
          <ac:chgData name="Leszek Sieczko" userId="fde32721-af33-4d10-ad5d-d130b4de518c" providerId="ADAL" clId="{22EA8C89-0FF9-44B7-9A36-D63E478D3444}" dt="2025-07-23T11:59:52.549" v="307"/>
          <ac:spMkLst>
            <pc:docMk/>
            <pc:sldMk cId="532328123" sldId="269"/>
            <ac:spMk id="2" creationId="{732F00FF-044A-4D5A-9C07-37B5B10AA655}"/>
          </ac:spMkLst>
        </pc:spChg>
        <pc:spChg chg="mod">
          <ac:chgData name="Leszek Sieczko" userId="fde32721-af33-4d10-ad5d-d130b4de518c" providerId="ADAL" clId="{22EA8C89-0FF9-44B7-9A36-D63E478D3444}" dt="2025-07-23T12:01:25.707" v="315" actId="20577"/>
          <ac:spMkLst>
            <pc:docMk/>
            <pc:sldMk cId="532328123" sldId="269"/>
            <ac:spMk id="3" creationId="{929C5E93-CFCC-4FCC-BA99-9B708493399E}"/>
          </ac:spMkLst>
        </pc:spChg>
      </pc:sldChg>
      <pc:sldChg chg="modSp add">
        <pc:chgData name="Leszek Sieczko" userId="fde32721-af33-4d10-ad5d-d130b4de518c" providerId="ADAL" clId="{22EA8C89-0FF9-44B7-9A36-D63E478D3444}" dt="2025-07-23T12:00:27.805" v="311" actId="255"/>
        <pc:sldMkLst>
          <pc:docMk/>
          <pc:sldMk cId="1471808894" sldId="270"/>
        </pc:sldMkLst>
        <pc:spChg chg="mod">
          <ac:chgData name="Leszek Sieczko" userId="fde32721-af33-4d10-ad5d-d130b4de518c" providerId="ADAL" clId="{22EA8C89-0FF9-44B7-9A36-D63E478D3444}" dt="2025-07-23T11:25:12.296" v="229"/>
          <ac:spMkLst>
            <pc:docMk/>
            <pc:sldMk cId="1471808894" sldId="270"/>
            <ac:spMk id="2" creationId="{300D8965-D646-4A37-AD99-E2177477A363}"/>
          </ac:spMkLst>
        </pc:spChg>
        <pc:spChg chg="mod">
          <ac:chgData name="Leszek Sieczko" userId="fde32721-af33-4d10-ad5d-d130b4de518c" providerId="ADAL" clId="{22EA8C89-0FF9-44B7-9A36-D63E478D3444}" dt="2025-07-23T12:00:27.805" v="311" actId="255"/>
          <ac:spMkLst>
            <pc:docMk/>
            <pc:sldMk cId="1471808894" sldId="270"/>
            <ac:spMk id="3" creationId="{6323BE70-87DA-4170-B925-DCC0CAF34D3D}"/>
          </ac:spMkLst>
        </pc:spChg>
      </pc:sldChg>
      <pc:sldChg chg="modSp add">
        <pc:chgData name="Leszek Sieczko" userId="fde32721-af33-4d10-ad5d-d130b4de518c" providerId="ADAL" clId="{22EA8C89-0FF9-44B7-9A36-D63E478D3444}" dt="2025-07-23T11:18:05.197" v="227" actId="12"/>
        <pc:sldMkLst>
          <pc:docMk/>
          <pc:sldMk cId="2760336307" sldId="271"/>
        </pc:sldMkLst>
        <pc:spChg chg="mod">
          <ac:chgData name="Leszek Sieczko" userId="fde32721-af33-4d10-ad5d-d130b4de518c" providerId="ADAL" clId="{22EA8C89-0FF9-44B7-9A36-D63E478D3444}" dt="2025-07-23T11:17:14.062" v="217"/>
          <ac:spMkLst>
            <pc:docMk/>
            <pc:sldMk cId="2760336307" sldId="271"/>
            <ac:spMk id="2" creationId="{84AF7C75-5358-4404-B3F0-A4AF0DA6C73B}"/>
          </ac:spMkLst>
        </pc:spChg>
        <pc:spChg chg="mod">
          <ac:chgData name="Leszek Sieczko" userId="fde32721-af33-4d10-ad5d-d130b4de518c" providerId="ADAL" clId="{22EA8C89-0FF9-44B7-9A36-D63E478D3444}" dt="2025-07-23T11:18:05.197" v="227" actId="12"/>
          <ac:spMkLst>
            <pc:docMk/>
            <pc:sldMk cId="2760336307" sldId="271"/>
            <ac:spMk id="3" creationId="{C351E8C0-E26B-40A3-8FAE-B2B44734C4C6}"/>
          </ac:spMkLst>
        </pc:spChg>
      </pc:sldChg>
      <pc:sldChg chg="modSp add">
        <pc:chgData name="Leszek Sieczko" userId="fde32721-af33-4d10-ad5d-d130b4de518c" providerId="ADAL" clId="{22EA8C89-0FF9-44B7-9A36-D63E478D3444}" dt="2025-07-23T11:16:29.142" v="215" actId="14100"/>
        <pc:sldMkLst>
          <pc:docMk/>
          <pc:sldMk cId="1499024415" sldId="272"/>
        </pc:sldMkLst>
        <pc:spChg chg="mod">
          <ac:chgData name="Leszek Sieczko" userId="fde32721-af33-4d10-ad5d-d130b4de518c" providerId="ADAL" clId="{22EA8C89-0FF9-44B7-9A36-D63E478D3444}" dt="2025-07-23T11:16:23.582" v="214" actId="1076"/>
          <ac:spMkLst>
            <pc:docMk/>
            <pc:sldMk cId="1499024415" sldId="272"/>
            <ac:spMk id="2" creationId="{828E8F76-8275-4E33-81DB-E4083A4615CE}"/>
          </ac:spMkLst>
        </pc:spChg>
        <pc:spChg chg="mod">
          <ac:chgData name="Leszek Sieczko" userId="fde32721-af33-4d10-ad5d-d130b4de518c" providerId="ADAL" clId="{22EA8C89-0FF9-44B7-9A36-D63E478D3444}" dt="2025-07-23T11:16:29.142" v="215" actId="14100"/>
          <ac:spMkLst>
            <pc:docMk/>
            <pc:sldMk cId="1499024415" sldId="272"/>
            <ac:spMk id="3" creationId="{4E3A0984-3065-4C48-8EFA-AF8552C3550D}"/>
          </ac:spMkLst>
        </pc:spChg>
      </pc:sldChg>
      <pc:sldChg chg="addSp delSp modSp add">
        <pc:chgData name="Leszek Sieczko" userId="fde32721-af33-4d10-ad5d-d130b4de518c" providerId="ADAL" clId="{22EA8C89-0FF9-44B7-9A36-D63E478D3444}" dt="2025-07-23T11:11:24.913" v="165" actId="113"/>
        <pc:sldMkLst>
          <pc:docMk/>
          <pc:sldMk cId="874874752" sldId="273"/>
        </pc:sldMkLst>
        <pc:spChg chg="mod">
          <ac:chgData name="Leszek Sieczko" userId="fde32721-af33-4d10-ad5d-d130b4de518c" providerId="ADAL" clId="{22EA8C89-0FF9-44B7-9A36-D63E478D3444}" dt="2025-07-23T11:07:14.183" v="118" actId="20577"/>
          <ac:spMkLst>
            <pc:docMk/>
            <pc:sldMk cId="874874752" sldId="273"/>
            <ac:spMk id="2" creationId="{4318E1E0-B6F0-409B-8D26-F991DBA4E5D0}"/>
          </ac:spMkLst>
        </pc:spChg>
        <pc:spChg chg="mod">
          <ac:chgData name="Leszek Sieczko" userId="fde32721-af33-4d10-ad5d-d130b4de518c" providerId="ADAL" clId="{22EA8C89-0FF9-44B7-9A36-D63E478D3444}" dt="2025-07-23T11:11:24.913" v="165" actId="113"/>
          <ac:spMkLst>
            <pc:docMk/>
            <pc:sldMk cId="874874752" sldId="273"/>
            <ac:spMk id="3" creationId="{EF061445-53D1-44C8-AD3E-88616BC6720B}"/>
          </ac:spMkLst>
        </pc:spChg>
      </pc:sldChg>
      <pc:sldChg chg="modSp add">
        <pc:chgData name="Leszek Sieczko" userId="fde32721-af33-4d10-ad5d-d130b4de518c" providerId="ADAL" clId="{22EA8C89-0FF9-44B7-9A36-D63E478D3444}" dt="2025-07-23T11:07:06.349" v="116" actId="6549"/>
        <pc:sldMkLst>
          <pc:docMk/>
          <pc:sldMk cId="4226261109" sldId="274"/>
        </pc:sldMkLst>
        <pc:spChg chg="mod">
          <ac:chgData name="Leszek Sieczko" userId="fde32721-af33-4d10-ad5d-d130b4de518c" providerId="ADAL" clId="{22EA8C89-0FF9-44B7-9A36-D63E478D3444}" dt="2025-07-23T11:07:06.349" v="116" actId="6549"/>
          <ac:spMkLst>
            <pc:docMk/>
            <pc:sldMk cId="4226261109" sldId="274"/>
            <ac:spMk id="2" creationId="{A796BE9C-D57B-4869-B513-2B85C158C881}"/>
          </ac:spMkLst>
        </pc:spChg>
        <pc:spChg chg="mod">
          <ac:chgData name="Leszek Sieczko" userId="fde32721-af33-4d10-ad5d-d130b4de518c" providerId="ADAL" clId="{22EA8C89-0FF9-44B7-9A36-D63E478D3444}" dt="2025-07-23T11:06:36.052" v="115" actId="6549"/>
          <ac:spMkLst>
            <pc:docMk/>
            <pc:sldMk cId="4226261109" sldId="274"/>
            <ac:spMk id="3" creationId="{3AE66DF3-CD11-4EE4-9D23-4ED3833A66B8}"/>
          </ac:spMkLst>
        </pc:spChg>
      </pc:sldChg>
      <pc:sldChg chg="addSp delSp modSp add">
        <pc:chgData name="Leszek Sieczko" userId="fde32721-af33-4d10-ad5d-d130b4de518c" providerId="ADAL" clId="{22EA8C89-0FF9-44B7-9A36-D63E478D3444}" dt="2025-07-23T11:03:57.347" v="94" actId="6549"/>
        <pc:sldMkLst>
          <pc:docMk/>
          <pc:sldMk cId="2917264514" sldId="275"/>
        </pc:sldMkLst>
        <pc:spChg chg="mod">
          <ac:chgData name="Leszek Sieczko" userId="fde32721-af33-4d10-ad5d-d130b4de518c" providerId="ADAL" clId="{22EA8C89-0FF9-44B7-9A36-D63E478D3444}" dt="2025-07-23T11:03:57.347" v="94" actId="6549"/>
          <ac:spMkLst>
            <pc:docMk/>
            <pc:sldMk cId="2917264514" sldId="275"/>
            <ac:spMk id="3" creationId="{E5B2C5A6-F44D-43E6-BC6C-1E33EFBD3AB3}"/>
          </ac:spMkLst>
        </pc:spChg>
        <pc:spChg chg="add mod">
          <ac:chgData name="Leszek Sieczko" userId="fde32721-af33-4d10-ad5d-d130b4de518c" providerId="ADAL" clId="{22EA8C89-0FF9-44B7-9A36-D63E478D3444}" dt="2025-07-23T11:01:57.456" v="66" actId="20577"/>
          <ac:spMkLst>
            <pc:docMk/>
            <pc:sldMk cId="2917264514" sldId="275"/>
            <ac:spMk id="4" creationId="{565FB5C5-CDB2-4364-BDBF-7CFDA9EF059F}"/>
          </ac:spMkLst>
        </pc:spChg>
      </pc:sldChg>
      <pc:sldChg chg="modSp add">
        <pc:chgData name="Leszek Sieczko" userId="fde32721-af33-4d10-ad5d-d130b4de518c" providerId="ADAL" clId="{22EA8C89-0FF9-44B7-9A36-D63E478D3444}" dt="2025-07-23T11:02:04.482" v="67" actId="20577"/>
        <pc:sldMkLst>
          <pc:docMk/>
          <pc:sldMk cId="2177239" sldId="276"/>
        </pc:sldMkLst>
        <pc:spChg chg="mod">
          <ac:chgData name="Leszek Sieczko" userId="fde32721-af33-4d10-ad5d-d130b4de518c" providerId="ADAL" clId="{22EA8C89-0FF9-44B7-9A36-D63E478D3444}" dt="2025-07-23T11:02:04.482" v="67" actId="20577"/>
          <ac:spMkLst>
            <pc:docMk/>
            <pc:sldMk cId="2177239" sldId="276"/>
            <ac:spMk id="2" creationId="{FF04D0C6-D88C-4854-98DB-F1A64394CB1B}"/>
          </ac:spMkLst>
        </pc:spChg>
        <pc:spChg chg="mod">
          <ac:chgData name="Leszek Sieczko" userId="fde32721-af33-4d10-ad5d-d130b4de518c" providerId="ADAL" clId="{22EA8C89-0FF9-44B7-9A36-D63E478D3444}" dt="2025-07-23T11:01:17.728" v="61" actId="6549"/>
          <ac:spMkLst>
            <pc:docMk/>
            <pc:sldMk cId="2177239" sldId="276"/>
            <ac:spMk id="3" creationId="{145DDF6E-03A4-496D-BD34-8BAE30A54218}"/>
          </ac:spMkLst>
        </pc:spChg>
      </pc:sldChg>
      <pc:sldChg chg="modSp add">
        <pc:chgData name="Leszek Sieczko" userId="fde32721-af33-4d10-ad5d-d130b4de518c" providerId="ADAL" clId="{22EA8C89-0FF9-44B7-9A36-D63E478D3444}" dt="2025-07-23T09:17:06.997" v="44" actId="12"/>
        <pc:sldMkLst>
          <pc:docMk/>
          <pc:sldMk cId="1964831366" sldId="277"/>
        </pc:sldMkLst>
        <pc:spChg chg="mod">
          <ac:chgData name="Leszek Sieczko" userId="fde32721-af33-4d10-ad5d-d130b4de518c" providerId="ADAL" clId="{22EA8C89-0FF9-44B7-9A36-D63E478D3444}" dt="2025-07-23T09:16:18.612" v="37"/>
          <ac:spMkLst>
            <pc:docMk/>
            <pc:sldMk cId="1964831366" sldId="277"/>
            <ac:spMk id="2" creationId="{574476DA-B8B6-4DD3-AEA1-BA683EF4EC06}"/>
          </ac:spMkLst>
        </pc:spChg>
        <pc:spChg chg="mod">
          <ac:chgData name="Leszek Sieczko" userId="fde32721-af33-4d10-ad5d-d130b4de518c" providerId="ADAL" clId="{22EA8C89-0FF9-44B7-9A36-D63E478D3444}" dt="2025-07-23T09:17:06.997" v="44" actId="12"/>
          <ac:spMkLst>
            <pc:docMk/>
            <pc:sldMk cId="1964831366" sldId="277"/>
            <ac:spMk id="3" creationId="{0EAA8667-5C9D-447E-BE62-81BB116AA5F6}"/>
          </ac:spMkLst>
        </pc:spChg>
      </pc:sldChg>
      <pc:sldChg chg="modSp add ord">
        <pc:chgData name="Leszek Sieczko" userId="fde32721-af33-4d10-ad5d-d130b4de518c" providerId="ADAL" clId="{22EA8C89-0FF9-44B7-9A36-D63E478D3444}" dt="2025-07-23T11:58:52.388" v="305"/>
        <pc:sldMkLst>
          <pc:docMk/>
          <pc:sldMk cId="640045021" sldId="279"/>
        </pc:sldMkLst>
        <pc:spChg chg="mod">
          <ac:chgData name="Leszek Sieczko" userId="fde32721-af33-4d10-ad5d-d130b4de518c" providerId="ADAL" clId="{22EA8C89-0FF9-44B7-9A36-D63E478D3444}" dt="2025-07-23T11:56:13.847" v="284"/>
          <ac:spMkLst>
            <pc:docMk/>
            <pc:sldMk cId="640045021" sldId="279"/>
            <ac:spMk id="2" creationId="{8519D5BB-8DDB-40EB-BFC9-813EC3E1C0D8}"/>
          </ac:spMkLst>
        </pc:spChg>
        <pc:spChg chg="mod">
          <ac:chgData name="Leszek Sieczko" userId="fde32721-af33-4d10-ad5d-d130b4de518c" providerId="ADAL" clId="{22EA8C89-0FF9-44B7-9A36-D63E478D3444}" dt="2025-07-23T11:57:26.744" v="304" actId="20577"/>
          <ac:spMkLst>
            <pc:docMk/>
            <pc:sldMk cId="640045021" sldId="279"/>
            <ac:spMk id="3" creationId="{6E9A50D6-E863-4FFE-B603-9E656C663C93}"/>
          </ac:spMkLst>
        </pc:spChg>
      </pc:sldChg>
      <pc:sldChg chg="modSp add">
        <pc:chgData name="Leszek Sieczko" userId="fde32721-af33-4d10-ad5d-d130b4de518c" providerId="ADAL" clId="{22EA8C89-0FF9-44B7-9A36-D63E478D3444}" dt="2025-07-23T12:26:15.927" v="422" actId="20577"/>
        <pc:sldMkLst>
          <pc:docMk/>
          <pc:sldMk cId="2852586713" sldId="280"/>
        </pc:sldMkLst>
        <pc:spChg chg="mod">
          <ac:chgData name="Leszek Sieczko" userId="fde32721-af33-4d10-ad5d-d130b4de518c" providerId="ADAL" clId="{22EA8C89-0FF9-44B7-9A36-D63E478D3444}" dt="2025-07-23T12:25:47.553" v="419"/>
          <ac:spMkLst>
            <pc:docMk/>
            <pc:sldMk cId="2852586713" sldId="280"/>
            <ac:spMk id="2" creationId="{1267A7CC-9479-4687-90D8-F6B2F93292DE}"/>
          </ac:spMkLst>
        </pc:spChg>
        <pc:spChg chg="mod">
          <ac:chgData name="Leszek Sieczko" userId="fde32721-af33-4d10-ad5d-d130b4de518c" providerId="ADAL" clId="{22EA8C89-0FF9-44B7-9A36-D63E478D3444}" dt="2025-07-23T12:26:15.927" v="422" actId="20577"/>
          <ac:spMkLst>
            <pc:docMk/>
            <pc:sldMk cId="2852586713" sldId="280"/>
            <ac:spMk id="3" creationId="{8B4FD477-F106-4516-8829-8B675957292E}"/>
          </ac:spMkLst>
        </pc:spChg>
      </pc:sldChg>
      <pc:sldChg chg="modSp add">
        <pc:chgData name="Leszek Sieczko" userId="fde32721-af33-4d10-ad5d-d130b4de518c" providerId="ADAL" clId="{22EA8C89-0FF9-44B7-9A36-D63E478D3444}" dt="2025-07-23T12:25:29.404" v="418" actId="20577"/>
        <pc:sldMkLst>
          <pc:docMk/>
          <pc:sldMk cId="2980506280" sldId="281"/>
        </pc:sldMkLst>
        <pc:spChg chg="mod">
          <ac:chgData name="Leszek Sieczko" userId="fde32721-af33-4d10-ad5d-d130b4de518c" providerId="ADAL" clId="{22EA8C89-0FF9-44B7-9A36-D63E478D3444}" dt="2025-07-23T12:25:01.673" v="415"/>
          <ac:spMkLst>
            <pc:docMk/>
            <pc:sldMk cId="2980506280" sldId="281"/>
            <ac:spMk id="2" creationId="{7DA877F4-23B7-4EE2-B445-DB9F362A965D}"/>
          </ac:spMkLst>
        </pc:spChg>
        <pc:spChg chg="mod">
          <ac:chgData name="Leszek Sieczko" userId="fde32721-af33-4d10-ad5d-d130b4de518c" providerId="ADAL" clId="{22EA8C89-0FF9-44B7-9A36-D63E478D3444}" dt="2025-07-23T12:25:29.404" v="418" actId="20577"/>
          <ac:spMkLst>
            <pc:docMk/>
            <pc:sldMk cId="2980506280" sldId="281"/>
            <ac:spMk id="3" creationId="{99462C93-9CA5-4C0C-9AB5-41DA56F7BD7F}"/>
          </ac:spMkLst>
        </pc:spChg>
      </pc:sldChg>
      <pc:sldChg chg="modSp add">
        <pc:chgData name="Leszek Sieczko" userId="fde32721-af33-4d10-ad5d-d130b4de518c" providerId="ADAL" clId="{22EA8C89-0FF9-44B7-9A36-D63E478D3444}" dt="2025-07-23T12:24:39.238" v="414" actId="20577"/>
        <pc:sldMkLst>
          <pc:docMk/>
          <pc:sldMk cId="2452945689" sldId="282"/>
        </pc:sldMkLst>
        <pc:spChg chg="mod">
          <ac:chgData name="Leszek Sieczko" userId="fde32721-af33-4d10-ad5d-d130b4de518c" providerId="ADAL" clId="{22EA8C89-0FF9-44B7-9A36-D63E478D3444}" dt="2025-07-23T12:24:11.355" v="412" actId="20577"/>
          <ac:spMkLst>
            <pc:docMk/>
            <pc:sldMk cId="2452945689" sldId="282"/>
            <ac:spMk id="2" creationId="{5628B715-E93B-462D-B479-4235C1CD3B5B}"/>
          </ac:spMkLst>
        </pc:spChg>
        <pc:spChg chg="mod">
          <ac:chgData name="Leszek Sieczko" userId="fde32721-af33-4d10-ad5d-d130b4de518c" providerId="ADAL" clId="{22EA8C89-0FF9-44B7-9A36-D63E478D3444}" dt="2025-07-23T12:24:39.238" v="414" actId="20577"/>
          <ac:spMkLst>
            <pc:docMk/>
            <pc:sldMk cId="2452945689" sldId="282"/>
            <ac:spMk id="3" creationId="{0A1F312B-0DF5-434A-AE1E-FF230A56013A}"/>
          </ac:spMkLst>
        </pc:spChg>
      </pc:sldChg>
      <pc:sldChg chg="modSp add">
        <pc:chgData name="Leszek Sieczko" userId="fde32721-af33-4d10-ad5d-d130b4de518c" providerId="ADAL" clId="{22EA8C89-0FF9-44B7-9A36-D63E478D3444}" dt="2025-07-23T12:23:42.574" v="410" actId="20577"/>
        <pc:sldMkLst>
          <pc:docMk/>
          <pc:sldMk cId="2215112169" sldId="283"/>
        </pc:sldMkLst>
        <pc:spChg chg="mod">
          <ac:chgData name="Leszek Sieczko" userId="fde32721-af33-4d10-ad5d-d130b4de518c" providerId="ADAL" clId="{22EA8C89-0FF9-44B7-9A36-D63E478D3444}" dt="2025-07-23T12:23:13.407" v="408"/>
          <ac:spMkLst>
            <pc:docMk/>
            <pc:sldMk cId="2215112169" sldId="283"/>
            <ac:spMk id="2" creationId="{D63CFB97-A5E8-4414-A107-585EA1999526}"/>
          </ac:spMkLst>
        </pc:spChg>
        <pc:spChg chg="mod">
          <ac:chgData name="Leszek Sieczko" userId="fde32721-af33-4d10-ad5d-d130b4de518c" providerId="ADAL" clId="{22EA8C89-0FF9-44B7-9A36-D63E478D3444}" dt="2025-07-23T12:23:42.574" v="410" actId="20577"/>
          <ac:spMkLst>
            <pc:docMk/>
            <pc:sldMk cId="2215112169" sldId="283"/>
            <ac:spMk id="3" creationId="{201BFBE2-C473-4677-98D4-9B6F708321CC}"/>
          </ac:spMkLst>
        </pc:spChg>
      </pc:sldChg>
      <pc:sldChg chg="modSp add">
        <pc:chgData name="Leszek Sieczko" userId="fde32721-af33-4d10-ad5d-d130b4de518c" providerId="ADAL" clId="{22EA8C89-0FF9-44B7-9A36-D63E478D3444}" dt="2025-07-23T12:22:49.710" v="407" actId="20577"/>
        <pc:sldMkLst>
          <pc:docMk/>
          <pc:sldMk cId="2276478305" sldId="284"/>
        </pc:sldMkLst>
        <pc:spChg chg="mod">
          <ac:chgData name="Leszek Sieczko" userId="fde32721-af33-4d10-ad5d-d130b4de518c" providerId="ADAL" clId="{22EA8C89-0FF9-44B7-9A36-D63E478D3444}" dt="2025-07-23T12:22:16.906" v="404" actId="20577"/>
          <ac:spMkLst>
            <pc:docMk/>
            <pc:sldMk cId="2276478305" sldId="284"/>
            <ac:spMk id="2" creationId="{1E643D10-665C-4BE6-A5C2-32B1A9E5EC6B}"/>
          </ac:spMkLst>
        </pc:spChg>
        <pc:spChg chg="mod">
          <ac:chgData name="Leszek Sieczko" userId="fde32721-af33-4d10-ad5d-d130b4de518c" providerId="ADAL" clId="{22EA8C89-0FF9-44B7-9A36-D63E478D3444}" dt="2025-07-23T12:22:49.710" v="407" actId="20577"/>
          <ac:spMkLst>
            <pc:docMk/>
            <pc:sldMk cId="2276478305" sldId="284"/>
            <ac:spMk id="3" creationId="{8B63045E-DCF9-4620-A550-F9142917817A}"/>
          </ac:spMkLst>
        </pc:spChg>
      </pc:sldChg>
      <pc:sldChg chg="modSp add">
        <pc:chgData name="Leszek Sieczko" userId="fde32721-af33-4d10-ad5d-d130b4de518c" providerId="ADAL" clId="{22EA8C89-0FF9-44B7-9A36-D63E478D3444}" dt="2025-07-23T12:21:55.324" v="402" actId="20577"/>
        <pc:sldMkLst>
          <pc:docMk/>
          <pc:sldMk cId="3238155287" sldId="285"/>
        </pc:sldMkLst>
        <pc:spChg chg="mod">
          <ac:chgData name="Leszek Sieczko" userId="fde32721-af33-4d10-ad5d-d130b4de518c" providerId="ADAL" clId="{22EA8C89-0FF9-44B7-9A36-D63E478D3444}" dt="2025-07-23T12:21:32.315" v="400"/>
          <ac:spMkLst>
            <pc:docMk/>
            <pc:sldMk cId="3238155287" sldId="285"/>
            <ac:spMk id="2" creationId="{A2CF14F8-DE33-4D69-9711-9867AB2B0790}"/>
          </ac:spMkLst>
        </pc:spChg>
        <pc:spChg chg="mod">
          <ac:chgData name="Leszek Sieczko" userId="fde32721-af33-4d10-ad5d-d130b4de518c" providerId="ADAL" clId="{22EA8C89-0FF9-44B7-9A36-D63E478D3444}" dt="2025-07-23T12:21:55.324" v="402" actId="20577"/>
          <ac:spMkLst>
            <pc:docMk/>
            <pc:sldMk cId="3238155287" sldId="285"/>
            <ac:spMk id="3" creationId="{2BA9C9E9-6EBA-4898-975F-CB1605FD251D}"/>
          </ac:spMkLst>
        </pc:spChg>
      </pc:sldChg>
      <pc:sldChg chg="modSp add">
        <pc:chgData name="Leszek Sieczko" userId="fde32721-af33-4d10-ad5d-d130b4de518c" providerId="ADAL" clId="{22EA8C89-0FF9-44B7-9A36-D63E478D3444}" dt="2025-07-23T12:18:11.693" v="399" actId="6549"/>
        <pc:sldMkLst>
          <pc:docMk/>
          <pc:sldMk cId="1811757686" sldId="286"/>
        </pc:sldMkLst>
        <pc:spChg chg="mod">
          <ac:chgData name="Leszek Sieczko" userId="fde32721-af33-4d10-ad5d-d130b4de518c" providerId="ADAL" clId="{22EA8C89-0FF9-44B7-9A36-D63E478D3444}" dt="2025-07-23T12:15:05.928" v="381"/>
          <ac:spMkLst>
            <pc:docMk/>
            <pc:sldMk cId="1811757686" sldId="286"/>
            <ac:spMk id="2" creationId="{C3BBA1F3-D2B0-4184-A206-666CA143E0A3}"/>
          </ac:spMkLst>
        </pc:spChg>
        <pc:spChg chg="mod">
          <ac:chgData name="Leszek Sieczko" userId="fde32721-af33-4d10-ad5d-d130b4de518c" providerId="ADAL" clId="{22EA8C89-0FF9-44B7-9A36-D63E478D3444}" dt="2025-07-23T12:18:11.693" v="399" actId="6549"/>
          <ac:spMkLst>
            <pc:docMk/>
            <pc:sldMk cId="1811757686" sldId="286"/>
            <ac:spMk id="3" creationId="{C5EDF56D-8C4C-4CB6-BD55-7BD9DCC2B6EF}"/>
          </ac:spMkLst>
        </pc:spChg>
      </pc:sldChg>
      <pc:sldChg chg="modSp add">
        <pc:chgData name="Leszek Sieczko" userId="fde32721-af33-4d10-ad5d-d130b4de518c" providerId="ADAL" clId="{22EA8C89-0FF9-44B7-9A36-D63E478D3444}" dt="2025-07-23T12:14:44.231" v="380" actId="20577"/>
        <pc:sldMkLst>
          <pc:docMk/>
          <pc:sldMk cId="3914786304" sldId="287"/>
        </pc:sldMkLst>
        <pc:spChg chg="mod">
          <ac:chgData name="Leszek Sieczko" userId="fde32721-af33-4d10-ad5d-d130b4de518c" providerId="ADAL" clId="{22EA8C89-0FF9-44B7-9A36-D63E478D3444}" dt="2025-07-23T12:14:12.323" v="377"/>
          <ac:spMkLst>
            <pc:docMk/>
            <pc:sldMk cId="3914786304" sldId="287"/>
            <ac:spMk id="2" creationId="{8DD97734-CF5B-4FE3-9D9C-0318FE3DBCF7}"/>
          </ac:spMkLst>
        </pc:spChg>
        <pc:spChg chg="mod">
          <ac:chgData name="Leszek Sieczko" userId="fde32721-af33-4d10-ad5d-d130b4de518c" providerId="ADAL" clId="{22EA8C89-0FF9-44B7-9A36-D63E478D3444}" dt="2025-07-23T12:14:44.231" v="380" actId="20577"/>
          <ac:spMkLst>
            <pc:docMk/>
            <pc:sldMk cId="3914786304" sldId="287"/>
            <ac:spMk id="3" creationId="{75C5C0F6-0C6B-47A3-A24D-BA87BDA5F15C}"/>
          </ac:spMkLst>
        </pc:spChg>
      </pc:sldChg>
      <pc:sldChg chg="modSp add">
        <pc:chgData name="Leszek Sieczko" userId="fde32721-af33-4d10-ad5d-d130b4de518c" providerId="ADAL" clId="{22EA8C89-0FF9-44B7-9A36-D63E478D3444}" dt="2025-07-23T12:13:40.035" v="376"/>
        <pc:sldMkLst>
          <pc:docMk/>
          <pc:sldMk cId="732159108" sldId="288"/>
        </pc:sldMkLst>
        <pc:spChg chg="mod">
          <ac:chgData name="Leszek Sieczko" userId="fde32721-af33-4d10-ad5d-d130b4de518c" providerId="ADAL" clId="{22EA8C89-0FF9-44B7-9A36-D63E478D3444}" dt="2025-07-23T12:13:24.958" v="375"/>
          <ac:spMkLst>
            <pc:docMk/>
            <pc:sldMk cId="732159108" sldId="288"/>
            <ac:spMk id="2" creationId="{2A7C82EA-D28F-4097-B4B5-8610C74D53E6}"/>
          </ac:spMkLst>
        </pc:spChg>
        <pc:spChg chg="mod">
          <ac:chgData name="Leszek Sieczko" userId="fde32721-af33-4d10-ad5d-d130b4de518c" providerId="ADAL" clId="{22EA8C89-0FF9-44B7-9A36-D63E478D3444}" dt="2025-07-23T12:13:40.035" v="376"/>
          <ac:spMkLst>
            <pc:docMk/>
            <pc:sldMk cId="732159108" sldId="288"/>
            <ac:spMk id="3" creationId="{F3CD8B69-29B8-4BD0-860D-4EA1A3C9FE96}"/>
          </ac:spMkLst>
        </pc:spChg>
      </pc:sldChg>
      <pc:sldChg chg="modSp add">
        <pc:chgData name="Leszek Sieczko" userId="fde32721-af33-4d10-ad5d-d130b4de518c" providerId="ADAL" clId="{22EA8C89-0FF9-44B7-9A36-D63E478D3444}" dt="2025-07-23T12:13:05.256" v="374" actId="20577"/>
        <pc:sldMkLst>
          <pc:docMk/>
          <pc:sldMk cId="3990086657" sldId="289"/>
        </pc:sldMkLst>
        <pc:spChg chg="mod">
          <ac:chgData name="Leszek Sieczko" userId="fde32721-af33-4d10-ad5d-d130b4de518c" providerId="ADAL" clId="{22EA8C89-0FF9-44B7-9A36-D63E478D3444}" dt="2025-07-23T12:12:33.363" v="371"/>
          <ac:spMkLst>
            <pc:docMk/>
            <pc:sldMk cId="3990086657" sldId="289"/>
            <ac:spMk id="2" creationId="{3E9F335F-7E55-4C79-8EED-BA6A59998A1E}"/>
          </ac:spMkLst>
        </pc:spChg>
        <pc:spChg chg="mod">
          <ac:chgData name="Leszek Sieczko" userId="fde32721-af33-4d10-ad5d-d130b4de518c" providerId="ADAL" clId="{22EA8C89-0FF9-44B7-9A36-D63E478D3444}" dt="2025-07-23T12:13:05.256" v="374" actId="20577"/>
          <ac:spMkLst>
            <pc:docMk/>
            <pc:sldMk cId="3990086657" sldId="289"/>
            <ac:spMk id="3" creationId="{8E01D7AE-1C15-4DF8-9072-25E77FB1CBDF}"/>
          </ac:spMkLst>
        </pc:spChg>
      </pc:sldChg>
      <pc:sldChg chg="modSp add">
        <pc:chgData name="Leszek Sieczko" userId="fde32721-af33-4d10-ad5d-d130b4de518c" providerId="ADAL" clId="{22EA8C89-0FF9-44B7-9A36-D63E478D3444}" dt="2025-07-23T12:11:51.722" v="370"/>
        <pc:sldMkLst>
          <pc:docMk/>
          <pc:sldMk cId="983306582" sldId="290"/>
        </pc:sldMkLst>
        <pc:spChg chg="mod">
          <ac:chgData name="Leszek Sieczko" userId="fde32721-af33-4d10-ad5d-d130b4de518c" providerId="ADAL" clId="{22EA8C89-0FF9-44B7-9A36-D63E478D3444}" dt="2025-07-23T12:11:37.095" v="369"/>
          <ac:spMkLst>
            <pc:docMk/>
            <pc:sldMk cId="983306582" sldId="290"/>
            <ac:spMk id="2" creationId="{72DD5A9C-A892-4F40-BEC1-051803CD86A0}"/>
          </ac:spMkLst>
        </pc:spChg>
        <pc:spChg chg="mod">
          <ac:chgData name="Leszek Sieczko" userId="fde32721-af33-4d10-ad5d-d130b4de518c" providerId="ADAL" clId="{22EA8C89-0FF9-44B7-9A36-D63E478D3444}" dt="2025-07-23T12:11:51.722" v="370"/>
          <ac:spMkLst>
            <pc:docMk/>
            <pc:sldMk cId="983306582" sldId="290"/>
            <ac:spMk id="3" creationId="{7AE7B1A1-35A2-4DB8-8338-B127131380C4}"/>
          </ac:spMkLst>
        </pc:spChg>
      </pc:sldChg>
      <pc:sldChg chg="modSp add">
        <pc:chgData name="Leszek Sieczko" userId="fde32721-af33-4d10-ad5d-d130b4de518c" providerId="ADAL" clId="{22EA8C89-0FF9-44B7-9A36-D63E478D3444}" dt="2025-07-23T12:11:12.371" v="368" actId="20577"/>
        <pc:sldMkLst>
          <pc:docMk/>
          <pc:sldMk cId="31292124" sldId="291"/>
        </pc:sldMkLst>
        <pc:spChg chg="mod">
          <ac:chgData name="Leszek Sieczko" userId="fde32721-af33-4d10-ad5d-d130b4de518c" providerId="ADAL" clId="{22EA8C89-0FF9-44B7-9A36-D63E478D3444}" dt="2025-07-23T12:10:44.744" v="363"/>
          <ac:spMkLst>
            <pc:docMk/>
            <pc:sldMk cId="31292124" sldId="291"/>
            <ac:spMk id="2" creationId="{CA61D4FE-34A0-42CC-BF95-3A7549BC3A25}"/>
          </ac:spMkLst>
        </pc:spChg>
        <pc:spChg chg="mod">
          <ac:chgData name="Leszek Sieczko" userId="fde32721-af33-4d10-ad5d-d130b4de518c" providerId="ADAL" clId="{22EA8C89-0FF9-44B7-9A36-D63E478D3444}" dt="2025-07-23T12:11:12.371" v="368" actId="20577"/>
          <ac:spMkLst>
            <pc:docMk/>
            <pc:sldMk cId="31292124" sldId="291"/>
            <ac:spMk id="3" creationId="{3927B79A-85EF-41CA-A8CD-57D700195854}"/>
          </ac:spMkLst>
        </pc:spChg>
      </pc:sldChg>
      <pc:sldChg chg="modSp add">
        <pc:chgData name="Leszek Sieczko" userId="fde32721-af33-4d10-ad5d-d130b4de518c" providerId="ADAL" clId="{22EA8C89-0FF9-44B7-9A36-D63E478D3444}" dt="2025-07-23T12:10:19.297" v="362" actId="20577"/>
        <pc:sldMkLst>
          <pc:docMk/>
          <pc:sldMk cId="302876785" sldId="292"/>
        </pc:sldMkLst>
        <pc:spChg chg="mod">
          <ac:chgData name="Leszek Sieczko" userId="fde32721-af33-4d10-ad5d-d130b4de518c" providerId="ADAL" clId="{22EA8C89-0FF9-44B7-9A36-D63E478D3444}" dt="2025-07-23T12:09:48.542" v="359"/>
          <ac:spMkLst>
            <pc:docMk/>
            <pc:sldMk cId="302876785" sldId="292"/>
            <ac:spMk id="2" creationId="{D27EA057-2BD7-486E-B71F-4C87C1E96CA2}"/>
          </ac:spMkLst>
        </pc:spChg>
        <pc:spChg chg="mod">
          <ac:chgData name="Leszek Sieczko" userId="fde32721-af33-4d10-ad5d-d130b4de518c" providerId="ADAL" clId="{22EA8C89-0FF9-44B7-9A36-D63E478D3444}" dt="2025-07-23T12:10:19.297" v="362" actId="20577"/>
          <ac:spMkLst>
            <pc:docMk/>
            <pc:sldMk cId="302876785" sldId="292"/>
            <ac:spMk id="3" creationId="{3D3B27AC-AC60-46A2-887B-82CB9F3C2047}"/>
          </ac:spMkLst>
        </pc:spChg>
      </pc:sldChg>
      <pc:sldChg chg="modSp add">
        <pc:chgData name="Leszek Sieczko" userId="fde32721-af33-4d10-ad5d-d130b4de518c" providerId="ADAL" clId="{22EA8C89-0FF9-44B7-9A36-D63E478D3444}" dt="2025-07-23T12:09:00.102" v="358"/>
        <pc:sldMkLst>
          <pc:docMk/>
          <pc:sldMk cId="3089225848" sldId="293"/>
        </pc:sldMkLst>
        <pc:spChg chg="mod">
          <ac:chgData name="Leszek Sieczko" userId="fde32721-af33-4d10-ad5d-d130b4de518c" providerId="ADAL" clId="{22EA8C89-0FF9-44B7-9A36-D63E478D3444}" dt="2025-07-23T12:08:47.528" v="357"/>
          <ac:spMkLst>
            <pc:docMk/>
            <pc:sldMk cId="3089225848" sldId="293"/>
            <ac:spMk id="2" creationId="{A14509BB-ADF7-4B30-919E-9F32EBBBEADF}"/>
          </ac:spMkLst>
        </pc:spChg>
        <pc:spChg chg="mod">
          <ac:chgData name="Leszek Sieczko" userId="fde32721-af33-4d10-ad5d-d130b4de518c" providerId="ADAL" clId="{22EA8C89-0FF9-44B7-9A36-D63E478D3444}" dt="2025-07-23T12:09:00.102" v="358"/>
          <ac:spMkLst>
            <pc:docMk/>
            <pc:sldMk cId="3089225848" sldId="293"/>
            <ac:spMk id="3" creationId="{D208EFF3-E480-4F4B-83DD-4E7DD43F980E}"/>
          </ac:spMkLst>
        </pc:spChg>
      </pc:sldChg>
      <pc:sldChg chg="modSp add">
        <pc:chgData name="Leszek Sieczko" userId="fde32721-af33-4d10-ad5d-d130b4de518c" providerId="ADAL" clId="{22EA8C89-0FF9-44B7-9A36-D63E478D3444}" dt="2025-07-23T12:08:19.467" v="356" actId="20577"/>
        <pc:sldMkLst>
          <pc:docMk/>
          <pc:sldMk cId="267459084" sldId="294"/>
        </pc:sldMkLst>
        <pc:spChg chg="mod">
          <ac:chgData name="Leszek Sieczko" userId="fde32721-af33-4d10-ad5d-d130b4de518c" providerId="ADAL" clId="{22EA8C89-0FF9-44B7-9A36-D63E478D3444}" dt="2025-07-23T12:07:53.220" v="354"/>
          <ac:spMkLst>
            <pc:docMk/>
            <pc:sldMk cId="267459084" sldId="294"/>
            <ac:spMk id="2" creationId="{D90D9834-5973-49ED-A720-2EF2CC66F603}"/>
          </ac:spMkLst>
        </pc:spChg>
        <pc:spChg chg="mod">
          <ac:chgData name="Leszek Sieczko" userId="fde32721-af33-4d10-ad5d-d130b4de518c" providerId="ADAL" clId="{22EA8C89-0FF9-44B7-9A36-D63E478D3444}" dt="2025-07-23T12:08:19.467" v="356" actId="20577"/>
          <ac:spMkLst>
            <pc:docMk/>
            <pc:sldMk cId="267459084" sldId="294"/>
            <ac:spMk id="3" creationId="{3DC08DD4-74BE-49BF-A1F7-4D28064C6447}"/>
          </ac:spMkLst>
        </pc:spChg>
      </pc:sldChg>
    </pc:docChg>
  </pc:docChgLst>
  <pc:docChgLst>
    <pc:chgData name="Leszek Sieczko" userId="fde32721-af33-4d10-ad5d-d130b4de518c" providerId="ADAL" clId="{5A5402BE-AF6A-4250-9A78-177B192C55ED}"/>
    <pc:docChg chg="custSel modSld">
      <pc:chgData name="Leszek Sieczko" userId="fde32721-af33-4d10-ad5d-d130b4de518c" providerId="ADAL" clId="{5A5402BE-AF6A-4250-9A78-177B192C55ED}" dt="2025-08-16T10:05:51.448" v="1135" actId="962"/>
      <pc:docMkLst>
        <pc:docMk/>
      </pc:docMkLst>
      <pc:sldChg chg="addSp delSp modSp">
        <pc:chgData name="Leszek Sieczko" userId="fde32721-af33-4d10-ad5d-d130b4de518c" providerId="ADAL" clId="{5A5402BE-AF6A-4250-9A78-177B192C55ED}" dt="2025-08-16T10:05:51.448" v="1135" actId="962"/>
        <pc:sldMkLst>
          <pc:docMk/>
          <pc:sldMk cId="1984196975" sldId="264"/>
        </pc:sldMkLst>
        <pc:spChg chg="mod">
          <ac:chgData name="Leszek Sieczko" userId="fde32721-af33-4d10-ad5d-d130b4de518c" providerId="ADAL" clId="{5A5402BE-AF6A-4250-9A78-177B192C55ED}" dt="2025-08-14T12:09:22.438" v="1101" actId="14100"/>
          <ac:spMkLst>
            <pc:docMk/>
            <pc:sldMk cId="1984196975" sldId="264"/>
            <ac:spMk id="3" creationId="{2E5E052F-B593-4093-8F42-C663F45DA62C}"/>
          </ac:spMkLst>
        </pc:spChg>
        <pc:picChg chg="add mod">
          <ac:chgData name="Leszek Sieczko" userId="fde32721-af33-4d10-ad5d-d130b4de518c" providerId="ADAL" clId="{5A5402BE-AF6A-4250-9A78-177B192C55ED}" dt="2025-08-16T10:05:51.448" v="1135" actId="962"/>
          <ac:picMkLst>
            <pc:docMk/>
            <pc:sldMk cId="1984196975" sldId="264"/>
            <ac:picMk id="4" creationId="{D5946E32-D364-479F-B919-99B687C48F9C}"/>
          </ac:picMkLst>
        </pc:picChg>
        <pc:picChg chg="add del mod">
          <ac:chgData name="Leszek Sieczko" userId="fde32721-af33-4d10-ad5d-d130b4de518c" providerId="ADAL" clId="{5A5402BE-AF6A-4250-9A78-177B192C55ED}" dt="2025-08-16T10:05:35.074" v="1132" actId="478"/>
          <ac:picMkLst>
            <pc:docMk/>
            <pc:sldMk cId="1984196975" sldId="264"/>
            <ac:picMk id="5" creationId="{0ED6614B-2852-45C9-B212-19BF7D4C64A7}"/>
          </ac:picMkLst>
        </pc:picChg>
      </pc:sldChg>
      <pc:sldChg chg="addSp delSp modSp">
        <pc:chgData name="Leszek Sieczko" userId="fde32721-af33-4d10-ad5d-d130b4de518c" providerId="ADAL" clId="{5A5402BE-AF6A-4250-9A78-177B192C55ED}" dt="2025-08-16T10:03:45.339" v="1114" actId="962"/>
        <pc:sldMkLst>
          <pc:docMk/>
          <pc:sldMk cId="2300297576" sldId="266"/>
        </pc:sldMkLst>
        <pc:spChg chg="mod">
          <ac:chgData name="Leszek Sieczko" userId="fde32721-af33-4d10-ad5d-d130b4de518c" providerId="ADAL" clId="{5A5402BE-AF6A-4250-9A78-177B192C55ED}" dt="2025-08-14T11:51:49.276" v="867" actId="27636"/>
          <ac:spMkLst>
            <pc:docMk/>
            <pc:sldMk cId="2300297576" sldId="266"/>
            <ac:spMk id="3" creationId="{BE1465A0-2CFE-442B-801B-0FFC4396A9E6}"/>
          </ac:spMkLst>
        </pc:spChg>
        <pc:spChg chg="add mod">
          <ac:chgData name="Leszek Sieczko" userId="fde32721-af33-4d10-ad5d-d130b4de518c" providerId="ADAL" clId="{5A5402BE-AF6A-4250-9A78-177B192C55ED}" dt="2025-08-14T11:53:06.940" v="891" actId="20577"/>
          <ac:spMkLst>
            <pc:docMk/>
            <pc:sldMk cId="2300297576" sldId="266"/>
            <ac:spMk id="4" creationId="{21A8CBDC-3AAE-4579-A210-FF4B55FD8C49}"/>
          </ac:spMkLst>
        </pc:spChg>
        <pc:picChg chg="add mod">
          <ac:chgData name="Leszek Sieczko" userId="fde32721-af33-4d10-ad5d-d130b4de518c" providerId="ADAL" clId="{5A5402BE-AF6A-4250-9A78-177B192C55ED}" dt="2025-08-16T10:03:45.339" v="1114" actId="962"/>
          <ac:picMkLst>
            <pc:docMk/>
            <pc:sldMk cId="2300297576" sldId="266"/>
            <ac:picMk id="5" creationId="{B8EB9FEA-21C4-4308-AE02-2CE2DFA748C5}"/>
          </ac:picMkLst>
        </pc:picChg>
        <pc:picChg chg="add del mod">
          <ac:chgData name="Leszek Sieczko" userId="fde32721-af33-4d10-ad5d-d130b4de518c" providerId="ADAL" clId="{5A5402BE-AF6A-4250-9A78-177B192C55ED}" dt="2025-08-16T10:03:23.688" v="1106" actId="478"/>
          <ac:picMkLst>
            <pc:docMk/>
            <pc:sldMk cId="2300297576" sldId="266"/>
            <ac:picMk id="2050" creationId="{75E48224-DF2F-4B64-8486-6E3A8B376533}"/>
          </ac:picMkLst>
        </pc:picChg>
      </pc:sldChg>
      <pc:sldChg chg="addSp delSp modSp">
        <pc:chgData name="Leszek Sieczko" userId="fde32721-af33-4d10-ad5d-d130b4de518c" providerId="ADAL" clId="{5A5402BE-AF6A-4250-9A78-177B192C55ED}" dt="2025-08-16T10:04:27.609" v="1120" actId="962"/>
        <pc:sldMkLst>
          <pc:docMk/>
          <pc:sldMk cId="1663245510" sldId="268"/>
        </pc:sldMkLst>
        <pc:spChg chg="mod">
          <ac:chgData name="Leszek Sieczko" userId="fde32721-af33-4d10-ad5d-d130b4de518c" providerId="ADAL" clId="{5A5402BE-AF6A-4250-9A78-177B192C55ED}" dt="2025-08-14T11:30:52.999" v="520" actId="14100"/>
          <ac:spMkLst>
            <pc:docMk/>
            <pc:sldMk cId="1663245510" sldId="268"/>
            <ac:spMk id="3" creationId="{C708E362-0A2C-4181-AD2E-CD09430D860E}"/>
          </ac:spMkLst>
        </pc:spChg>
        <pc:spChg chg="add mod">
          <ac:chgData name="Leszek Sieczko" userId="fde32721-af33-4d10-ad5d-d130b4de518c" providerId="ADAL" clId="{5A5402BE-AF6A-4250-9A78-177B192C55ED}" dt="2025-08-14T11:34:45.091" v="860" actId="14100"/>
          <ac:spMkLst>
            <pc:docMk/>
            <pc:sldMk cId="1663245510" sldId="268"/>
            <ac:spMk id="4" creationId="{F09F08E9-9A8F-490A-BDD1-0798774BAD3B}"/>
          </ac:spMkLst>
        </pc:spChg>
        <pc:picChg chg="add mod">
          <ac:chgData name="Leszek Sieczko" userId="fde32721-af33-4d10-ad5d-d130b4de518c" providerId="ADAL" clId="{5A5402BE-AF6A-4250-9A78-177B192C55ED}" dt="2025-08-16T10:04:27.609" v="1120" actId="962"/>
          <ac:picMkLst>
            <pc:docMk/>
            <pc:sldMk cId="1663245510" sldId="268"/>
            <ac:picMk id="5" creationId="{F142D2C4-7F03-4DF6-B59B-8E5E2CE51EE6}"/>
          </ac:picMkLst>
        </pc:picChg>
        <pc:picChg chg="add del mod">
          <ac:chgData name="Leszek Sieczko" userId="fde32721-af33-4d10-ad5d-d130b4de518c" providerId="ADAL" clId="{5A5402BE-AF6A-4250-9A78-177B192C55ED}" dt="2025-08-16T10:04:11.909" v="1116" actId="478"/>
          <ac:picMkLst>
            <pc:docMk/>
            <pc:sldMk cId="1663245510" sldId="268"/>
            <ac:picMk id="1026" creationId="{883BE768-D335-4B98-A3BE-4DEED96D36A6}"/>
          </ac:picMkLst>
        </pc:picChg>
      </pc:sldChg>
      <pc:sldChg chg="addSp delSp modSp">
        <pc:chgData name="Leszek Sieczko" userId="fde32721-af33-4d10-ad5d-d130b4de518c" providerId="ADAL" clId="{5A5402BE-AF6A-4250-9A78-177B192C55ED}" dt="2025-08-16T10:05:13.338" v="1130" actId="962"/>
        <pc:sldMkLst>
          <pc:docMk/>
          <pc:sldMk cId="532328123" sldId="269"/>
        </pc:sldMkLst>
        <pc:spChg chg="mod">
          <ac:chgData name="Leszek Sieczko" userId="fde32721-af33-4d10-ad5d-d130b4de518c" providerId="ADAL" clId="{5A5402BE-AF6A-4250-9A78-177B192C55ED}" dt="2025-08-14T11:23:21.192" v="9" actId="27636"/>
          <ac:spMkLst>
            <pc:docMk/>
            <pc:sldMk cId="532328123" sldId="269"/>
            <ac:spMk id="3" creationId="{929C5E93-CFCC-4FCC-BA99-9B708493399E}"/>
          </ac:spMkLst>
        </pc:spChg>
        <pc:spChg chg="add mod">
          <ac:chgData name="Leszek Sieczko" userId="fde32721-af33-4d10-ad5d-d130b4de518c" providerId="ADAL" clId="{5A5402BE-AF6A-4250-9A78-177B192C55ED}" dt="2025-08-14T11:28:17.873" v="516" actId="20577"/>
          <ac:spMkLst>
            <pc:docMk/>
            <pc:sldMk cId="532328123" sldId="269"/>
            <ac:spMk id="5" creationId="{8120AC33-7331-48D7-BC15-A6D97E6F6290}"/>
          </ac:spMkLst>
        </pc:spChg>
        <pc:picChg chg="add del mod">
          <ac:chgData name="Leszek Sieczko" userId="fde32721-af33-4d10-ad5d-d130b4de518c" providerId="ADAL" clId="{5A5402BE-AF6A-4250-9A78-177B192C55ED}" dt="2025-08-16T10:04:56.830" v="1126" actId="478"/>
          <ac:picMkLst>
            <pc:docMk/>
            <pc:sldMk cId="532328123" sldId="269"/>
            <ac:picMk id="4" creationId="{7AE1F129-B3C9-49E1-BF6A-07B57EAD4CDA}"/>
          </ac:picMkLst>
        </pc:picChg>
        <pc:picChg chg="add mod">
          <ac:chgData name="Leszek Sieczko" userId="fde32721-af33-4d10-ad5d-d130b4de518c" providerId="ADAL" clId="{5A5402BE-AF6A-4250-9A78-177B192C55ED}" dt="2025-08-16T10:05:13.338" v="1130" actId="962"/>
          <ac:picMkLst>
            <pc:docMk/>
            <pc:sldMk cId="532328123" sldId="269"/>
            <ac:picMk id="6" creationId="{E53A1631-8B5E-4A0F-BD07-2F9A4E9BC30C}"/>
          </ac:picMkLst>
        </pc:picChg>
      </pc:sldChg>
      <pc:sldChg chg="modSp">
        <pc:chgData name="Leszek Sieczko" userId="fde32721-af33-4d10-ad5d-d130b4de518c" providerId="ADAL" clId="{5A5402BE-AF6A-4250-9A78-177B192C55ED}" dt="2025-08-14T12:07:05.510" v="1097" actId="20577"/>
        <pc:sldMkLst>
          <pc:docMk/>
          <pc:sldMk cId="2276478305" sldId="284"/>
        </pc:sldMkLst>
        <pc:spChg chg="mod">
          <ac:chgData name="Leszek Sieczko" userId="fde32721-af33-4d10-ad5d-d130b4de518c" providerId="ADAL" clId="{5A5402BE-AF6A-4250-9A78-177B192C55ED}" dt="2025-08-14T12:07:05.510" v="1097" actId="20577"/>
          <ac:spMkLst>
            <pc:docMk/>
            <pc:sldMk cId="2276478305" sldId="284"/>
            <ac:spMk id="3" creationId="{8B63045E-DCF9-4620-A550-F9142917817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25.11.2025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growe.pl/zarzadzanie-gospodarstwem/" TargetMode="External"/><Relationship Id="rId2" Type="http://schemas.openxmlformats.org/officeDocument/2006/relationships/hyperlink" Target="https://www.365farmnet.com/pl/kontak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tagro.pl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/>
          <a:lstStyle/>
          <a:p>
            <a:r>
              <a:rPr lang="pl-PL" dirty="0"/>
              <a:t>Technologie Informacyjne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>
            <a:normAutofit/>
          </a:bodyPr>
          <a:lstStyle/>
          <a:p>
            <a:r>
              <a:rPr lang="pl-PL" dirty="0"/>
              <a:t>Wykład 1</a:t>
            </a:r>
          </a:p>
          <a:p>
            <a:r>
              <a:rPr lang="pl-PL" dirty="0"/>
              <a:t>Wstęp do technologii informacyjnych</a:t>
            </a:r>
            <a:br>
              <a:rPr lang="pl-PL" dirty="0"/>
            </a:br>
            <a:r>
              <a:rPr lang="pl-PL" dirty="0"/>
              <a:t> – zarys historyczny i kierunki rozwoju, w tym sztuczna inteligencja</a:t>
            </a:r>
          </a:p>
          <a:p>
            <a:endParaRPr lang="pl-PL" dirty="0"/>
          </a:p>
          <a:p>
            <a:r>
              <a:rPr lang="pl-PL" dirty="0"/>
              <a:t>Leszek Sieczko</a:t>
            </a:r>
          </a:p>
          <a:p>
            <a:r>
              <a:rPr lang="pl-PL" dirty="0"/>
              <a:t>Katedra Biometrii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68731-E2BF-4077-A27F-0726FABB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Wprowadzenie organizacyjne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B0D86-8610-47F1-B955-8CF53F83C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Omówienie zasad zaliczenia przedmiotu.</a:t>
            </a:r>
          </a:p>
          <a:p>
            <a:r>
              <a:rPr lang="pl-PL" dirty="0"/>
              <a:t>Przedstawienie ogólnej struktury wykładów i ćwiczeń laboratoryjnych.</a:t>
            </a:r>
          </a:p>
          <a:p>
            <a:r>
              <a:rPr lang="pl-PL" dirty="0"/>
              <a:t>Zapoznanie studentów z metodami komunikacji i materiałami dostępnymi w chmurze (OneDrive, </a:t>
            </a:r>
            <a:r>
              <a:rPr lang="pl-PL" dirty="0" err="1"/>
              <a:t>Teams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92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98233780-7F3C-4235-8A9C-5BDC81C6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Technologie informacyjne – zarys historyczny i kierunki rozwoju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580557C-70C1-484A-A5E0-3371068A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Technologie informacyjne (w skrócie: TI) to narzędzia, metody i procesy, które pozwalają </a:t>
            </a:r>
            <a:r>
              <a:rPr lang="pl-PL" b="1" dirty="0"/>
              <a:t>gromadzić, przetwarzać, przechowywać i przesyłać informacje</a:t>
            </a:r>
            <a:r>
              <a:rPr lang="pl-PL" dirty="0"/>
              <a:t>. Dzięki nim możliwy jest szybki dostęp do danych oraz ich analiza, co ułatwia podejmowanie decyzji w różnych obszarach życia i gospodarki.</a:t>
            </a:r>
          </a:p>
          <a:p>
            <a:pPr>
              <a:lnSpc>
                <a:spcPct val="110000"/>
              </a:lnSpc>
            </a:pPr>
            <a:r>
              <a:rPr lang="pl-PL" dirty="0"/>
              <a:t>Współcześnie technologie informacyjne są obecne w edukacji, zdrowiu, administracji, rolnictwie, przemyśle oraz codziennym życiu każdego człowieka. W rolnictwie umożliwiają one monitorowanie upraw, zarządzanie gospodarstwem, analizowanie danych pogodowych oraz optymalizację zużycia wody i nawozów.</a:t>
            </a:r>
          </a:p>
        </p:txBody>
      </p:sp>
    </p:spTree>
    <p:extLst>
      <p:ext uri="{BB962C8B-B14F-4D97-AF65-F5344CB8AC3E}">
        <p14:creationId xmlns:p14="http://schemas.microsoft.com/office/powerpoint/2010/main" val="413431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8F2A-713E-463F-AB8D-B3437560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025BA3-BA4E-451B-9F58-E3AB94BB9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•	Podstawowe pojęcia, takie jak dane, informacja i wiedza, aby zrozumieć, czym zajmuje się technologia informacyjna.</a:t>
            </a:r>
          </a:p>
          <a:p>
            <a:pPr>
              <a:lnSpc>
                <a:spcPct val="110000"/>
              </a:lnSpc>
            </a:pPr>
            <a:r>
              <a:rPr lang="pl-PL" dirty="0"/>
              <a:t>•	Historię rozwoju TI, od najprostszych narzędzi obliczeniowych, takich jak liczydła i pierwsze maszyny liczące, przez komputery </a:t>
            </a:r>
            <a:r>
              <a:rPr lang="pl-PL" dirty="0" err="1"/>
              <a:t>mainframe</a:t>
            </a:r>
            <a:r>
              <a:rPr lang="pl-PL" dirty="0"/>
              <a:t> i komputery osobiste, aż po dzisiejsze systemy chmurowe i technologie mobilne.</a:t>
            </a:r>
          </a:p>
          <a:p>
            <a:pPr>
              <a:lnSpc>
                <a:spcPct val="110000"/>
              </a:lnSpc>
            </a:pPr>
            <a:r>
              <a:rPr lang="pl-PL" dirty="0"/>
              <a:t>•	Znaczenie TI w nowoczesnym świecie, w tym w rolnictwie, które staje się coraz bardziej zależne od danych i technologii w procesach produkcji i zarządzania.</a:t>
            </a:r>
          </a:p>
          <a:p>
            <a:pPr>
              <a:lnSpc>
                <a:spcPct val="110000"/>
              </a:lnSpc>
            </a:pPr>
            <a:r>
              <a:rPr lang="pl-PL" dirty="0"/>
              <a:t>•	Wprowadzenie do sztucznej inteligencji (AI), czyli systemów komputerowych potrafiących uczyć się i wspierać podejmowanie decyzji.</a:t>
            </a:r>
          </a:p>
          <a:p>
            <a:pPr>
              <a:lnSpc>
                <a:spcPct val="110000"/>
              </a:lnSpc>
            </a:pPr>
            <a:r>
              <a:rPr lang="pl-PL" dirty="0"/>
              <a:t>•	Obszary cyfrowej transformacji, czyli zmiany, jakie technologia wprowadza w naszym otoczeniu, pracy oraz nauce.</a:t>
            </a:r>
          </a:p>
          <a:p>
            <a:pPr>
              <a:lnSpc>
                <a:spcPct val="11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921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F227BA-A619-43B3-B610-CE0D04FF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E052F-B593-4093-8F42-C663F45DA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60027" cy="435133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zrozumienie, czym są technologie informacyjne i jak kształtują naszą rzeczywistość,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poznanie ich znaczenia w rozwoju cywilizacji,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przygotowanie do efektywnego wykorzystywania TI w pracy inżyniera rolnictwa.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5946E32-D364-479F-B919-99B687C48F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227" y="442642"/>
            <a:ext cx="5593773" cy="560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9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4476DA-B8B6-4DD3-AEA1-BA683EF4E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są technologie informacyjne (TI)?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AA8667-5C9D-447E-BE62-81BB116AA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Technologie informacyjne (TI) to wszystkie narzędzia, systemy oraz metody, które służą do: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zbierania danych,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przetwarzania danych,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przechowywania danych,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przesyłania danych.</a:t>
            </a:r>
          </a:p>
          <a:p>
            <a:pPr>
              <a:lnSpc>
                <a:spcPct val="110000"/>
              </a:lnSpc>
            </a:pPr>
            <a:r>
              <a:rPr lang="pl-PL" dirty="0"/>
              <a:t>Dzięki technologiom informacyjnym możliwe jest szybkie i bezpieczne przetwarzanie informacji, co wspiera podejmowanie decyzji w rolnictwie, nauce, biznesie i w życiu codziennym.</a:t>
            </a:r>
          </a:p>
        </p:txBody>
      </p:sp>
    </p:spTree>
    <p:extLst>
      <p:ext uri="{BB962C8B-B14F-4D97-AF65-F5344CB8AC3E}">
        <p14:creationId xmlns:p14="http://schemas.microsoft.com/office/powerpoint/2010/main" val="1964831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04D0C6-D88C-4854-98DB-F1A64394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Dane – 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5DDF6E-03A4-496D-BD34-8BAE30A54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Czym są dane?</a:t>
            </a:r>
          </a:p>
          <a:p>
            <a:r>
              <a:rPr lang="pl-PL" dirty="0"/>
              <a:t>Dane to surowe, nieprzetworzone fakty i wartości liczbowe, tekstowe lub symboliczne, które opisują zjawiska, obiekty lub procesy. Dane same w sobie nie przekazują informacji, dopóki nie zostaną zinterpretowane w kontekście.</a:t>
            </a:r>
          </a:p>
          <a:p>
            <a:r>
              <a:rPr lang="pl-PL" dirty="0"/>
              <a:t>Cechy danych: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Są obiektywne (np. temperatura powietrza, ilość opadów).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Mogą występować w różnych formach (liczby, tekst, zdjęcia, pomiary).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Wymagają uporządkowania i analizy, aby mogły stać się informacją.</a:t>
            </a:r>
          </a:p>
        </p:txBody>
      </p:sp>
    </p:spTree>
    <p:extLst>
      <p:ext uri="{BB962C8B-B14F-4D97-AF65-F5344CB8AC3E}">
        <p14:creationId xmlns:p14="http://schemas.microsoft.com/office/powerpoint/2010/main" val="217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B2C5A6-F44D-43E6-BC6C-1E33EFBD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🌾 Pomiar temperatury gleby: 14,8°C</a:t>
            </a:r>
          </a:p>
          <a:p>
            <a:pPr>
              <a:lnSpc>
                <a:spcPct val="120000"/>
              </a:lnSpc>
            </a:pPr>
            <a:r>
              <a:rPr lang="pl-PL" dirty="0"/>
              <a:t>🌦️ Wilgotność powietrza: 65%</a:t>
            </a:r>
          </a:p>
          <a:p>
            <a:pPr>
              <a:lnSpc>
                <a:spcPct val="120000"/>
              </a:lnSpc>
            </a:pPr>
            <a:r>
              <a:rPr lang="pl-PL" dirty="0"/>
              <a:t>📊 Masa zebranych plonów: 5200 kg/ha</a:t>
            </a:r>
          </a:p>
          <a:p>
            <a:pPr>
              <a:lnSpc>
                <a:spcPct val="120000"/>
              </a:lnSpc>
            </a:pPr>
            <a:r>
              <a:rPr lang="pl-PL" dirty="0"/>
              <a:t>📅 Data siewu: 15 marca</a:t>
            </a:r>
          </a:p>
          <a:p>
            <a:pPr>
              <a:lnSpc>
                <a:spcPct val="120000"/>
              </a:lnSpc>
            </a:pPr>
            <a:r>
              <a:rPr lang="pl-PL" dirty="0"/>
              <a:t>Dane te, po przetworzeniu i analizie, umożliwiają </a:t>
            </a:r>
            <a:r>
              <a:rPr lang="pl-PL" b="1" dirty="0"/>
              <a:t>podejmowanie decyzji w gospodarstwie</a:t>
            </a:r>
            <a:r>
              <a:rPr lang="pl-PL" dirty="0"/>
              <a:t>, np. określenie najlepszego terminu nawożenia lub zbioru.</a:t>
            </a:r>
          </a:p>
          <a:p>
            <a:pPr>
              <a:lnSpc>
                <a:spcPct val="120000"/>
              </a:lnSpc>
            </a:pPr>
            <a:r>
              <a:rPr lang="pl-PL" dirty="0"/>
              <a:t>Znaczenie danych w pracy inżyniera rolnictwa: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Monitorowanie stanu upraw i gleby.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Planowanie prac polowych w zależności od warunków pogodowych.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Analiza efektywności zastosowanych technologii w gospodarstwie.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Wspieranie rolnictwa precyzyjnego poprzez dokładne pomiary i ich interpretację.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565FB5C5-CDB2-4364-BDBF-7CFDA9EF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l-PL" dirty="0"/>
              <a:t>Dane – przykłady w rolnictwie</a:t>
            </a:r>
          </a:p>
        </p:txBody>
      </p:sp>
    </p:spTree>
    <p:extLst>
      <p:ext uri="{BB962C8B-B14F-4D97-AF65-F5344CB8AC3E}">
        <p14:creationId xmlns:p14="http://schemas.microsoft.com/office/powerpoint/2010/main" val="2917264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6BE9C-D57B-4869-B513-2B85C158C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Informacja – 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E66DF3-CD11-4EE4-9D23-4ED3833A6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Czym jest informacja?</a:t>
            </a:r>
          </a:p>
          <a:p>
            <a:pPr>
              <a:lnSpc>
                <a:spcPct val="110000"/>
              </a:lnSpc>
            </a:pPr>
            <a:r>
              <a:rPr lang="pl-PL" dirty="0"/>
              <a:t>Informacja to dane, które zostały przetworzone i zinterpretowane w określonym kontekście, dzięki czemu mają znaczenie i wartość dla użytkownika.</a:t>
            </a:r>
          </a:p>
          <a:p>
            <a:pPr>
              <a:lnSpc>
                <a:spcPct val="110000"/>
              </a:lnSpc>
            </a:pPr>
            <a:r>
              <a:rPr lang="pl-PL" dirty="0"/>
              <a:t>Inaczej mówiąc:</a:t>
            </a:r>
          </a:p>
          <a:p>
            <a:pPr>
              <a:lnSpc>
                <a:spcPct val="110000"/>
              </a:lnSpc>
            </a:pPr>
            <a:r>
              <a:rPr lang="pl-PL" b="1" dirty="0"/>
              <a:t>Dane + kontekst + interpretacja = informacja</a:t>
            </a:r>
          </a:p>
          <a:p>
            <a:pPr>
              <a:lnSpc>
                <a:spcPct val="110000"/>
              </a:lnSpc>
            </a:pPr>
            <a:r>
              <a:rPr lang="pl-PL" dirty="0"/>
              <a:t>Cechy informacji: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Ma określony sens i znaczenie.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Może być wykorzystywana do podejmowania decyzji.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Ułatwia zrozumienie procesów zachodzących w gospodarstwie i środowisku.</a:t>
            </a:r>
          </a:p>
        </p:txBody>
      </p:sp>
    </p:spTree>
    <p:extLst>
      <p:ext uri="{BB962C8B-B14F-4D97-AF65-F5344CB8AC3E}">
        <p14:creationId xmlns:p14="http://schemas.microsoft.com/office/powerpoint/2010/main" val="4226261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18E1E0-B6F0-409B-8D26-F991DBA4E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Informacja – różnica względem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061445-53D1-44C8-AD3E-88616BC67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3797"/>
            <a:ext cx="10515600" cy="477316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Dane:</a:t>
            </a:r>
            <a:r>
              <a:rPr lang="pl-PL" dirty="0"/>
              <a:t> Surowe liczby, fakty, pomiary (np. temperatura 14,8°C).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Informacja</a:t>
            </a:r>
            <a:r>
              <a:rPr lang="pl-PL" dirty="0"/>
              <a:t>: Zinterpretowane dane, np.: „Temperatura gleby wynosi 14,8°C, co oznacza, że można rozpocząć siew wiosenny.”</a:t>
            </a:r>
          </a:p>
          <a:p>
            <a:pPr>
              <a:lnSpc>
                <a:spcPct val="120000"/>
              </a:lnSpc>
            </a:pPr>
            <a:r>
              <a:rPr lang="pl-PL" dirty="0"/>
              <a:t>Przykłady informacji w rolnictwie:</a:t>
            </a:r>
          </a:p>
          <a:p>
            <a:pPr>
              <a:lnSpc>
                <a:spcPct val="120000"/>
              </a:lnSpc>
            </a:pPr>
            <a:r>
              <a:rPr lang="pl-PL" dirty="0"/>
              <a:t>🌱 „Średnia wilgotność gleby w ostatnim tygodniu wynosiła 60%, co sprzyja kiełkowaniu nasion.”</a:t>
            </a:r>
          </a:p>
          <a:p>
            <a:pPr>
              <a:lnSpc>
                <a:spcPct val="120000"/>
              </a:lnSpc>
            </a:pPr>
            <a:r>
              <a:rPr lang="pl-PL" dirty="0"/>
              <a:t>📊 „Plon pszenicy z pola X jest o 10% wyższy niż w poprzednim</a:t>
            </a:r>
          </a:p>
          <a:p>
            <a:pPr>
              <a:lnSpc>
                <a:spcPct val="120000"/>
              </a:lnSpc>
            </a:pPr>
            <a:r>
              <a:rPr lang="pl-PL" dirty="0"/>
              <a:t> sezonie.”</a:t>
            </a:r>
          </a:p>
          <a:p>
            <a:pPr>
              <a:lnSpc>
                <a:spcPct val="120000"/>
              </a:lnSpc>
            </a:pPr>
            <a:r>
              <a:rPr lang="pl-PL" dirty="0"/>
              <a:t>🌦️  „Prognoza pogody wskazuje na możliwość opadów w ciągu najbliższych 48 godzin, co pozwala zaplanować opryski.”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Znaczenie informacji w pracy inżyniera rolnictwa:</a:t>
            </a:r>
          </a:p>
          <a:p>
            <a:pPr>
              <a:lnSpc>
                <a:spcPct val="120000"/>
              </a:lnSpc>
            </a:pPr>
            <a:r>
              <a:rPr lang="pl-PL" dirty="0"/>
              <a:t>Podejmowanie decyzji dotyczących nawożenia i ochrony roślin. Planowanie zbiorów w optymalnych warunkach pogodowych. Analiza danych historycznych w celu poprawy wydajności gospodarstwa.</a:t>
            </a:r>
          </a:p>
        </p:txBody>
      </p:sp>
    </p:spTree>
    <p:extLst>
      <p:ext uri="{BB962C8B-B14F-4D97-AF65-F5344CB8AC3E}">
        <p14:creationId xmlns:p14="http://schemas.microsoft.com/office/powerpoint/2010/main" val="874874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8E8F76-8275-4E33-81DB-E4083A461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255"/>
            <a:ext cx="10515600" cy="1325563"/>
          </a:xfrm>
        </p:spPr>
        <p:txBody>
          <a:bodyPr/>
          <a:lstStyle/>
          <a:p>
            <a:r>
              <a:rPr lang="pl-PL" dirty="0"/>
              <a:t>Wiedza – czym jest i jak powstaje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3A0984-3065-4C48-8EFA-AF8552C35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749" y="1068946"/>
            <a:ext cx="11642501" cy="5108017"/>
          </a:xfrm>
        </p:spPr>
        <p:txBody>
          <a:bodyPr>
            <a:noAutofit/>
          </a:bodyPr>
          <a:lstStyle/>
          <a:p>
            <a:r>
              <a:rPr lang="pl-PL" sz="2000" dirty="0"/>
              <a:t>Wiedza to </a:t>
            </a:r>
            <a:r>
              <a:rPr lang="pl-PL" sz="2000" b="1" dirty="0"/>
              <a:t>uporządkowany zbiór informacji, doświadczeń i umiejętności</a:t>
            </a:r>
            <a:r>
              <a:rPr lang="pl-PL" sz="2000" dirty="0"/>
              <a:t>, który umożliwia rozumienie zjawisk oraz podejmowanie trafnych decyzji.</a:t>
            </a:r>
          </a:p>
          <a:p>
            <a:r>
              <a:rPr lang="pl-PL" sz="2000" dirty="0"/>
              <a:t>Wiedza powstaje, gdy </a:t>
            </a:r>
            <a:r>
              <a:rPr lang="pl-PL" sz="2000" b="1" dirty="0"/>
              <a:t>informacje są analizowane, porównywane i wykorzystywane w praktyce</a:t>
            </a:r>
            <a:r>
              <a:rPr lang="pl-PL" sz="2000" dirty="0"/>
              <a:t>.</a:t>
            </a:r>
          </a:p>
          <a:p>
            <a:r>
              <a:rPr lang="pl-PL" sz="2000" b="1" dirty="0"/>
              <a:t>Cechy wiedzy: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000" dirty="0"/>
              <a:t>Jest wynikiem przetwarzania i interpretacji informacji.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000" dirty="0"/>
              <a:t>Może być zapisana (np. instrukcje, dokumentacja) lub przekazywana ustnie.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000" dirty="0"/>
              <a:t>Zależy od kontekstu, doświadczenia i celu wykorzystania.</a:t>
            </a:r>
          </a:p>
          <a:p>
            <a:r>
              <a:rPr lang="pl-PL" sz="2000" b="1" dirty="0"/>
              <a:t>Proces przekształcania:</a:t>
            </a:r>
          </a:p>
          <a:p>
            <a:r>
              <a:rPr lang="pl-PL" sz="2000" dirty="0"/>
              <a:t> </a:t>
            </a:r>
            <a:r>
              <a:rPr lang="pl-PL" sz="2000" b="1" dirty="0"/>
              <a:t>Dane</a:t>
            </a:r>
            <a:r>
              <a:rPr lang="pl-PL" sz="2000" dirty="0"/>
              <a:t>: pojedyncze fakty i liczby.</a:t>
            </a:r>
          </a:p>
          <a:p>
            <a:r>
              <a:rPr lang="pl-PL" sz="2000" dirty="0"/>
              <a:t> </a:t>
            </a:r>
            <a:r>
              <a:rPr lang="pl-PL" sz="2000" b="1" dirty="0"/>
              <a:t>Informacja</a:t>
            </a:r>
            <a:r>
              <a:rPr lang="pl-PL" sz="2000" dirty="0"/>
              <a:t>: zinterpretowane dane.</a:t>
            </a:r>
          </a:p>
          <a:p>
            <a:r>
              <a:rPr lang="pl-PL" sz="2000" dirty="0"/>
              <a:t> </a:t>
            </a:r>
            <a:r>
              <a:rPr lang="pl-PL" sz="2000" b="1" dirty="0"/>
              <a:t>Wiedza</a:t>
            </a:r>
            <a:r>
              <a:rPr lang="pl-PL" sz="2000" dirty="0"/>
              <a:t>: zastosowanie informacji w praktyce.</a:t>
            </a:r>
          </a:p>
          <a:p>
            <a:r>
              <a:rPr lang="pl-PL" sz="2000" dirty="0"/>
              <a:t>Wiedza jest najcenniejszym zasobem inżyniera rolnictwa, umożliwia </a:t>
            </a:r>
            <a:r>
              <a:rPr lang="pl-PL" sz="2000" b="1" dirty="0"/>
              <a:t>skuteczne i świadome zarządzanie gospodarstwem</a:t>
            </a:r>
            <a:r>
              <a:rPr lang="pl-PL" sz="2000" dirty="0"/>
              <a:t> oraz poprawę efektywności pracy.</a:t>
            </a:r>
          </a:p>
        </p:txBody>
      </p:sp>
    </p:spTree>
    <p:extLst>
      <p:ext uri="{BB962C8B-B14F-4D97-AF65-F5344CB8AC3E}">
        <p14:creationId xmlns:p14="http://schemas.microsoft.com/office/powerpoint/2010/main" val="1499024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AF7C75-5358-4404-B3F0-A4AF0DA6C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Znaczenie wiedzy w pracy inżyniera rolnictwa: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51E8C0-E26B-40A3-8FAE-B2B44734C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Podejmowanie świadomych decyzji dotyczących nawożenia, ochrony roślin i terminu zbiorów.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Planowanie działań w gospodarstwie z uwzględnieniem prognoz pogody i analiz danych.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Wdrażanie innowacyjnych technologii w oparciu o wcześniejsze doświadczenia i wyniki badań.</a:t>
            </a:r>
          </a:p>
          <a:p>
            <a:r>
              <a:rPr lang="pl-PL" dirty="0"/>
              <a:t>Wiedza jest najcenniejszym zasobem inżyniera rolnictwa, umożliwia </a:t>
            </a:r>
            <a:r>
              <a:rPr lang="pl-PL" b="1" dirty="0"/>
              <a:t>skuteczne i świadome zarządzanie gospodarstwem </a:t>
            </a:r>
            <a:r>
              <a:rPr lang="pl-PL" dirty="0"/>
              <a:t>oraz poprawę efektywności pracy.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60336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19D5BB-8DDB-40EB-BFC9-813EC3E1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Społeczeństwo informacyjne i gospodarka oparta na wiedzy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9A50D6-E863-4FFE-B603-9E656C663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Społeczeństwo informacyjne to model społeczeństwa, w którym głównym zasobem jest informacja, a jej produkcja, przetwarzanie i udostępnianie są kluczowymi działaniami ekonomicznymi, edukacyjnymi i kulturowymi. </a:t>
            </a:r>
          </a:p>
          <a:p>
            <a:r>
              <a:rPr lang="pl-PL" dirty="0"/>
              <a:t>Gospodarka oparta na wiedzy to natomiast system, w którym wartość gospodarcza tworzona jest przede wszystkim przez kapitał intelektualny, innowacje i zaawansowane technologie. </a:t>
            </a:r>
          </a:p>
          <a:p>
            <a:r>
              <a:rPr lang="pl-PL" dirty="0"/>
              <a:t>W rolnictwie przejawem tego zjawiska są gospodarstwa wykorzystujące dane satelitarne, analitykę predykcyjną, systemy zarządzania uprawami oraz współpracę z instytucjami badawczymi i doradczymi (Rolnictwo 4.0).</a:t>
            </a:r>
          </a:p>
        </p:txBody>
      </p:sp>
    </p:spTree>
    <p:extLst>
      <p:ext uri="{BB962C8B-B14F-4D97-AF65-F5344CB8AC3E}">
        <p14:creationId xmlns:p14="http://schemas.microsoft.com/office/powerpoint/2010/main" val="640045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0D8965-D646-4A37-AD99-E2177477A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Początki obliczeń – Pascal, Leibniz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23BE70-87DA-4170-B925-DCC0CAF34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248" y="1378039"/>
            <a:ext cx="10529552" cy="4798924"/>
          </a:xfrm>
        </p:spPr>
        <p:txBody>
          <a:bodyPr>
            <a:noAutofit/>
          </a:bodyPr>
          <a:lstStyle/>
          <a:p>
            <a:r>
              <a:rPr lang="pl-PL" sz="2300" dirty="0"/>
              <a:t>Blaise Pascal (1623–1662)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300" dirty="0"/>
              <a:t>Francuski matematyk i wynalazca, stworzył pierwszą mechaniczną maszynę liczącą (1642). Umożliwiała ona dodawanie i odejmowanie liczb przy użyciu kół zębatych.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300" dirty="0"/>
              <a:t>Znaczenie: Zapoczątkowanie automatyzacji obliczeń, zmniejszenie ryzyka błędów rachunkowych.</a:t>
            </a:r>
          </a:p>
          <a:p>
            <a:r>
              <a:rPr lang="pl-PL" sz="2300" dirty="0"/>
              <a:t>Gottfried Wilhelm Leibniz (1646–1716)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300" dirty="0"/>
              <a:t>Niemiecki matematyk i filozof. Udoskonalił projekt Pascala, konstruując maszynę Leibniza (1673), która umożliwiała mnożenie, dzielenie oraz pierwiastkowanie.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300" dirty="0"/>
              <a:t>Wprowadził system dwójkowy, który jest podstawą działania współczesnych komputerów.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300" dirty="0"/>
              <a:t>Znaczenie: Rozszerzenie możliwości maszyn liczących i stworzenie podstaw systemu binarnego używanego w informatyce.</a:t>
            </a:r>
          </a:p>
        </p:txBody>
      </p:sp>
    </p:spTree>
    <p:extLst>
      <p:ext uri="{BB962C8B-B14F-4D97-AF65-F5344CB8AC3E}">
        <p14:creationId xmlns:p14="http://schemas.microsoft.com/office/powerpoint/2010/main" val="1471808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2F00FF-044A-4D5A-9C07-37B5B10AA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Maszyny liczące –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9C5E93-CFCC-4FCC-BA99-9B7084933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99846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sz="2400" dirty="0"/>
              <a:t>Po Pascalu i maszynie Leibniza rozwój maszyn liczących objął takie urządzenia jak arytmometr Thomasa de </a:t>
            </a:r>
            <a:r>
              <a:rPr lang="pl-PL" sz="2400" dirty="0" err="1"/>
              <a:t>Colmara</a:t>
            </a:r>
            <a:r>
              <a:rPr lang="pl-PL" sz="2400" dirty="0"/>
              <a:t> czy maszyny </a:t>
            </a:r>
            <a:r>
              <a:rPr lang="pl-PL" sz="2400" dirty="0" err="1"/>
              <a:t>Babbage’a</a:t>
            </a:r>
            <a:r>
              <a:rPr lang="pl-PL" sz="2400" dirty="0"/>
              <a:t>: Maszyna Różnicowa i Maszyna Analityczna. </a:t>
            </a:r>
          </a:p>
          <a:p>
            <a:pPr>
              <a:lnSpc>
                <a:spcPct val="110000"/>
              </a:lnSpc>
            </a:pPr>
            <a:r>
              <a:rPr lang="pl-PL" sz="2400" dirty="0"/>
              <a:t>Te ostatnie były prekursorem idei programowalnego komputera. </a:t>
            </a:r>
          </a:p>
          <a:p>
            <a:pPr>
              <a:lnSpc>
                <a:spcPct val="110000"/>
              </a:lnSpc>
            </a:pPr>
            <a:r>
              <a:rPr lang="pl-PL" sz="2400" dirty="0"/>
              <a:t>W XX wieku pojawiły się elektromechaniczne maszyny liczące, np. maszyny IBM używane w statystyce i administracji. </a:t>
            </a:r>
          </a:p>
          <a:p>
            <a:pPr>
              <a:lnSpc>
                <a:spcPct val="110000"/>
              </a:lnSpc>
            </a:pPr>
            <a:r>
              <a:rPr lang="pl-PL" sz="2400" dirty="0"/>
              <a:t>Ich rozwój umożliwił przejście od mechaniki do elektroniki, co zapoczątkowało erę komputerów.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120AC33-7331-48D7-BC15-A6D97E6F6290}"/>
              </a:ext>
            </a:extLst>
          </p:cNvPr>
          <p:cNvSpPr/>
          <p:nvPr/>
        </p:nvSpPr>
        <p:spPr>
          <a:xfrm>
            <a:off x="7538046" y="4491163"/>
            <a:ext cx="40447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rgbClr val="202122"/>
                </a:solidFill>
                <a:latin typeface="Arial" panose="020B0604020202020204" pitchFamily="34" charset="0"/>
              </a:rPr>
              <a:t>Rysunek. Arytmometr firmy </a:t>
            </a:r>
            <a:r>
              <a:rPr lang="pl-PL" dirty="0" err="1">
                <a:solidFill>
                  <a:srgbClr val="202122"/>
                </a:solidFill>
                <a:latin typeface="Arial" panose="020B0604020202020204" pitchFamily="34" charset="0"/>
              </a:rPr>
              <a:t>Brunsviga</a:t>
            </a:r>
            <a:r>
              <a:rPr lang="pl-PL" dirty="0">
                <a:solidFill>
                  <a:srgbClr val="202122"/>
                </a:solidFill>
                <a:latin typeface="Arial" panose="020B0604020202020204" pitchFamily="34" charset="0"/>
              </a:rPr>
              <a:t/>
            </a:r>
            <a:br>
              <a:rPr lang="pl-PL" dirty="0">
                <a:solidFill>
                  <a:srgbClr val="202122"/>
                </a:solidFill>
                <a:latin typeface="Arial" panose="020B0604020202020204" pitchFamily="34" charset="0"/>
              </a:rPr>
            </a:br>
            <a:r>
              <a:rPr lang="pl-PL" dirty="0">
                <a:solidFill>
                  <a:srgbClr val="202122"/>
                </a:solidFill>
                <a:latin typeface="Arial" panose="020B0604020202020204" pitchFamily="34" charset="0"/>
              </a:rPr>
              <a:t>źródło: Wikipedia.org</a:t>
            </a:r>
            <a:endParaRPr lang="pl-PL" dirty="0"/>
          </a:p>
        </p:txBody>
      </p:sp>
      <p:pic>
        <p:nvPicPr>
          <p:cNvPr id="6" name="Obraz 5" descr="Obraz przedstawia arytmometr, czyli mechaniczną maszynę liczącą. Posiada korbkę oraz szereg suwaków umożliwiających ustawienie liczby działania. Wynik odczytuje się z dolnej części liczb zbudowanych z cyfr na metalowych kołach zębatych.">
            <a:extLst>
              <a:ext uri="{FF2B5EF4-FFF2-40B4-BE49-F238E27FC236}">
                <a16:creationId xmlns:a16="http://schemas.microsoft.com/office/drawing/2014/main" id="{E53A1631-8B5E-4A0F-BD07-2F9A4E9BC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045" y="1537856"/>
            <a:ext cx="4429963" cy="295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28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910468-C9BA-402F-AFAA-7158C51C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Era komputerów </a:t>
            </a:r>
            <a:r>
              <a:rPr lang="pl-PL" dirty="0" err="1"/>
              <a:t>mainframe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08E362-0A2C-4181-AD2E-CD09430D8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43255" cy="4351338"/>
          </a:xfrm>
        </p:spPr>
        <p:txBody>
          <a:bodyPr/>
          <a:lstStyle/>
          <a:p>
            <a:r>
              <a:rPr lang="pl-PL" dirty="0"/>
              <a:t>Komputery </a:t>
            </a:r>
            <a:r>
              <a:rPr lang="pl-PL" dirty="0" err="1"/>
              <a:t>mainframe</a:t>
            </a:r>
            <a:r>
              <a:rPr lang="pl-PL" dirty="0"/>
              <a:t> to duże, wydajne maszyny obliczeniowe, zaprojektowane do przetwarzania ogromnych ilości danych w czasie rzeczywistym. Były szeroko stosowane od lat 50. XX wieku w bankowości, administracji publicznej, ubezpieczeniach i przemyśle. </a:t>
            </a:r>
          </a:p>
          <a:p>
            <a:r>
              <a:rPr lang="pl-PL" dirty="0"/>
              <a:t>Przykłady to IBM System/360 czy UNIVAC. </a:t>
            </a:r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08E9-9A8F-490A-BDD1-0798774BAD3B}"/>
              </a:ext>
            </a:extLst>
          </p:cNvPr>
          <p:cNvSpPr/>
          <p:nvPr/>
        </p:nvSpPr>
        <p:spPr>
          <a:xfrm>
            <a:off x="7481454" y="5221284"/>
            <a:ext cx="42083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Rysunek. Komputer Odra 1305, jednostka centralna (1974 rok).</a:t>
            </a:r>
            <a:br>
              <a:rPr lang="pl-PL" dirty="0"/>
            </a:br>
            <a:r>
              <a:rPr lang="pl-PL" dirty="0"/>
              <a:t>Źródło: Wikipedia.org</a:t>
            </a:r>
          </a:p>
        </p:txBody>
      </p:sp>
      <p:pic>
        <p:nvPicPr>
          <p:cNvPr id="5" name="Obraz 4" descr="Obraz przedstawiający komputer Odra 1305, jednostka centralna. Przypomina to dużą otwartą szafę z gęsto ułożonymi wewnątrz kablami i przekaźnikami.">
            <a:extLst>
              <a:ext uri="{FF2B5EF4-FFF2-40B4-BE49-F238E27FC236}">
                <a16:creationId xmlns:a16="http://schemas.microsoft.com/office/drawing/2014/main" id="{F142D2C4-7F03-4DF6-B59B-8E5E2CE51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54" y="634773"/>
            <a:ext cx="4551219" cy="448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45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609F5-48D0-444B-8FD4-C3EBC0D66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Minikomputery i ich rola w rozwoju TI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FB645B-C0C8-45F7-9EFE-C2C6E8856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Minikomputery pojawiły się w latach 60. jako tańsza alternatywa dla </a:t>
            </a:r>
            <a:r>
              <a:rPr lang="pl-PL" dirty="0" err="1"/>
              <a:t>mainframe’ów</a:t>
            </a:r>
            <a:r>
              <a:rPr lang="pl-PL" dirty="0"/>
              <a:t>. Były mniejsze, bardziej dostępne i umożliwiały wdrażanie systemów informatycznych w mniejszych firmach oraz instytucjach edukacyjnych.</a:t>
            </a:r>
          </a:p>
          <a:p>
            <a:r>
              <a:rPr lang="pl-PL" dirty="0"/>
              <a:t>Minikomputery odegrały kluczową rolę w upowszechnieniu technologii informacyjnej i przygotowały grunt pod rozwój komputerów osobistych.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8272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5DCA0-659F-4EFF-9AD5-D9074FC71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Komputery osobiste (PC) – historia, 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1465A0-2CFE-442B-801B-0FFC4396A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62780" cy="4351338"/>
          </a:xfrm>
        </p:spPr>
        <p:txBody>
          <a:bodyPr>
            <a:normAutofit/>
          </a:bodyPr>
          <a:lstStyle/>
          <a:p>
            <a:r>
              <a:rPr lang="pl-PL" sz="2400" dirty="0"/>
              <a:t>Komputery osobiste (PC) zrewolucjonizowały dostęp do technologii. Pierwsze modele IBM PC (1981), umożliwiły użytkownikom domowym i małym firmom wykonywanie prac biurowych, naukowych i edukacyjnych. </a:t>
            </a:r>
          </a:p>
          <a:p>
            <a:r>
              <a:rPr lang="pl-PL" sz="2400" dirty="0"/>
              <a:t>PC stał się narzędziem powszechnego użytku, a jego rozwój doprowadził do rozwoju oprogramowania, </a:t>
            </a:r>
            <a:r>
              <a:rPr lang="pl-PL" sz="2400" dirty="0" err="1"/>
              <a:t>internetu</a:t>
            </a:r>
            <a:r>
              <a:rPr lang="pl-PL" sz="2400" dirty="0"/>
              <a:t> i gospodarki cyfrowej. </a:t>
            </a:r>
          </a:p>
          <a:p>
            <a:r>
              <a:rPr lang="pl-PL" sz="2400" dirty="0"/>
              <a:t>Dziś komputery osobiste są podstawą pracy wielu sektorów, w tym rolnictwa precyzyjnego.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1A8CBDC-3AAE-4579-A210-FF4B55FD8C49}"/>
              </a:ext>
            </a:extLst>
          </p:cNvPr>
          <p:cNvSpPr/>
          <p:nvPr/>
        </p:nvSpPr>
        <p:spPr>
          <a:xfrm>
            <a:off x="8200979" y="4823257"/>
            <a:ext cx="38897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Rysunek. IBM PC (ang. </a:t>
            </a:r>
            <a:r>
              <a:rPr lang="pl-PL" dirty="0" err="1"/>
              <a:t>personal</a:t>
            </a:r>
            <a:r>
              <a:rPr lang="pl-PL" dirty="0"/>
              <a:t> </a:t>
            </a:r>
            <a:r>
              <a:rPr lang="pl-PL" dirty="0" err="1"/>
              <a:t>computer</a:t>
            </a:r>
            <a:r>
              <a:rPr lang="pl-PL" dirty="0"/>
              <a:t>) – oryginalna wersja i przodek platformy komputerów osobistych (1981 r.).</a:t>
            </a:r>
          </a:p>
        </p:txBody>
      </p:sp>
      <p:pic>
        <p:nvPicPr>
          <p:cNvPr id="5" name="Obraz 4" descr="Obraz przedstawia komputer osobisty, składający się z jednostki centralnej, klawiatury i monitora.">
            <a:extLst>
              <a:ext uri="{FF2B5EF4-FFF2-40B4-BE49-F238E27FC236}">
                <a16:creationId xmlns:a16="http://schemas.microsoft.com/office/drawing/2014/main" id="{B8EB9FEA-21C4-4308-AE02-2CE2DFA74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265" y="1825625"/>
            <a:ext cx="3860925" cy="284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97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5CF9B8-DDEC-4CEA-B72D-D4617C75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Stacje robocze i ich zastosowania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7F20D8-C9F8-43E5-A6A1-14C24526F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Stacje robocze to wydajne komputery przeznaczone do zadań wymagających dużej mocy obliczeniowej, takich jak projektowanie CAD, analiza danych, wizualizacje 3D czy obróbka wideo. </a:t>
            </a:r>
          </a:p>
          <a:p>
            <a:r>
              <a:rPr lang="pl-PL" dirty="0"/>
              <a:t>W rolnictwie wykorzystywane są do analizy zdjęć satelitarnych, modelowania upraw czy symulacji pogodowych. Cechują się stabilnością, możliwością rozbudowy i dostosowania do specyficznych potrzeb użytkowników profesjonalnych.</a:t>
            </a:r>
          </a:p>
        </p:txBody>
      </p:sp>
    </p:spTree>
    <p:extLst>
      <p:ext uri="{BB962C8B-B14F-4D97-AF65-F5344CB8AC3E}">
        <p14:creationId xmlns:p14="http://schemas.microsoft.com/office/powerpoint/2010/main" val="1243482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0D9834-5973-49ED-A720-2EF2CC66F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Rozwój urządzeń mobilnych – smartfony, tablety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C08DD4-74BE-49BF-A1F7-4D28064C6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Rozwój smartfonów i tabletów znacząco wpłynął na mobilność użytkowników technologii informacyjnych. Urządzenia te łączą funkcje komunikacyjne, nawigacyjne, analityczne i multimedialne, stając się przenośnymi centrami zarządzania. </a:t>
            </a:r>
          </a:p>
          <a:p>
            <a:r>
              <a:rPr lang="pl-PL" dirty="0"/>
              <a:t>W rolnictwie umożliwiają monitorowanie warunków atmosferycznych, obsługę systemów GPS, zdalne sterowanie maszynami oraz prowadzenie dokumentacji terenowej bezpośrednio z pola.</a:t>
            </a:r>
          </a:p>
        </p:txBody>
      </p:sp>
    </p:spTree>
    <p:extLst>
      <p:ext uri="{BB962C8B-B14F-4D97-AF65-F5344CB8AC3E}">
        <p14:creationId xmlns:p14="http://schemas.microsoft.com/office/powerpoint/2010/main" val="267459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4509BB-ADF7-4B30-919E-9F32EBBBE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Technologie chmurowe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08EFF3-E480-4F4B-83DD-4E7DD43F9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Technologie chmurowe umożliwiają przechowywanie i przetwarzanie danych na zdalnych serwerach dostępnych przez </a:t>
            </a:r>
            <a:r>
              <a:rPr lang="pl-PL" dirty="0" err="1"/>
              <a:t>internet</a:t>
            </a:r>
            <a:r>
              <a:rPr lang="pl-PL" dirty="0"/>
              <a:t>. Użytkownik nie musi posiadać lokalnej infrastruktury informatycznej, co obniża koszty i zwiększa dostępność zasobów. Chmura pozwala na pracę zespołową, łatwe udostępnianie dokumentów oraz skalowanie usług w zależności od potrzeb.</a:t>
            </a:r>
          </a:p>
        </p:txBody>
      </p:sp>
    </p:spTree>
    <p:extLst>
      <p:ext uri="{BB962C8B-B14F-4D97-AF65-F5344CB8AC3E}">
        <p14:creationId xmlns:p14="http://schemas.microsoft.com/office/powerpoint/2010/main" val="3089225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7EA057-2BD7-486E-B71F-4C87C1E96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Transformacja cyfrowa społeczeństwa i gospodarki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3B27AC-AC60-46A2-887B-82CB9F3C2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Transformacja cyfrowa to proces zmiany modeli działania firm, instytucji i społeczeństw w oparciu o technologie cyfrowe. </a:t>
            </a:r>
          </a:p>
          <a:p>
            <a:r>
              <a:rPr lang="pl-PL" dirty="0"/>
              <a:t>Przykłady to cyfrowa administracja (</a:t>
            </a:r>
            <a:r>
              <a:rPr lang="pl-PL" dirty="0" err="1"/>
              <a:t>ePUAP</a:t>
            </a:r>
            <a:r>
              <a:rPr lang="pl-PL" dirty="0"/>
              <a:t>), e-learning, platformy handlu elektronicznego, systemy ERP w firmach czy cyfrowe zarządzanie gospodarstwem rolnym. </a:t>
            </a:r>
          </a:p>
          <a:p>
            <a:r>
              <a:rPr lang="pl-PL" dirty="0"/>
              <a:t>Przemiany te wpływają na wydajność, innowacyjność i konkurencyjność gospodarki.</a:t>
            </a:r>
          </a:p>
        </p:txBody>
      </p:sp>
    </p:spTree>
    <p:extLst>
      <p:ext uri="{BB962C8B-B14F-4D97-AF65-F5344CB8AC3E}">
        <p14:creationId xmlns:p14="http://schemas.microsoft.com/office/powerpoint/2010/main" val="302876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61D4FE-34A0-42CC-BF95-3A7549BC3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Chmura obliczeniowa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27B79A-85EF-41CA-A8CD-57D700195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Chmura obliczeniowa to model przetwarzania danych, w którym zasoby IT (serwery, aplikacje, bazy danych) są dostarczane jako usługa przez </a:t>
            </a:r>
            <a:r>
              <a:rPr lang="pl-PL" dirty="0" err="1"/>
              <a:t>internet</a:t>
            </a:r>
            <a:r>
              <a:rPr lang="pl-PL" dirty="0"/>
              <a:t>. Wyróżnia się: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Chmurę publiczną (np. Google </a:t>
            </a:r>
            <a:r>
              <a:rPr lang="pl-PL" dirty="0" err="1"/>
              <a:t>Cloud</a:t>
            </a:r>
            <a:r>
              <a:rPr lang="pl-PL" dirty="0"/>
              <a:t>, AWS), dostępną dla wielu użytkowników,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Chmurę prywatną, dedykowaną dla jednej organizacji,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Chmurę hybrydową, łączącą oba modele w zależności od potrzeb.</a:t>
            </a:r>
          </a:p>
        </p:txBody>
      </p:sp>
    </p:spTree>
    <p:extLst>
      <p:ext uri="{BB962C8B-B14F-4D97-AF65-F5344CB8AC3E}">
        <p14:creationId xmlns:p14="http://schemas.microsoft.com/office/powerpoint/2010/main" val="31292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DD5A9C-A892-4F40-BEC1-051803CD8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Znaczenie chmury dla gospodarki i edukacji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E7B1A1-35A2-4DB8-8338-B12713138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Chmura umożliwia elastyczny dostęp do zasobów bez konieczności inwestowania w infrastrukturę. W gospodarce sprzyja innowacjom, pozwala na szybsze wdrażanie usług i lepsze zarządzanie danymi. W edukacji umożliwia naukę zdalną, współpracę nad projektami oraz przechowywanie materiałów dydaktycznych. Przykład: Microsoft 365, Google </a:t>
            </a:r>
            <a:r>
              <a:rPr lang="pl-PL" dirty="0" err="1"/>
              <a:t>Workspace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3306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9F335F-7E55-4C79-8EED-BA6A5999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Internet rzeczy (</a:t>
            </a:r>
            <a:r>
              <a:rPr lang="pl-PL" dirty="0" err="1"/>
              <a:t>IoT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01D7AE-1C15-4DF8-9072-25E77FB1C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Internet rzeczy (</a:t>
            </a:r>
            <a:r>
              <a:rPr lang="pl-PL" dirty="0" err="1"/>
              <a:t>IoT</a:t>
            </a:r>
            <a:r>
              <a:rPr lang="pl-PL" dirty="0"/>
              <a:t>) to sieć urządzeń wyposażonych w czujniki, oprogramowanie i łączność, które mogą gromadzić i wymieniać dane bez udziału człowieka. </a:t>
            </a:r>
          </a:p>
          <a:p>
            <a:r>
              <a:rPr lang="pl-PL" dirty="0"/>
              <a:t>Przykłady: inteligentne czujniki temperatury, opaski monitorujące zdrowie zwierząt, automatyczne systemy nawadniania. </a:t>
            </a:r>
          </a:p>
          <a:p>
            <a:r>
              <a:rPr lang="pl-PL" dirty="0" err="1"/>
              <a:t>IoT</a:t>
            </a:r>
            <a:r>
              <a:rPr lang="pl-PL" dirty="0"/>
              <a:t> umożliwia automatyzację i optymalizację wielu procesów.</a:t>
            </a:r>
          </a:p>
        </p:txBody>
      </p:sp>
    </p:spTree>
    <p:extLst>
      <p:ext uri="{BB962C8B-B14F-4D97-AF65-F5344CB8AC3E}">
        <p14:creationId xmlns:p14="http://schemas.microsoft.com/office/powerpoint/2010/main" val="3990086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7C82EA-D28F-4097-B4B5-8610C74D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Zastosowania </a:t>
            </a:r>
            <a:r>
              <a:rPr lang="pl-PL" dirty="0" err="1"/>
              <a:t>IoT</a:t>
            </a:r>
            <a:r>
              <a:rPr lang="pl-PL" dirty="0"/>
              <a:t> w gospodarstwach rolnych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CD8B69-29B8-4BD0-860D-4EA1A3C9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IoT</a:t>
            </a:r>
            <a:r>
              <a:rPr lang="pl-PL" dirty="0"/>
              <a:t> znajduje szerokie zastosowanie w rolnictwie precyzyjnym. Czujniki glebowe mierzą wilgotność i skład chemiczny, stacje pogodowe przesyłają dane w czasie rzeczywistym, a obroże GPS śledzą lokalizację zwierząt. Dzięki </a:t>
            </a:r>
            <a:r>
              <a:rPr lang="pl-PL" dirty="0" err="1"/>
              <a:t>IoT</a:t>
            </a:r>
            <a:r>
              <a:rPr lang="pl-PL" dirty="0"/>
              <a:t> możliwe jest zdalne sterowanie nawadnianiem, analiza stanu upraw oraz szybkie reagowanie na zmieniające się warunki.</a:t>
            </a:r>
          </a:p>
        </p:txBody>
      </p:sp>
    </p:spTree>
    <p:extLst>
      <p:ext uri="{BB962C8B-B14F-4D97-AF65-F5344CB8AC3E}">
        <p14:creationId xmlns:p14="http://schemas.microsoft.com/office/powerpoint/2010/main" val="732159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D97734-CF5B-4FE3-9D9C-0318FE3D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Big Data – definicja, znaczenie analizy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C5C0F6-0C6B-47A3-A24D-BA87BDA5F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Big Data to zbiór bardzo dużych, różnorodnych i zmiennych danych, których tradycyjne metody analizy są niewystarczające. </a:t>
            </a:r>
          </a:p>
          <a:p>
            <a:r>
              <a:rPr lang="pl-PL" dirty="0"/>
              <a:t>Przykłady to dane z sensorów, mediów społecznościowych, transakcji czy zdjęć satelitarnych. </a:t>
            </a:r>
          </a:p>
          <a:p>
            <a:r>
              <a:rPr lang="pl-PL" dirty="0"/>
              <a:t>Analiza Big Data pozwala wykrywać wzorce, prognozować trendy i podejmować trafniejsze decyzje. W rolnictwie umożliwia np. prognozowanie plonów.</a:t>
            </a:r>
          </a:p>
        </p:txBody>
      </p:sp>
    </p:spTree>
    <p:extLst>
      <p:ext uri="{BB962C8B-B14F-4D97-AF65-F5344CB8AC3E}">
        <p14:creationId xmlns:p14="http://schemas.microsoft.com/office/powerpoint/2010/main" val="3914786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BBA1F3-D2B0-4184-A206-666CA143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Mobilne aplikacje wspierające zarządzanie gospodarstwem rolnym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EDF56D-8C4C-4CB6-BD55-7BD9DCC2B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Mobilne aplikacje dla rolnictwa umożliwiają zarządzanie danymi polowymi, ewidencję zabiegów agrotechnicznych, planowanie nawożenia czy kontrolę stanu technicznego maszyn. </a:t>
            </a:r>
          </a:p>
          <a:p>
            <a:r>
              <a:rPr lang="pl-PL" dirty="0"/>
              <a:t>Przykłady to </a:t>
            </a:r>
            <a:r>
              <a:rPr lang="pl-PL" dirty="0">
                <a:hlinkClick r:id="rId2"/>
              </a:rPr>
              <a:t>365FarmNet</a:t>
            </a:r>
            <a:r>
              <a:rPr lang="pl-PL" dirty="0"/>
              <a:t>, </a:t>
            </a:r>
            <a:r>
              <a:rPr lang="pl-PL" dirty="0" err="1">
                <a:hlinkClick r:id="rId3"/>
              </a:rPr>
              <a:t>AgoWe</a:t>
            </a:r>
            <a:r>
              <a:rPr lang="pl-PL" dirty="0">
                <a:hlinkClick r:id="rId3"/>
              </a:rPr>
              <a:t> </a:t>
            </a:r>
            <a:r>
              <a:rPr lang="pl-PL" dirty="0" err="1">
                <a:hlinkClick r:id="rId3"/>
              </a:rPr>
              <a:t>App</a:t>
            </a:r>
            <a:r>
              <a:rPr lang="pl-PL" dirty="0"/>
              <a:t>, </a:t>
            </a:r>
            <a:r>
              <a:rPr lang="pl-PL" dirty="0">
                <a:hlinkClick r:id="rId4"/>
              </a:rPr>
              <a:t>SatAgro</a:t>
            </a:r>
            <a:r>
              <a:rPr lang="pl-PL" dirty="0"/>
              <a:t>. </a:t>
            </a:r>
          </a:p>
          <a:p>
            <a:r>
              <a:rPr lang="pl-PL" dirty="0"/>
              <a:t>Ułatwiają dokumentację, zwiększają efektywność i pozwalają na podejmowanie decyzji opartych na danych.</a:t>
            </a:r>
          </a:p>
        </p:txBody>
      </p:sp>
    </p:spTree>
    <p:extLst>
      <p:ext uri="{BB962C8B-B14F-4D97-AF65-F5344CB8AC3E}">
        <p14:creationId xmlns:p14="http://schemas.microsoft.com/office/powerpoint/2010/main" val="18117576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CF14F8-DE33-4D69-9711-9867AB2B0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Sztuczna inteligencja (AI)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A9C9E9-6EBA-4898-975F-CB1605FD2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Sztuczna inteligencja (AI) to dziedzina informatyki zajmująca się tworzeniem systemów potrafiących wykonywać zadania wymagające ludzkiej inteligencji, jak rozumienie języka, rozpoznawanie obrazów, podejmowanie decyzji. </a:t>
            </a:r>
          </a:p>
          <a:p>
            <a:r>
              <a:rPr lang="pl-PL" dirty="0"/>
              <a:t>Podstawowe założenia AI obejmują: uczenie maszynowe, wnioskowanie, przetwarzanie języka naturalnego i adaptację do nowych danych.</a:t>
            </a:r>
          </a:p>
        </p:txBody>
      </p:sp>
    </p:spTree>
    <p:extLst>
      <p:ext uri="{BB962C8B-B14F-4D97-AF65-F5344CB8AC3E}">
        <p14:creationId xmlns:p14="http://schemas.microsoft.com/office/powerpoint/2010/main" val="3238155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643D10-665C-4BE6-A5C2-32B1A9E5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Historia rozwoju AI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63045E-DCF9-4620-A550-F91429178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 ojca AI uważa się Alana Turinga, który w latach 50. XX wieku zaproponował tzw. test Turinga jako metodę oceny inteligencji maszyn. </a:t>
            </a:r>
          </a:p>
          <a:p>
            <a:r>
              <a:rPr lang="pl-PL" dirty="0"/>
              <a:t>W kolejnych dekadach powstały pierwsze programy eksperckie, sieci neuronowe i algorytmy uczenia maszynowego. </a:t>
            </a:r>
          </a:p>
          <a:p>
            <a:r>
              <a:rPr lang="pl-PL" dirty="0"/>
              <a:t>W XXI wieku AI rozwinęła się dynamicznie dzięki większej mocy obliczeniowej, dostępności danych i rozwoju metod uczenia głębokiego.</a:t>
            </a:r>
          </a:p>
        </p:txBody>
      </p:sp>
    </p:spTree>
    <p:extLst>
      <p:ext uri="{BB962C8B-B14F-4D97-AF65-F5344CB8AC3E}">
        <p14:creationId xmlns:p14="http://schemas.microsoft.com/office/powerpoint/2010/main" val="2276478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3CFB97-A5E8-4414-A107-585EA1999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Zastosowania AI w gospodarce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1BFBE2-C473-4677-98D4-9B6F70832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AI znajduje zastosowanie w wielu branżach: w medycynie (diagnoza obrazów), przemyśle (robotyka), bankowości (analiza ryzyka), logistyce (optymalizacja tras), handlu (rekomendacje produktowe), a także w edukacji (systemy adaptacyjne). </a:t>
            </a:r>
          </a:p>
          <a:p>
            <a:r>
              <a:rPr lang="pl-PL" dirty="0"/>
              <a:t>Dzięki AI przedsiębiorstwa mogą zwiększać efektywność, automatyzować procesy i personalizować ofertę.</a:t>
            </a:r>
          </a:p>
        </p:txBody>
      </p:sp>
    </p:spTree>
    <p:extLst>
      <p:ext uri="{BB962C8B-B14F-4D97-AF65-F5344CB8AC3E}">
        <p14:creationId xmlns:p14="http://schemas.microsoft.com/office/powerpoint/2010/main" val="2215112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8B715-E93B-462D-B479-4235C1CD3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Zastosowania AI w rolnictwie </a:t>
            </a:r>
            <a:br>
              <a:rPr lang="pl-PL" dirty="0"/>
            </a:br>
            <a:r>
              <a:rPr lang="pl-PL" dirty="0"/>
              <a:t>(monitoring upraw, predykcja plonów)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1F312B-0DF5-434A-AE1E-FF230A560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rolnictwie AI wspiera rozpoznawanie chorób roślin na podstawie zdjęć, monitorowanie wzrostu upraw, optymalizację nawożenia oraz prognozowanie plonów w zależności od warunków atmosferycznych i glebowych. </a:t>
            </a:r>
          </a:p>
          <a:p>
            <a:r>
              <a:rPr lang="pl-PL" dirty="0"/>
              <a:t>Systemy AI integrują dane z dronów, satelitów, czujników i prognoz pogody, co pozwala podejmować trafniejsze decyzje agrotechniczne.</a:t>
            </a:r>
          </a:p>
        </p:txBody>
      </p:sp>
    </p:spTree>
    <p:extLst>
      <p:ext uri="{BB962C8B-B14F-4D97-AF65-F5344CB8AC3E}">
        <p14:creationId xmlns:p14="http://schemas.microsoft.com/office/powerpoint/2010/main" val="24529456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A877F4-23B7-4EE2-B445-DB9F362A9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Wpływ AI na rynek pracy, edukację i gospodarkę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462C93-9CA5-4C0C-9AB5-41DA56F7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Rozwój AI prowadzi do automatyzacji wielu zawodów, co wymusza zmiany na rynku pracy – część profesji zanika, pojawiają się nowe. </a:t>
            </a:r>
          </a:p>
          <a:p>
            <a:r>
              <a:rPr lang="pl-PL" dirty="0"/>
              <a:t>W edukacji AI umożliwia personalizację nauczania, analizę postępów uczniów i automatyzację oceniania. </a:t>
            </a:r>
          </a:p>
          <a:p>
            <a:r>
              <a:rPr lang="pl-PL" dirty="0"/>
              <a:t>W gospodarce zwiększa wydajność, redukuje koszty i wspiera innowacyjność, ale wymaga również regulacji i odpowiedzialnego wdrażania.</a:t>
            </a:r>
          </a:p>
        </p:txBody>
      </p:sp>
    </p:spTree>
    <p:extLst>
      <p:ext uri="{BB962C8B-B14F-4D97-AF65-F5344CB8AC3E}">
        <p14:creationId xmlns:p14="http://schemas.microsoft.com/office/powerpoint/2010/main" val="29805062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67A7CC-9479-4687-90D8-F6B2F9329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Wyzwania etyczne i społeczne związane z AI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4FD477-F106-4516-8829-8B6759572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Rozwój AI niesie za sobą szereg wyzwań: prywatność danych, przejrzystość algorytmów, odpowiedzialność za decyzje maszyn, zagrożenia dla rynku pracy czy możliwość uprzedzeń algorytmicznych. </a:t>
            </a:r>
          </a:p>
          <a:p>
            <a:r>
              <a:rPr lang="pl-PL"/>
              <a:t>Kluczowe </a:t>
            </a:r>
            <a:r>
              <a:rPr lang="pl-PL" dirty="0"/>
              <a:t>jest tworzenie ram prawnych i etycznych, które zapewnią sprawiedliwe, bezpieczne i odpowiedzialne wykorzystanie AI w społeczeństwie</a:t>
            </a:r>
            <a:r>
              <a:rPr lang="pl-PL"/>
              <a:t>. </a:t>
            </a:r>
          </a:p>
          <a:p>
            <a:r>
              <a:rPr lang="pl-PL"/>
              <a:t>Edukacja </a:t>
            </a:r>
            <a:r>
              <a:rPr lang="pl-PL" dirty="0"/>
              <a:t>użytkowników i jawność działania systemów to fundamenty zaufania.</a:t>
            </a:r>
          </a:p>
        </p:txBody>
      </p:sp>
    </p:spTree>
    <p:extLst>
      <p:ext uri="{BB962C8B-B14F-4D97-AF65-F5344CB8AC3E}">
        <p14:creationId xmlns:p14="http://schemas.microsoft.com/office/powerpoint/2010/main" val="2852586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Leszek Sieczko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d4da89b6-8039-465a-bebe-281e6191db8d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3a7bb896-b877-4fc5-9c26-9e0c8ea57ac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5155</TotalTime>
  <Words>2219</Words>
  <Application>Microsoft Office PowerPoint</Application>
  <PresentationFormat>Panoramiczny</PresentationFormat>
  <Paragraphs>180</Paragraphs>
  <Slides>36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4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Motyw pakietu Office</vt:lpstr>
      <vt:lpstr>Zrównoważony Kampus SGGW –  - kształcenie na rzecz branż kluczowych</vt:lpstr>
      <vt:lpstr>Technologie Informacyjne</vt:lpstr>
      <vt:lpstr>Wprowadzenie organizacyjne</vt:lpstr>
      <vt:lpstr>Technologie informacyjne – zarys historyczny i kierunki rozwoju</vt:lpstr>
      <vt:lpstr>Zakres wykładu</vt:lpstr>
      <vt:lpstr>Cel wykładu</vt:lpstr>
      <vt:lpstr>Czym są technologie informacyjne (TI)?</vt:lpstr>
      <vt:lpstr>Dane – definicja</vt:lpstr>
      <vt:lpstr>Dane – przykłady w rolnictwie</vt:lpstr>
      <vt:lpstr>Informacja – definicja</vt:lpstr>
      <vt:lpstr>Informacja – różnica względem danych</vt:lpstr>
      <vt:lpstr>Wiedza – czym jest i jak powstaje</vt:lpstr>
      <vt:lpstr>Znaczenie wiedzy w pracy inżyniera rolnictwa:</vt:lpstr>
      <vt:lpstr>Społeczeństwo informacyjne i gospodarka oparta na wiedzy</vt:lpstr>
      <vt:lpstr>Początki obliczeń – Pascal, Leibniz</vt:lpstr>
      <vt:lpstr>Maszyny liczące – przykłady</vt:lpstr>
      <vt:lpstr>Era komputerów mainframe</vt:lpstr>
      <vt:lpstr>Minikomputery i ich rola w rozwoju TI</vt:lpstr>
      <vt:lpstr>Komputery osobiste (PC) – historia, znaczenie</vt:lpstr>
      <vt:lpstr>Stacje robocze i ich zastosowania</vt:lpstr>
      <vt:lpstr>Rozwój urządzeń mobilnych – smartfony, tablety</vt:lpstr>
      <vt:lpstr>Technologie chmurowe</vt:lpstr>
      <vt:lpstr>Transformacja cyfrowa społeczeństwa i gospodarki</vt:lpstr>
      <vt:lpstr>Chmura obliczeniowa</vt:lpstr>
      <vt:lpstr>Znaczenie chmury dla gospodarki i edukacji</vt:lpstr>
      <vt:lpstr>Internet rzeczy (IoT)</vt:lpstr>
      <vt:lpstr>Zastosowania IoT w gospodarstwach rolnych</vt:lpstr>
      <vt:lpstr>Big Data – definicja, znaczenie analizy danych</vt:lpstr>
      <vt:lpstr>Mobilne aplikacje wspierające zarządzanie gospodarstwem rolnym</vt:lpstr>
      <vt:lpstr>Sztuczna inteligencja (AI)</vt:lpstr>
      <vt:lpstr>Historia rozwoju AI</vt:lpstr>
      <vt:lpstr>Zastosowania AI w gospodarce</vt:lpstr>
      <vt:lpstr>Zastosowania AI w rolnictwie  (monitoring upraw, predykcja plonów)</vt:lpstr>
      <vt:lpstr>Wpływ AI na rynek pracy, edukację i gospodarkę</vt:lpstr>
      <vt:lpstr>Wyzwania etyczne i społeczne związane z AI</vt:lpstr>
      <vt:lpstr>Autor utworu: Leszek Sieczko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Leszek Sieczko</cp:lastModifiedBy>
  <cp:revision>79</cp:revision>
  <cp:lastPrinted>2024-05-21T11:11:19Z</cp:lastPrinted>
  <dcterms:created xsi:type="dcterms:W3CDTF">2024-02-02T12:47:31Z</dcterms:created>
  <dcterms:modified xsi:type="dcterms:W3CDTF">2025-11-25T09:38:39Z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